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1" r:id="rId5"/>
  </p:sldIdLst>
  <p:sldSz cx="9144000" cy="5143500" type="screen16x9"/>
  <p:notesSz cx="5143500" cy="9144000"/>
  <p:embeddedFontLst>
    <p:embeddedFont>
      <p:font typeface="Inter" panose="020B0604020202020204" charset="0"/>
      <p:regular r:id="rId7"/>
    </p:embeddedFont>
    <p:embeddedFont>
      <p:font typeface="Inter Bold" panose="020B0604020202020204" charset="0"/>
      <p:regular r:id="rId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4A11DC-FBD4-415A-BCF8-DE23991EDB34}" v="10" dt="2026-07-29T22:00:18.5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5" d="100"/>
          <a:sy n="125" d="100"/>
        </p:scale>
        <p:origin x="11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biola Molulo" userId="faee3ed9-0c52-4253-b715-1e92b0b927d2" providerId="ADAL" clId="{0310E376-C4FA-417F-BEC6-EF8D1F9F1AD2}"/>
    <pc:docChg chg="undo custSel addSld delSld modSld sldOrd modMainMaster">
      <pc:chgData name="Fabiola Molulo" userId="faee3ed9-0c52-4253-b715-1e92b0b927d2" providerId="ADAL" clId="{0310E376-C4FA-417F-BEC6-EF8D1F9F1AD2}" dt="2026-07-29T22:09:39.263" v="135"/>
      <pc:docMkLst>
        <pc:docMk/>
      </pc:docMkLst>
      <pc:sldChg chg="del">
        <pc:chgData name="Fabiola Molulo" userId="faee3ed9-0c52-4253-b715-1e92b0b927d2" providerId="ADAL" clId="{0310E376-C4FA-417F-BEC6-EF8D1F9F1AD2}" dt="2026-07-29T22:07:31.381" v="115" actId="47"/>
        <pc:sldMkLst>
          <pc:docMk/>
          <pc:sldMk cId="0" sldId="256"/>
        </pc:sldMkLst>
      </pc:sldChg>
      <pc:sldChg chg="addSp delSp modSp mod setBg">
        <pc:chgData name="Fabiola Molulo" userId="faee3ed9-0c52-4253-b715-1e92b0b927d2" providerId="ADAL" clId="{0310E376-C4FA-417F-BEC6-EF8D1F9F1AD2}" dt="2026-07-29T22:08:01.838" v="119" actId="1076"/>
        <pc:sldMkLst>
          <pc:docMk/>
          <pc:sldMk cId="0" sldId="257"/>
        </pc:sldMkLst>
        <pc:spChg chg="mod">
          <ac:chgData name="Fabiola Molulo" userId="faee3ed9-0c52-4253-b715-1e92b0b927d2" providerId="ADAL" clId="{0310E376-C4FA-417F-BEC6-EF8D1F9F1AD2}" dt="2026-07-29T22:05:40.272" v="97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6:04.214" v="102" actId="1076"/>
          <ac:spMkLst>
            <pc:docMk/>
            <pc:sldMk cId="0" sldId="257"/>
            <ac:spMk id="3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1:33:54.171" v="35" actId="1076"/>
          <ac:spMkLst>
            <pc:docMk/>
            <pc:sldMk cId="0" sldId="257"/>
            <ac:spMk id="4" creationId="{00000000-0000-0000-0000-000000000000}"/>
          </ac:spMkLst>
        </pc:spChg>
        <pc:spChg chg="del mod">
          <ac:chgData name="Fabiola Molulo" userId="faee3ed9-0c52-4253-b715-1e92b0b927d2" providerId="ADAL" clId="{0310E376-C4FA-417F-BEC6-EF8D1F9F1AD2}" dt="2026-07-29T21:31:40.649" v="3" actId="478"/>
          <ac:spMkLst>
            <pc:docMk/>
            <pc:sldMk cId="0" sldId="257"/>
            <ac:spMk id="10" creationId="{00000000-0000-0000-0000-000000000000}"/>
          </ac:spMkLst>
        </pc:spChg>
        <pc:picChg chg="mod">
          <ac:chgData name="Fabiola Molulo" userId="faee3ed9-0c52-4253-b715-1e92b0b927d2" providerId="ADAL" clId="{0310E376-C4FA-417F-BEC6-EF8D1F9F1AD2}" dt="2026-07-29T21:32:20.064" v="12" actId="14100"/>
          <ac:picMkLst>
            <pc:docMk/>
            <pc:sldMk cId="0" sldId="257"/>
            <ac:picMk id="5" creationId="{00000000-0000-0000-0000-000000000000}"/>
          </ac:picMkLst>
        </pc:picChg>
        <pc:picChg chg="add mod">
          <ac:chgData name="Fabiola Molulo" userId="faee3ed9-0c52-4253-b715-1e92b0b927d2" providerId="ADAL" clId="{0310E376-C4FA-417F-BEC6-EF8D1F9F1AD2}" dt="2026-07-29T22:08:01.838" v="119" actId="1076"/>
          <ac:picMkLst>
            <pc:docMk/>
            <pc:sldMk cId="0" sldId="257"/>
            <ac:picMk id="13" creationId="{DAFF9CA4-6527-9F3F-FA6D-BCFADFB95579}"/>
          </ac:picMkLst>
        </pc:picChg>
      </pc:sldChg>
      <pc:sldChg chg="addSp delSp modSp mod ord">
        <pc:chgData name="Fabiola Molulo" userId="faee3ed9-0c52-4253-b715-1e92b0b927d2" providerId="ADAL" clId="{0310E376-C4FA-417F-BEC6-EF8D1F9F1AD2}" dt="2026-07-29T22:09:39.263" v="135"/>
        <pc:sldMkLst>
          <pc:docMk/>
          <pc:sldMk cId="0" sldId="258"/>
        </pc:sldMkLst>
        <pc:spChg chg="mod">
          <ac:chgData name="Fabiola Molulo" userId="faee3ed9-0c52-4253-b715-1e92b0b927d2" providerId="ADAL" clId="{0310E376-C4FA-417F-BEC6-EF8D1F9F1AD2}" dt="2026-07-29T22:05:52.240" v="100" actId="14100"/>
          <ac:spMkLst>
            <pc:docMk/>
            <pc:sldMk cId="0" sldId="258"/>
            <ac:spMk id="3" creationId="{00000000-0000-0000-0000-000000000000}"/>
          </ac:spMkLst>
        </pc:spChg>
        <pc:picChg chg="add del">
          <ac:chgData name="Fabiola Molulo" userId="faee3ed9-0c52-4253-b715-1e92b0b927d2" providerId="ADAL" clId="{0310E376-C4FA-417F-BEC6-EF8D1F9F1AD2}" dt="2026-07-29T22:08:07.079" v="121" actId="22"/>
          <ac:picMkLst>
            <pc:docMk/>
            <pc:sldMk cId="0" sldId="258"/>
            <ac:picMk id="11" creationId="{6CDA36EB-82AC-E8B2-C145-1B27EFFAA90E}"/>
          </ac:picMkLst>
        </pc:picChg>
        <pc:picChg chg="add">
          <ac:chgData name="Fabiola Molulo" userId="faee3ed9-0c52-4253-b715-1e92b0b927d2" providerId="ADAL" clId="{0310E376-C4FA-417F-BEC6-EF8D1F9F1AD2}" dt="2026-07-29T22:08:11.502" v="122" actId="22"/>
          <ac:picMkLst>
            <pc:docMk/>
            <pc:sldMk cId="0" sldId="258"/>
            <ac:picMk id="13" creationId="{12446A9D-7BC7-F6D5-046C-0C49D4E02676}"/>
          </ac:picMkLst>
        </pc:picChg>
      </pc:sldChg>
      <pc:sldChg chg="addSp delSp modSp mod">
        <pc:chgData name="Fabiola Molulo" userId="faee3ed9-0c52-4253-b715-1e92b0b927d2" providerId="ADAL" clId="{0310E376-C4FA-417F-BEC6-EF8D1F9F1AD2}" dt="2026-07-29T22:08:30.700" v="126" actId="1076"/>
        <pc:sldMkLst>
          <pc:docMk/>
          <pc:sldMk cId="0" sldId="259"/>
        </pc:sldMkLst>
        <pc:spChg chg="mod">
          <ac:chgData name="Fabiola Molulo" userId="faee3ed9-0c52-4253-b715-1e92b0b927d2" providerId="ADAL" clId="{0310E376-C4FA-417F-BEC6-EF8D1F9F1AD2}" dt="2026-07-29T22:06:45.287" v="112" actId="1076"/>
          <ac:spMkLst>
            <pc:docMk/>
            <pc:sldMk cId="0" sldId="259"/>
            <ac:spMk id="3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6:50.920" v="113" actId="1076"/>
          <ac:spMkLst>
            <pc:docMk/>
            <pc:sldMk cId="0" sldId="259"/>
            <ac:spMk id="4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26.961" v="125" actId="1076"/>
          <ac:spMkLst>
            <pc:docMk/>
            <pc:sldMk cId="0" sldId="259"/>
            <ac:spMk id="6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26.961" v="125" actId="1076"/>
          <ac:spMkLst>
            <pc:docMk/>
            <pc:sldMk cId="0" sldId="259"/>
            <ac:spMk id="7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26.961" v="125" actId="1076"/>
          <ac:spMkLst>
            <pc:docMk/>
            <pc:sldMk cId="0" sldId="259"/>
            <ac:spMk id="9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26.961" v="125" actId="1076"/>
          <ac:spMkLst>
            <pc:docMk/>
            <pc:sldMk cId="0" sldId="259"/>
            <ac:spMk id="10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26.961" v="125" actId="1076"/>
          <ac:spMkLst>
            <pc:docMk/>
            <pc:sldMk cId="0" sldId="259"/>
            <ac:spMk id="11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26.961" v="125" actId="1076"/>
          <ac:spMkLst>
            <pc:docMk/>
            <pc:sldMk cId="0" sldId="259"/>
            <ac:spMk id="12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26.961" v="125" actId="1076"/>
          <ac:spMkLst>
            <pc:docMk/>
            <pc:sldMk cId="0" sldId="259"/>
            <ac:spMk id="13" creationId="{00000000-0000-0000-0000-000000000000}"/>
          </ac:spMkLst>
        </pc:spChg>
        <pc:picChg chg="del">
          <ac:chgData name="Fabiola Molulo" userId="faee3ed9-0c52-4253-b715-1e92b0b927d2" providerId="ADAL" clId="{0310E376-C4FA-417F-BEC6-EF8D1F9F1AD2}" dt="2026-07-29T22:03:17.243" v="63" actId="478"/>
          <ac:picMkLst>
            <pc:docMk/>
            <pc:sldMk cId="0" sldId="259"/>
            <ac:picMk id="2" creationId="{00000000-0000-0000-0000-000000000000}"/>
          </ac:picMkLst>
        </pc:picChg>
        <pc:picChg chg="mod">
          <ac:chgData name="Fabiola Molulo" userId="faee3ed9-0c52-4253-b715-1e92b0b927d2" providerId="ADAL" clId="{0310E376-C4FA-417F-BEC6-EF8D1F9F1AD2}" dt="2026-07-29T22:08:26.961" v="125" actId="1076"/>
          <ac:picMkLst>
            <pc:docMk/>
            <pc:sldMk cId="0" sldId="259"/>
            <ac:picMk id="5" creationId="{00000000-0000-0000-0000-000000000000}"/>
          </ac:picMkLst>
        </pc:picChg>
        <pc:picChg chg="mod">
          <ac:chgData name="Fabiola Molulo" userId="faee3ed9-0c52-4253-b715-1e92b0b927d2" providerId="ADAL" clId="{0310E376-C4FA-417F-BEC6-EF8D1F9F1AD2}" dt="2026-07-29T22:08:26.961" v="125" actId="1076"/>
          <ac:picMkLst>
            <pc:docMk/>
            <pc:sldMk cId="0" sldId="259"/>
            <ac:picMk id="8" creationId="{00000000-0000-0000-0000-000000000000}"/>
          </ac:picMkLst>
        </pc:picChg>
        <pc:picChg chg="add mod">
          <ac:chgData name="Fabiola Molulo" userId="faee3ed9-0c52-4253-b715-1e92b0b927d2" providerId="ADAL" clId="{0310E376-C4FA-417F-BEC6-EF8D1F9F1AD2}" dt="2026-07-29T22:03:33.342" v="67" actId="1076"/>
          <ac:picMkLst>
            <pc:docMk/>
            <pc:sldMk cId="0" sldId="259"/>
            <ac:picMk id="15" creationId="{98685B7E-079E-75CA-E6B2-36EED523BE77}"/>
          </ac:picMkLst>
        </pc:picChg>
        <pc:picChg chg="add mod">
          <ac:chgData name="Fabiola Molulo" userId="faee3ed9-0c52-4253-b715-1e92b0b927d2" providerId="ADAL" clId="{0310E376-C4FA-417F-BEC6-EF8D1F9F1AD2}" dt="2026-07-29T22:08:30.700" v="126" actId="1076"/>
          <ac:picMkLst>
            <pc:docMk/>
            <pc:sldMk cId="0" sldId="259"/>
            <ac:picMk id="17" creationId="{09154A88-9BA6-651D-62B5-3E3EF274256E}"/>
          </ac:picMkLst>
        </pc:picChg>
      </pc:sldChg>
      <pc:sldChg chg="del">
        <pc:chgData name="Fabiola Molulo" userId="faee3ed9-0c52-4253-b715-1e92b0b927d2" providerId="ADAL" clId="{0310E376-C4FA-417F-BEC6-EF8D1F9F1AD2}" dt="2026-07-29T22:00:21.906" v="46" actId="47"/>
        <pc:sldMkLst>
          <pc:docMk/>
          <pc:sldMk cId="0" sldId="260"/>
        </pc:sldMkLst>
      </pc:sldChg>
      <pc:sldChg chg="addSp modSp add mod">
        <pc:chgData name="Fabiola Molulo" userId="faee3ed9-0c52-4253-b715-1e92b0b927d2" providerId="ADAL" clId="{0310E376-C4FA-417F-BEC6-EF8D1F9F1AD2}" dt="2026-07-29T22:09:12.450" v="133" actId="1076"/>
        <pc:sldMkLst>
          <pc:docMk/>
          <pc:sldMk cId="0" sldId="261"/>
        </pc:sldMkLst>
        <pc:spChg chg="mod">
          <ac:chgData name="Fabiola Molulo" userId="faee3ed9-0c52-4253-b715-1e92b0b927d2" providerId="ADAL" clId="{0310E376-C4FA-417F-BEC6-EF8D1F9F1AD2}" dt="2026-07-29T22:09:12.450" v="133" actId="1076"/>
          <ac:spMkLst>
            <pc:docMk/>
            <pc:sldMk cId="0" sldId="261"/>
            <ac:spMk id="3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48.691" v="129" actId="1076"/>
          <ac:spMkLst>
            <pc:docMk/>
            <pc:sldMk cId="0" sldId="261"/>
            <ac:spMk id="5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48.691" v="129" actId="1076"/>
          <ac:spMkLst>
            <pc:docMk/>
            <pc:sldMk cId="0" sldId="261"/>
            <ac:spMk id="7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48.691" v="129" actId="1076"/>
          <ac:spMkLst>
            <pc:docMk/>
            <pc:sldMk cId="0" sldId="261"/>
            <ac:spMk id="9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48.691" v="129" actId="1076"/>
          <ac:spMkLst>
            <pc:docMk/>
            <pc:sldMk cId="0" sldId="261"/>
            <ac:spMk id="11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48.691" v="129" actId="1076"/>
          <ac:spMkLst>
            <pc:docMk/>
            <pc:sldMk cId="0" sldId="261"/>
            <ac:spMk id="13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48.691" v="129" actId="1076"/>
          <ac:spMkLst>
            <pc:docMk/>
            <pc:sldMk cId="0" sldId="261"/>
            <ac:spMk id="14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48.691" v="129" actId="1076"/>
          <ac:spMkLst>
            <pc:docMk/>
            <pc:sldMk cId="0" sldId="261"/>
            <ac:spMk id="15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48.691" v="129" actId="1076"/>
          <ac:spMkLst>
            <pc:docMk/>
            <pc:sldMk cId="0" sldId="261"/>
            <ac:spMk id="16" creationId="{00000000-0000-0000-0000-000000000000}"/>
          </ac:spMkLst>
        </pc:spChg>
        <pc:spChg chg="mod">
          <ac:chgData name="Fabiola Molulo" userId="faee3ed9-0c52-4253-b715-1e92b0b927d2" providerId="ADAL" clId="{0310E376-C4FA-417F-BEC6-EF8D1F9F1AD2}" dt="2026-07-29T22:08:48.691" v="129" actId="1076"/>
          <ac:spMkLst>
            <pc:docMk/>
            <pc:sldMk cId="0" sldId="261"/>
            <ac:spMk id="17" creationId="{00000000-0000-0000-0000-000000000000}"/>
          </ac:spMkLst>
        </pc:spChg>
        <pc:picChg chg="add mod">
          <ac:chgData name="Fabiola Molulo" userId="faee3ed9-0c52-4253-b715-1e92b0b927d2" providerId="ADAL" clId="{0310E376-C4FA-417F-BEC6-EF8D1F9F1AD2}" dt="2026-07-29T22:08:59.176" v="132" actId="1076"/>
          <ac:picMkLst>
            <pc:docMk/>
            <pc:sldMk cId="0" sldId="261"/>
            <ac:picMk id="19" creationId="{25CBC0C5-6D68-DE62-B168-C5B6BBF9DFA3}"/>
          </ac:picMkLst>
        </pc:picChg>
      </pc:sldChg>
      <pc:sldMasterChg chg="setBg modSldLayout">
        <pc:chgData name="Fabiola Molulo" userId="faee3ed9-0c52-4253-b715-1e92b0b927d2" providerId="ADAL" clId="{0310E376-C4FA-417F-BEC6-EF8D1F9F1AD2}" dt="2026-07-29T21:34:50.775" v="43"/>
        <pc:sldMasterMkLst>
          <pc:docMk/>
          <pc:sldMasterMk cId="0" sldId="2147483648"/>
        </pc:sldMasterMkLst>
        <pc:sldLayoutChg chg="setBg">
          <pc:chgData name="Fabiola Molulo" userId="faee3ed9-0c52-4253-b715-1e92b0b927d2" providerId="ADAL" clId="{0310E376-C4FA-417F-BEC6-EF8D1F9F1AD2}" dt="2026-07-29T21:34:50.775" v="43"/>
          <pc:sldLayoutMkLst>
            <pc:docMk/>
            <pc:sldMasterMk cId="0" sldId="2147483648"/>
            <pc:sldLayoutMk cId="0" sldId="2147483649"/>
          </pc:sldLayoutMkLst>
        </pc:sldLayoutChg>
        <pc:sldLayoutChg chg="setBg">
          <pc:chgData name="Fabiola Molulo" userId="faee3ed9-0c52-4253-b715-1e92b0b927d2" providerId="ADAL" clId="{0310E376-C4FA-417F-BEC6-EF8D1F9F1AD2}" dt="2026-07-29T21:34:50.775" v="43"/>
          <pc:sldLayoutMkLst>
            <pc:docMk/>
            <pc:sldMasterMk cId="0" sldId="2147483648"/>
            <pc:sldLayoutMk cId="0" sldId="214748365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6214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46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9405" y="235820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1ª Verdade sobre Engajamento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89406" y="626053"/>
            <a:ext cx="8151763" cy="1771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Pessoas sobem uma escada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505644" y="1038229"/>
            <a:ext cx="6369501" cy="1077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Ninguém vai de zero a R$ 200 em um pulo. 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Precisa</a:t>
            </a:r>
            <a:r>
              <a:rPr lang="en-US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degraus:</a:t>
            </a:r>
            <a:endParaRPr lang="en-US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55356" y="1026898"/>
            <a:ext cx="5819864" cy="395951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71337" y="4021624"/>
            <a:ext cx="1230913" cy="229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Curiosidade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230626" y="3638492"/>
            <a:ext cx="1230913" cy="229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Interesse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681635" y="3255361"/>
            <a:ext cx="1230913" cy="229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Envolvimento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124366" y="2872229"/>
            <a:ext cx="1230912" cy="229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Contribuição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02382" y="5361533"/>
            <a:ext cx="8502700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"Ninguém vai de zero a doador de R$ 200 em um pulo. Dê à sua igreja os degraus certos."</a:t>
            </a:r>
            <a:endParaRPr lang="en-US" sz="550" dirty="0"/>
          </a:p>
        </p:txBody>
      </p:sp>
      <p:sp>
        <p:nvSpPr>
          <p:cNvPr id="12" name="Shape 9"/>
          <p:cNvSpPr/>
          <p:nvPr/>
        </p:nvSpPr>
        <p:spPr>
          <a:xfrm>
            <a:off x="496119" y="5321722"/>
            <a:ext cx="9525" cy="164678"/>
          </a:xfrm>
          <a:prstGeom prst="roundRect">
            <a:avLst>
              <a:gd name="adj" fmla="val 50000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DAFF9CA4-6527-9F3F-FA6D-BCFADFB95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4561" y="368097"/>
            <a:ext cx="1282696" cy="3553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5471"/>
            <a:ext cx="8151763" cy="380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2ª Verdade sobre Engajamento</a:t>
            </a:r>
            <a:endParaRPr lang="en-US" sz="2350" dirty="0"/>
          </a:p>
        </p:txBody>
      </p:sp>
      <p:sp>
        <p:nvSpPr>
          <p:cNvPr id="3" name="Text 1"/>
          <p:cNvSpPr/>
          <p:nvPr/>
        </p:nvSpPr>
        <p:spPr>
          <a:xfrm>
            <a:off x="496119" y="857993"/>
            <a:ext cx="8151763" cy="3807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 dirty="0">
                <a:solidFill>
                  <a:schemeClr val="accent1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 cérebro ignora padrões repetitivos</a:t>
            </a:r>
            <a:endParaRPr lang="en-US" sz="2400" dirty="0">
              <a:solidFill>
                <a:schemeClr val="accent1"/>
              </a:solidFill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96926"/>
            <a:ext cx="5194622" cy="283361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992713" y="1437233"/>
            <a:ext cx="780604" cy="185142"/>
          </a:xfrm>
          <a:prstGeom prst="roundRect">
            <a:avLst>
              <a:gd name="adj" fmla="val 22110"/>
            </a:avLst>
          </a:prstGeom>
          <a:solidFill>
            <a:srgbClr val="DADBF1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/>
          <p:nvPr/>
        </p:nvSpPr>
        <p:spPr>
          <a:xfrm>
            <a:off x="6065788" y="1473771"/>
            <a:ext cx="1091654" cy="112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HABITUAÇÃO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5992713" y="1740098"/>
            <a:ext cx="2659931" cy="20003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spcAft>
                <a:spcPts val="700"/>
              </a:spcAft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Quando um estímulo se repete, o cérebro aprende a ignorá-lo.</a:t>
            </a:r>
            <a:endParaRPr lang="en-US" sz="950" dirty="0"/>
          </a:p>
          <a:p>
            <a:pPr marL="0" indent="0" algn="l">
              <a:lnSpc>
                <a:spcPct val="124000"/>
              </a:lnSpc>
              <a:spcAft>
                <a:spcPts val="700"/>
              </a:spcAft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 todo ano é "mensagem + apelo + oferta", o cérebro dos 60% já aprendeu a desligar. Não porque não querem. Porque aprenderam que "setembro é aquela campanha" e arquivaram como irrelevante.</a:t>
            </a:r>
            <a:endParaRPr lang="en-US" sz="950" dirty="0"/>
          </a:p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única saída: quebrar o padrão. O inesperado gera atenção. Atenção gera engajamento.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6175400" y="3952429"/>
            <a:ext cx="2477244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"Os 60% não são desinteressados. São desconectados. E desconexão se resolve com criatividade, não com volume."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5992713" y="3858220"/>
            <a:ext cx="14288" cy="732011"/>
          </a:xfrm>
          <a:prstGeom prst="roundRect">
            <a:avLst>
              <a:gd name="adj" fmla="val 4999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12446A9D-7BC7-F6D5-046C-0C49D4E026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4561" y="368097"/>
            <a:ext cx="1282696" cy="35537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66676" y="418914"/>
            <a:ext cx="5295081" cy="802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3ª </a:t>
            </a:r>
            <a:r>
              <a:rPr lang="en-US" sz="25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Verdade</a:t>
            </a:r>
            <a:r>
              <a:rPr lang="en-US" sz="2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sobre</a:t>
            </a:r>
            <a:r>
              <a:rPr lang="en-US" sz="2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n-US" sz="2500" b="1" dirty="0" err="1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Engajamento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366676" y="972034"/>
            <a:ext cx="4722763" cy="6423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chemeClr val="accent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Pessoas se importam com histórias, não com metas</a:t>
            </a:r>
            <a:endParaRPr lang="en-US" sz="2000" dirty="0">
              <a:solidFill>
                <a:schemeClr val="accent2"/>
              </a:solidFill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881523"/>
            <a:ext cx="2204665" cy="99439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5995" y="2024249"/>
            <a:ext cx="1862063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Meta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695995" y="2341328"/>
            <a:ext cx="1862063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"22 milhões" é um número. Frio, distante, difícil de sentir.</a:t>
            </a:r>
            <a:endParaRPr lang="en-US" sz="1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992302"/>
            <a:ext cx="2204665" cy="119032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95995" y="3135028"/>
            <a:ext cx="1862063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História</a:t>
            </a: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695995" y="3452106"/>
            <a:ext cx="1862063" cy="587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"Uma comunidade ribeirinha que ganhou uma igreja" é uma história que move corações.</a:t>
            </a:r>
            <a:endParaRPr lang="en-US" sz="1000" dirty="0"/>
          </a:p>
        </p:txBody>
      </p:sp>
      <p:sp>
        <p:nvSpPr>
          <p:cNvPr id="11" name="Text 6"/>
          <p:cNvSpPr/>
          <p:nvPr/>
        </p:nvSpPr>
        <p:spPr>
          <a:xfrm>
            <a:off x="3014217" y="1895326"/>
            <a:ext cx="2204665" cy="14763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spcAft>
                <a:spcPts val="800"/>
              </a:spcAft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meta é sua. A história é deles. Quando você conta uma história real, o coração da igreja se abre. Quando você mostra um rosto, a oferta ganha significado.</a:t>
            </a:r>
            <a:endParaRPr lang="en-US" sz="100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Pare de apresentar metas. Comece a apresentar vidas transformadas.</a:t>
            </a:r>
            <a:endParaRPr lang="en-US" sz="1000" dirty="0"/>
          </a:p>
        </p:txBody>
      </p:sp>
      <p:sp>
        <p:nvSpPr>
          <p:cNvPr id="12" name="Text 7"/>
          <p:cNvSpPr/>
          <p:nvPr/>
        </p:nvSpPr>
        <p:spPr>
          <a:xfrm>
            <a:off x="3147955" y="3588358"/>
            <a:ext cx="2070927" cy="6423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 meta é sua.  </a:t>
            </a:r>
          </a:p>
          <a:p>
            <a:pPr marL="0" indent="0" algn="l">
              <a:lnSpc>
                <a:spcPct val="1270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história é deles."</a:t>
            </a:r>
            <a:endParaRPr lang="en-US" sz="1600" dirty="0"/>
          </a:p>
        </p:txBody>
      </p:sp>
      <p:sp>
        <p:nvSpPr>
          <p:cNvPr id="13" name="Shape 8"/>
          <p:cNvSpPr/>
          <p:nvPr/>
        </p:nvSpPr>
        <p:spPr>
          <a:xfrm>
            <a:off x="3018979" y="3598851"/>
            <a:ext cx="14288" cy="601414"/>
          </a:xfrm>
          <a:prstGeom prst="roundRect">
            <a:avLst>
              <a:gd name="adj" fmla="val 4999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5" name="Image 0" descr="preencoded.png">
            <a:extLst>
              <a:ext uri="{FF2B5EF4-FFF2-40B4-BE49-F238E27FC236}">
                <a16:creationId xmlns:a16="http://schemas.microsoft.com/office/drawing/2014/main" id="{98685B7E-079E-75CA-E6B2-36EED523B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1365" y="68579"/>
            <a:ext cx="3606923" cy="541038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9154A88-9BA6-651D-62B5-3E3EF27425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9436" y="4494058"/>
            <a:ext cx="1282696" cy="3553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39407" y="274797"/>
            <a:ext cx="4722763" cy="733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C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As 3 Perguntas que Todo Promotor Deve Aprender a Fazer</a:t>
            </a:r>
            <a:endParaRPr lang="en-US" sz="2300" dirty="0">
              <a:solidFill>
                <a:srgbClr val="C00000"/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39408" y="1088588"/>
            <a:ext cx="4722763" cy="84832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098058" y="1402690"/>
            <a:ext cx="176064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4520433" y="1220227"/>
            <a:ext cx="4010099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 que sua igreja já ama fazer?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4520433" y="1461924"/>
            <a:ext cx="4010099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Conecte a campanha aos talentos existentes. Não crie do zero — aproveite o que já pulsa na sua comunidade.</a:t>
            </a:r>
            <a:endParaRPr lang="en-US" sz="9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39408" y="2034094"/>
            <a:ext cx="4722763" cy="84832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098058" y="2348195"/>
            <a:ext cx="176064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4520433" y="2165732"/>
            <a:ext cx="4010099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 que sua igreja ainda não ouviu?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4520433" y="2407429"/>
            <a:ext cx="4010099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Quebre o padrão com formatos inesperados. Surpreenda. O inesperado gera atenção genuína.</a:t>
            </a:r>
            <a:endParaRPr lang="en-US" sz="9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39408" y="2979599"/>
            <a:ext cx="4722763" cy="70440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098058" y="3221742"/>
            <a:ext cx="176064" cy="2201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4520433" y="3111237"/>
            <a:ext cx="4010099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O que sua igreja pode fazer que nenhuma outra faria?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4520433" y="3352934"/>
            <a:ext cx="4010099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Extraia o que é único. Não precisa ser grande, precisa ser original.</a:t>
            </a:r>
            <a:endParaRPr lang="en-US" sz="900" dirty="0"/>
          </a:p>
        </p:txBody>
      </p:sp>
      <p:sp>
        <p:nvSpPr>
          <p:cNvPr id="16" name="Text 10"/>
          <p:cNvSpPr/>
          <p:nvPr/>
        </p:nvSpPr>
        <p:spPr>
          <a:xfrm>
            <a:off x="4098058" y="3902630"/>
            <a:ext cx="4708475" cy="704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"Não invente. Olhe. Pergunte. A criatividade que você precisa já está na sua igreja."</a:t>
            </a:r>
            <a:endParaRPr lang="en-US" sz="1400" dirty="0"/>
          </a:p>
        </p:txBody>
      </p:sp>
      <p:sp>
        <p:nvSpPr>
          <p:cNvPr id="17" name="Shape 11"/>
          <p:cNvSpPr/>
          <p:nvPr/>
        </p:nvSpPr>
        <p:spPr>
          <a:xfrm>
            <a:off x="3939408" y="3902630"/>
            <a:ext cx="14288" cy="561975"/>
          </a:xfrm>
          <a:prstGeom prst="roundRect">
            <a:avLst>
              <a:gd name="adj" fmla="val 49998"/>
            </a:avLst>
          </a:prstGeom>
          <a:solidFill>
            <a:srgbClr val="4950BC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25CBC0C5-6D68-DE62-B168-C5B6BBF9D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2683" y="4551909"/>
            <a:ext cx="1099487" cy="3046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372</Words>
  <Application>Microsoft Office PowerPoint</Application>
  <PresentationFormat>Apresentação na tela (16:9)</PresentationFormat>
  <Paragraphs>41</Paragraphs>
  <Slides>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Inter</vt:lpstr>
      <vt:lpstr>Inter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Fabiola Molulo</cp:lastModifiedBy>
  <cp:revision>1</cp:revision>
  <dcterms:created xsi:type="dcterms:W3CDTF">2026-07-29T21:20:15Z</dcterms:created>
  <dcterms:modified xsi:type="dcterms:W3CDTF">2026-07-29T22:09:48Z</dcterms:modified>
</cp:coreProperties>
</file>