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80" r:id="rId2"/>
    <p:sldId id="281" r:id="rId3"/>
    <p:sldId id="282" r:id="rId4"/>
    <p:sldId id="283" r:id="rId5"/>
    <p:sldId id="284" r:id="rId6"/>
    <p:sldId id="287" r:id="rId7"/>
    <p:sldId id="285" r:id="rId8"/>
    <p:sldId id="288" r:id="rId9"/>
    <p:sldId id="289" r:id="rId10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lvana Santos Pereira Martines" initials="SSPM" lastIdx="1" clrIdx="0">
    <p:extLst>
      <p:ext uri="{19B8F6BF-5375-455C-9EA6-DF929625EA0E}">
        <p15:presenceInfo xmlns:p15="http://schemas.microsoft.com/office/powerpoint/2012/main" userId="a33a273eb858694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CC6600"/>
    <a:srgbClr val="FF3300"/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015" autoAdjust="0"/>
    <p:restoredTop sz="94660"/>
  </p:normalViewPr>
  <p:slideViewPr>
    <p:cSldViewPr snapToGrid="0">
      <p:cViewPr varScale="1">
        <p:scale>
          <a:sx n="83" d="100"/>
          <a:sy n="83" d="100"/>
        </p:scale>
        <p:origin x="47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0B29EA-BC13-4089-9230-458FD9DD92FE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75ACE8-6EB3-4B34-AB34-36CC06E280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31751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75ACE8-6EB3-4B34-AB34-36CC06E28026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70956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75ACE8-6EB3-4B34-AB34-36CC06E28026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44894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75ACE8-6EB3-4B34-AB34-36CC06E28026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5044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7242D3-7028-4AAF-BF50-474D58DEC3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90E1B43-5FA9-4A5C-B4A0-2277A6B1A6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8761356-3D06-4293-B9C2-119705985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F3C48-3332-431D-A282-BB3A3D42E971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E638C7E-80C7-4D32-8F14-CA65895FE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0D7DE0D-4C3D-4FCC-A078-586D1D899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64A2E-7046-432A-B0C1-8FD0E6615B2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98153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60B6D2-4721-43D2-ADA4-4FA5135B8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F29E7FC-5712-4DAE-8138-D2B4342D57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C2882CC-8493-4BAE-8ED7-C8A89606C3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F3C48-3332-431D-A282-BB3A3D42E971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6763405-A682-4BB3-89C1-E4E56A243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FA1F673-0D8B-4374-96A1-26E8D5BA7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64A2E-7046-432A-B0C1-8FD0E6615B2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87691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A8D201C-B849-4B71-ABF5-2C4F143E3D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FFC3A77-1183-46BB-A1F1-2AC9FF944C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0CE5510-01D7-4B3B-887A-9B3005ACA8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F3C48-3332-431D-A282-BB3A3D42E971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3E8DE62-DC98-409B-A47A-D8A8BB592E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7693CB6-4AD5-4D5A-87D7-B15457762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64A2E-7046-432A-B0C1-8FD0E6615B2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30148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3B75A8-9084-418E-AC3E-9C8926ECC9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F6362B6-1CEA-47D0-9C02-9D552EBE66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A639928-F6B2-4E51-9C7B-88E856A3E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F3C48-3332-431D-A282-BB3A3D42E971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0AE0870-0B4C-4D19-8707-ED9BA050A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3DD9B86-2448-4F64-A534-0853BD9F3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64A2E-7046-432A-B0C1-8FD0E6615B2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562284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3D614A-CFFB-4A25-907B-2F24DDE249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CDCE114-8E08-4A18-9414-B19B7A33A5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A31B6E5-36CA-497C-AB79-406760B3C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F3C48-3332-431D-A282-BB3A3D42E971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09647EB-461F-43D1-81DC-6783115F4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603FC1E-F126-4ADD-A2E5-2BBD158932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64A2E-7046-432A-B0C1-8FD0E6615B2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4328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EDE6EF-D342-419D-B7CE-52301AF22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2FF196F-A8A9-48D7-88DB-AAE99CB7EC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CAC55E9-288F-43B1-AC54-46A5BDA8F6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BC617EE-67DE-4A5E-951E-E18E518164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F3C48-3332-431D-A282-BB3A3D42E971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E016EA0-F0E4-484A-AAD1-059C41CE4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8272240-1E5E-483C-BD14-5517928FC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64A2E-7046-432A-B0C1-8FD0E6615B2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29755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A079F1-1AAB-4724-AA08-6A86C5897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5307333-815B-40ED-B1BD-44CC71E610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9564631-78DE-483B-A329-3ED4B51E99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64A41F08-DB2E-4BA1-ADAF-504BE1FF59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0AB9BE5F-E2FE-416F-B1EB-612501191E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6EDD5E89-C902-4206-8E59-D627B947F0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F3C48-3332-431D-A282-BB3A3D42E971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25BE7229-BF06-479A-AD7A-84DED296E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B7FEF305-AAEF-438F-B5DB-0EC67A8CD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64A2E-7046-432A-B0C1-8FD0E6615B2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6273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B3B30D-7D23-42EF-A7F7-663CF7B5E8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80A940C-A2AB-459A-BB52-47FAAAE959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F3C48-3332-431D-A282-BB3A3D42E971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91F56546-E5A5-4933-8A2C-0837E48C87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A94C6D72-6CC5-48AD-AA3F-B37DA58DDB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64A2E-7046-432A-B0C1-8FD0E6615B2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3851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FA34E827-0754-4837-BF8A-D05D1B1D3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F3C48-3332-431D-A282-BB3A3D42E971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7874B6A4-44E3-4513-B338-6F36191ACE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A5BA97A-3C8E-48A8-9F50-4AF4D9CA7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64A2E-7046-432A-B0C1-8FD0E6615B2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4404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2663F7-8DA1-4019-BBBF-DDD9C53D0A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86899B0-88FD-4A56-952B-E902617112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9D8AC2F-E1DE-4DDF-876B-3B42935EF2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0937FDF-455A-4F78-89ED-432AE3153C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F3C48-3332-431D-A282-BB3A3D42E971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81CE108-AFB9-40B5-AE12-5577406365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B264E42-E88C-4E31-BE05-5292E7589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64A2E-7046-432A-B0C1-8FD0E6615B2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79650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46A3ABC-00C9-4177-812E-E76E3A1907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FAAD2E45-2C73-402F-AA9E-4D5D9475AD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44BDBF2-64E1-4EAB-93C7-F067A914BD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263C914-94D8-4B1A-8C14-0875F5E6D5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F3C48-3332-431D-A282-BB3A3D42E971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DA88E35-A8EA-4EF4-8ADD-1154BC8A5C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29817E2-ECA6-47CC-B553-62A81EB09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64A2E-7046-432A-B0C1-8FD0E6615B2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3634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460702E8-7D52-4287-8122-1CF14DF48D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BFB73A1-FA60-4316-9E1C-4D1C0F6E58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A357908-B8E9-4A4B-A87B-7634FB939D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3C48-3332-431D-A282-BB3A3D42E971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012B282-0042-421B-902A-B949E3FCB4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319978D-9DF4-423C-901C-3FFEFA813E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E64A2E-7046-432A-B0C1-8FD0E6615B2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9251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60606436-448D-445A-B539-EEB17DF87D6F}"/>
              </a:ext>
            </a:extLst>
          </p:cNvPr>
          <p:cNvSpPr/>
          <p:nvPr/>
        </p:nvSpPr>
        <p:spPr>
          <a:xfrm>
            <a:off x="0" y="0"/>
            <a:ext cx="4307777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8761CB3-4FCB-4E5C-9D8C-5E4D0B1580AA}"/>
              </a:ext>
            </a:extLst>
          </p:cNvPr>
          <p:cNvSpPr txBox="1"/>
          <p:nvPr/>
        </p:nvSpPr>
        <p:spPr>
          <a:xfrm>
            <a:off x="4301201" y="627567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B6A2B54B-602C-4D89-9D75-AFA2686E543F}"/>
              </a:ext>
            </a:extLst>
          </p:cNvPr>
          <p:cNvSpPr txBox="1"/>
          <p:nvPr/>
        </p:nvSpPr>
        <p:spPr>
          <a:xfrm>
            <a:off x="4301201" y="601332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C5CC6426-CA02-474C-94E2-35DF9252316E}"/>
              </a:ext>
            </a:extLst>
          </p:cNvPr>
          <p:cNvSpPr txBox="1"/>
          <p:nvPr/>
        </p:nvSpPr>
        <p:spPr>
          <a:xfrm>
            <a:off x="4301201" y="575171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0DE50AEE-863C-43A7-8398-3022019E2485}"/>
              </a:ext>
            </a:extLst>
          </p:cNvPr>
          <p:cNvSpPr txBox="1"/>
          <p:nvPr/>
        </p:nvSpPr>
        <p:spPr>
          <a:xfrm>
            <a:off x="4301201" y="5493168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356A8CEC-1722-4F8B-AB24-D6E85E6BF6C2}"/>
              </a:ext>
            </a:extLst>
          </p:cNvPr>
          <p:cNvSpPr txBox="1"/>
          <p:nvPr/>
        </p:nvSpPr>
        <p:spPr>
          <a:xfrm>
            <a:off x="4301201" y="5231508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EFB58CEC-C81A-4D21-A931-1D96C82DF278}"/>
              </a:ext>
            </a:extLst>
          </p:cNvPr>
          <p:cNvSpPr txBox="1"/>
          <p:nvPr/>
        </p:nvSpPr>
        <p:spPr>
          <a:xfrm>
            <a:off x="4301201" y="497232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E18B537E-C1C5-4026-A525-DC47EC0016B0}"/>
              </a:ext>
            </a:extLst>
          </p:cNvPr>
          <p:cNvSpPr txBox="1"/>
          <p:nvPr/>
        </p:nvSpPr>
        <p:spPr>
          <a:xfrm>
            <a:off x="4301201" y="471071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7F72F837-0B62-46D2-8C74-A258CB3171BA}"/>
              </a:ext>
            </a:extLst>
          </p:cNvPr>
          <p:cNvSpPr txBox="1"/>
          <p:nvPr/>
        </p:nvSpPr>
        <p:spPr>
          <a:xfrm>
            <a:off x="4301201" y="4451540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10EF0172-3356-4168-8DF3-DC5C0818ABBE}"/>
              </a:ext>
            </a:extLst>
          </p:cNvPr>
          <p:cNvSpPr txBox="1"/>
          <p:nvPr/>
        </p:nvSpPr>
        <p:spPr>
          <a:xfrm>
            <a:off x="4301201" y="419039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9D86B5D7-4C00-4F38-A3F3-1D10181A73A4}"/>
              </a:ext>
            </a:extLst>
          </p:cNvPr>
          <p:cNvSpPr txBox="1"/>
          <p:nvPr/>
        </p:nvSpPr>
        <p:spPr>
          <a:xfrm>
            <a:off x="4301201" y="3929308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4B705D1A-FB34-48D8-85BA-7EEB0EF23533}"/>
              </a:ext>
            </a:extLst>
          </p:cNvPr>
          <p:cNvSpPr txBox="1"/>
          <p:nvPr/>
        </p:nvSpPr>
        <p:spPr>
          <a:xfrm>
            <a:off x="4301201" y="3668015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9A4D2996-322D-46BF-BEDF-4354167974C0}"/>
              </a:ext>
            </a:extLst>
          </p:cNvPr>
          <p:cNvSpPr txBox="1"/>
          <p:nvPr/>
        </p:nvSpPr>
        <p:spPr>
          <a:xfrm>
            <a:off x="4301201" y="3405661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9DCBA200-F517-4546-830F-7B2BA09B6EF3}"/>
              </a:ext>
            </a:extLst>
          </p:cNvPr>
          <p:cNvSpPr txBox="1"/>
          <p:nvPr/>
        </p:nvSpPr>
        <p:spPr>
          <a:xfrm>
            <a:off x="4301201" y="314494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1600C959-ACC1-4922-81F9-DBC30DC29796}"/>
              </a:ext>
            </a:extLst>
          </p:cNvPr>
          <p:cNvSpPr txBox="1"/>
          <p:nvPr/>
        </p:nvSpPr>
        <p:spPr>
          <a:xfrm>
            <a:off x="4301201" y="2885770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6FD8BA85-B5EC-4B25-99E3-7A1B88CAA6E5}"/>
              </a:ext>
            </a:extLst>
          </p:cNvPr>
          <p:cNvSpPr txBox="1"/>
          <p:nvPr/>
        </p:nvSpPr>
        <p:spPr>
          <a:xfrm>
            <a:off x="4301201" y="2624160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19DFF2B5-6C52-4DD8-B2A3-C7E6562DBE76}"/>
              </a:ext>
            </a:extLst>
          </p:cNvPr>
          <p:cNvSpPr txBox="1"/>
          <p:nvPr/>
        </p:nvSpPr>
        <p:spPr>
          <a:xfrm>
            <a:off x="4301201" y="2361806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CA64BB5B-1AE6-4FB0-B810-2FC7C75542AB}"/>
              </a:ext>
            </a:extLst>
          </p:cNvPr>
          <p:cNvSpPr txBox="1"/>
          <p:nvPr/>
        </p:nvSpPr>
        <p:spPr>
          <a:xfrm>
            <a:off x="4301201" y="2100196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400B8962-2ECA-4CD0-B9AE-63D503EC43D3}"/>
              </a:ext>
            </a:extLst>
          </p:cNvPr>
          <p:cNvSpPr txBox="1"/>
          <p:nvPr/>
        </p:nvSpPr>
        <p:spPr>
          <a:xfrm>
            <a:off x="4296100" y="6544389"/>
            <a:ext cx="5417996" cy="318924"/>
          </a:xfrm>
          <a:prstGeom prst="rect">
            <a:avLst/>
          </a:prstGeom>
          <a:solidFill>
            <a:schemeClr val="tx1"/>
          </a:solidFill>
        </p:spPr>
        <p:txBody>
          <a:bodyPr wrap="square" lIns="36000" tIns="36000" rIns="36000" bIns="36000" rtlCol="0">
            <a:spAutoFit/>
          </a:bodyPr>
          <a:lstStyle/>
          <a:p>
            <a:r>
              <a:rPr lang="pt-BR" sz="1600" dirty="0">
                <a:solidFill>
                  <a:schemeClr val="bg1"/>
                </a:solidFill>
                <a:latin typeface="Arial Black" panose="020B0A04020102020204" pitchFamily="34" charset="0"/>
              </a:rPr>
              <a:t>DATA                  ENTRADAS               TOTAL     </a:t>
            </a:r>
          </a:p>
        </p:txBody>
      </p: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880C09CB-0C0E-4A11-8FF3-F23461953D5B}"/>
              </a:ext>
            </a:extLst>
          </p:cNvPr>
          <p:cNvSpPr txBox="1"/>
          <p:nvPr/>
        </p:nvSpPr>
        <p:spPr>
          <a:xfrm>
            <a:off x="4301201" y="183784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6C48CF8E-71F1-480E-9C39-A956907ED184}"/>
              </a:ext>
            </a:extLst>
          </p:cNvPr>
          <p:cNvSpPr txBox="1"/>
          <p:nvPr/>
        </p:nvSpPr>
        <p:spPr>
          <a:xfrm>
            <a:off x="4301201" y="1574590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7" name="CaixaDeTexto 46">
            <a:extLst>
              <a:ext uri="{FF2B5EF4-FFF2-40B4-BE49-F238E27FC236}">
                <a16:creationId xmlns:a16="http://schemas.microsoft.com/office/drawing/2014/main" id="{72D867A7-CC70-479F-82AC-7D15A12739D6}"/>
              </a:ext>
            </a:extLst>
          </p:cNvPr>
          <p:cNvSpPr txBox="1"/>
          <p:nvPr/>
        </p:nvSpPr>
        <p:spPr>
          <a:xfrm>
            <a:off x="4301201" y="1312236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8" name="CaixaDeTexto 47">
            <a:extLst>
              <a:ext uri="{FF2B5EF4-FFF2-40B4-BE49-F238E27FC236}">
                <a16:creationId xmlns:a16="http://schemas.microsoft.com/office/drawing/2014/main" id="{4CCD2E95-DF28-48A2-B0C4-780DD3581932}"/>
              </a:ext>
            </a:extLst>
          </p:cNvPr>
          <p:cNvSpPr txBox="1"/>
          <p:nvPr/>
        </p:nvSpPr>
        <p:spPr>
          <a:xfrm>
            <a:off x="4301201" y="1050626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9" name="CaixaDeTexto 48">
            <a:extLst>
              <a:ext uri="{FF2B5EF4-FFF2-40B4-BE49-F238E27FC236}">
                <a16:creationId xmlns:a16="http://schemas.microsoft.com/office/drawing/2014/main" id="{F678CA55-B0D3-42BC-9427-8DF7AD8FB686}"/>
              </a:ext>
            </a:extLst>
          </p:cNvPr>
          <p:cNvSpPr txBox="1"/>
          <p:nvPr/>
        </p:nvSpPr>
        <p:spPr>
          <a:xfrm>
            <a:off x="4301201" y="78858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1" name="CaixaDeTexto 50">
            <a:extLst>
              <a:ext uri="{FF2B5EF4-FFF2-40B4-BE49-F238E27FC236}">
                <a16:creationId xmlns:a16="http://schemas.microsoft.com/office/drawing/2014/main" id="{C5D5D09C-5247-40FF-8D2A-86A1C3265443}"/>
              </a:ext>
            </a:extLst>
          </p:cNvPr>
          <p:cNvSpPr txBox="1"/>
          <p:nvPr/>
        </p:nvSpPr>
        <p:spPr>
          <a:xfrm>
            <a:off x="4301997" y="-4333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pic>
        <p:nvPicPr>
          <p:cNvPr id="7" name="Imagem 6" descr="Uma imagem contendo desenho, mesa&#10;&#10;Descrição gerada automaticamente">
            <a:extLst>
              <a:ext uri="{FF2B5EF4-FFF2-40B4-BE49-F238E27FC236}">
                <a16:creationId xmlns:a16="http://schemas.microsoft.com/office/drawing/2014/main" id="{401D6273-68FE-4A1D-9E62-0547C57A80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8741" y="1197633"/>
            <a:ext cx="2286319" cy="5506218"/>
          </a:xfrm>
          <a:prstGeom prst="rect">
            <a:avLst/>
          </a:prstGeom>
        </p:spPr>
      </p:pic>
      <p:sp>
        <p:nvSpPr>
          <p:cNvPr id="38" name="CaixaDeTexto 37">
            <a:extLst>
              <a:ext uri="{FF2B5EF4-FFF2-40B4-BE49-F238E27FC236}">
                <a16:creationId xmlns:a16="http://schemas.microsoft.com/office/drawing/2014/main" id="{302F24F3-1E17-43BD-91C6-750A00A3F7C3}"/>
              </a:ext>
            </a:extLst>
          </p:cNvPr>
          <p:cNvSpPr txBox="1"/>
          <p:nvPr/>
        </p:nvSpPr>
        <p:spPr>
          <a:xfrm>
            <a:off x="9609814" y="277202"/>
            <a:ext cx="2667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FF0000"/>
                </a:solidFill>
              </a:rPr>
              <a:t>ALVO </a:t>
            </a:r>
          </a:p>
          <a:p>
            <a:pPr algn="ctr"/>
            <a:r>
              <a:rPr lang="pt-BR" sz="2800" b="1" dirty="0">
                <a:solidFill>
                  <a:srgbClr val="FF0000"/>
                </a:solidFill>
              </a:rPr>
              <a:t>R$</a:t>
            </a:r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51050EF4-AA0B-4DCD-BD67-72BFEAFE57BE}"/>
              </a:ext>
            </a:extLst>
          </p:cNvPr>
          <p:cNvSpPr txBox="1"/>
          <p:nvPr/>
        </p:nvSpPr>
        <p:spPr>
          <a:xfrm>
            <a:off x="-1" y="6313556"/>
            <a:ext cx="4307777" cy="400110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000" dirty="0">
                <a:solidFill>
                  <a:sysClr val="windowText" lastClr="000000"/>
                </a:solidFill>
              </a:rPr>
              <a:t>“Data do Encerramento”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21181B25-0722-4963-A979-FBD0C685531B}"/>
              </a:ext>
            </a:extLst>
          </p:cNvPr>
          <p:cNvSpPr txBox="1"/>
          <p:nvPr/>
        </p:nvSpPr>
        <p:spPr>
          <a:xfrm>
            <a:off x="298589" y="5476294"/>
            <a:ext cx="3820858" cy="461665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ysClr val="windowText" lastClr="000000"/>
                </a:solidFill>
              </a:rPr>
              <a:t>“Logo da sua Igreja”</a:t>
            </a:r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24768307-6729-46D7-9053-D8D0668BD1B8}"/>
              </a:ext>
            </a:extLst>
          </p:cNvPr>
          <p:cNvSpPr txBox="1"/>
          <p:nvPr/>
        </p:nvSpPr>
        <p:spPr>
          <a:xfrm>
            <a:off x="4301180" y="524326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1" name="CaixaDeTexto 40">
            <a:extLst>
              <a:ext uri="{FF2B5EF4-FFF2-40B4-BE49-F238E27FC236}">
                <a16:creationId xmlns:a16="http://schemas.microsoft.com/office/drawing/2014/main" id="{020AF385-8213-4485-8BF6-33E317263F39}"/>
              </a:ext>
            </a:extLst>
          </p:cNvPr>
          <p:cNvSpPr txBox="1"/>
          <p:nvPr/>
        </p:nvSpPr>
        <p:spPr>
          <a:xfrm>
            <a:off x="4301180" y="261053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pic>
        <p:nvPicPr>
          <p:cNvPr id="2" name="Picture 2" descr="Jornal Missionário 2020 - Missões Nacionais">
            <a:extLst>
              <a:ext uri="{FF2B5EF4-FFF2-40B4-BE49-F238E27FC236}">
                <a16:creationId xmlns:a16="http://schemas.microsoft.com/office/drawing/2014/main" id="{592AFDE8-66B4-4609-164E-311C683A05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518" y="175721"/>
            <a:ext cx="1839615" cy="611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816C51CF-DEA2-D4B4-EE3D-302B795F3E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093" y="1582074"/>
            <a:ext cx="3537016" cy="310601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657E69BC-EBF8-B7B1-979A-9DF3FFF440AA}"/>
              </a:ext>
            </a:extLst>
          </p:cNvPr>
          <p:cNvSpPr/>
          <p:nvPr/>
        </p:nvSpPr>
        <p:spPr>
          <a:xfrm>
            <a:off x="0" y="0"/>
            <a:ext cx="4307776" cy="6858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378D1DFE-C7C2-0555-CE3B-E91BB04B16D2}"/>
              </a:ext>
            </a:extLst>
          </p:cNvPr>
          <p:cNvSpPr/>
          <p:nvPr/>
        </p:nvSpPr>
        <p:spPr>
          <a:xfrm>
            <a:off x="4307776" y="0"/>
            <a:ext cx="5417996" cy="6858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D1222D10-DF41-8965-16E7-DD7F6CDF5769}"/>
              </a:ext>
            </a:extLst>
          </p:cNvPr>
          <p:cNvSpPr/>
          <p:nvPr/>
        </p:nvSpPr>
        <p:spPr>
          <a:xfrm>
            <a:off x="9717971" y="0"/>
            <a:ext cx="2460448" cy="6858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63002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tângulo 40">
            <a:extLst>
              <a:ext uri="{FF2B5EF4-FFF2-40B4-BE49-F238E27FC236}">
                <a16:creationId xmlns:a16="http://schemas.microsoft.com/office/drawing/2014/main" id="{8337DB50-B24D-46DE-957E-DF887A479E35}"/>
              </a:ext>
            </a:extLst>
          </p:cNvPr>
          <p:cNvSpPr/>
          <p:nvPr/>
        </p:nvSpPr>
        <p:spPr>
          <a:xfrm>
            <a:off x="0" y="0"/>
            <a:ext cx="4307777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8761CB3-4FCB-4E5C-9D8C-5E4D0B1580AA}"/>
              </a:ext>
            </a:extLst>
          </p:cNvPr>
          <p:cNvSpPr txBox="1"/>
          <p:nvPr/>
        </p:nvSpPr>
        <p:spPr>
          <a:xfrm>
            <a:off x="4301201" y="627567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B6A2B54B-602C-4D89-9D75-AFA2686E543F}"/>
              </a:ext>
            </a:extLst>
          </p:cNvPr>
          <p:cNvSpPr txBox="1"/>
          <p:nvPr/>
        </p:nvSpPr>
        <p:spPr>
          <a:xfrm>
            <a:off x="4301201" y="601332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C5CC6426-CA02-474C-94E2-35DF9252316E}"/>
              </a:ext>
            </a:extLst>
          </p:cNvPr>
          <p:cNvSpPr txBox="1"/>
          <p:nvPr/>
        </p:nvSpPr>
        <p:spPr>
          <a:xfrm>
            <a:off x="4301201" y="575171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0DE50AEE-863C-43A7-8398-3022019E2485}"/>
              </a:ext>
            </a:extLst>
          </p:cNvPr>
          <p:cNvSpPr txBox="1"/>
          <p:nvPr/>
        </p:nvSpPr>
        <p:spPr>
          <a:xfrm>
            <a:off x="4301201" y="5493168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356A8CEC-1722-4F8B-AB24-D6E85E6BF6C2}"/>
              </a:ext>
            </a:extLst>
          </p:cNvPr>
          <p:cNvSpPr txBox="1"/>
          <p:nvPr/>
        </p:nvSpPr>
        <p:spPr>
          <a:xfrm>
            <a:off x="4301201" y="5231508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EFB58CEC-C81A-4D21-A931-1D96C82DF278}"/>
              </a:ext>
            </a:extLst>
          </p:cNvPr>
          <p:cNvSpPr txBox="1"/>
          <p:nvPr/>
        </p:nvSpPr>
        <p:spPr>
          <a:xfrm>
            <a:off x="4301201" y="497232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E18B537E-C1C5-4026-A525-DC47EC0016B0}"/>
              </a:ext>
            </a:extLst>
          </p:cNvPr>
          <p:cNvSpPr txBox="1"/>
          <p:nvPr/>
        </p:nvSpPr>
        <p:spPr>
          <a:xfrm>
            <a:off x="4301201" y="471071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7F72F837-0B62-46D2-8C74-A258CB3171BA}"/>
              </a:ext>
            </a:extLst>
          </p:cNvPr>
          <p:cNvSpPr txBox="1"/>
          <p:nvPr/>
        </p:nvSpPr>
        <p:spPr>
          <a:xfrm>
            <a:off x="4301201" y="4451540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10EF0172-3356-4168-8DF3-DC5C0818ABBE}"/>
              </a:ext>
            </a:extLst>
          </p:cNvPr>
          <p:cNvSpPr txBox="1"/>
          <p:nvPr/>
        </p:nvSpPr>
        <p:spPr>
          <a:xfrm>
            <a:off x="4301201" y="419039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9D86B5D7-4C00-4F38-A3F3-1D10181A73A4}"/>
              </a:ext>
            </a:extLst>
          </p:cNvPr>
          <p:cNvSpPr txBox="1"/>
          <p:nvPr/>
        </p:nvSpPr>
        <p:spPr>
          <a:xfrm>
            <a:off x="4301201" y="3929308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4B705D1A-FB34-48D8-85BA-7EEB0EF23533}"/>
              </a:ext>
            </a:extLst>
          </p:cNvPr>
          <p:cNvSpPr txBox="1"/>
          <p:nvPr/>
        </p:nvSpPr>
        <p:spPr>
          <a:xfrm>
            <a:off x="4301201" y="3668015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9A4D2996-322D-46BF-BEDF-4354167974C0}"/>
              </a:ext>
            </a:extLst>
          </p:cNvPr>
          <p:cNvSpPr txBox="1"/>
          <p:nvPr/>
        </p:nvSpPr>
        <p:spPr>
          <a:xfrm>
            <a:off x="4301201" y="3405661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9DCBA200-F517-4546-830F-7B2BA09B6EF3}"/>
              </a:ext>
            </a:extLst>
          </p:cNvPr>
          <p:cNvSpPr txBox="1"/>
          <p:nvPr/>
        </p:nvSpPr>
        <p:spPr>
          <a:xfrm>
            <a:off x="4301201" y="314494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1600C959-ACC1-4922-81F9-DBC30DC29796}"/>
              </a:ext>
            </a:extLst>
          </p:cNvPr>
          <p:cNvSpPr txBox="1"/>
          <p:nvPr/>
        </p:nvSpPr>
        <p:spPr>
          <a:xfrm>
            <a:off x="4301201" y="2885770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6FD8BA85-B5EC-4B25-99E3-7A1B88CAA6E5}"/>
              </a:ext>
            </a:extLst>
          </p:cNvPr>
          <p:cNvSpPr txBox="1"/>
          <p:nvPr/>
        </p:nvSpPr>
        <p:spPr>
          <a:xfrm>
            <a:off x="4301201" y="2624160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19DFF2B5-6C52-4DD8-B2A3-C7E6562DBE76}"/>
              </a:ext>
            </a:extLst>
          </p:cNvPr>
          <p:cNvSpPr txBox="1"/>
          <p:nvPr/>
        </p:nvSpPr>
        <p:spPr>
          <a:xfrm>
            <a:off x="4301201" y="2361806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CA64BB5B-1AE6-4FB0-B810-2FC7C75542AB}"/>
              </a:ext>
            </a:extLst>
          </p:cNvPr>
          <p:cNvSpPr txBox="1"/>
          <p:nvPr/>
        </p:nvSpPr>
        <p:spPr>
          <a:xfrm>
            <a:off x="4301201" y="2100196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400B8962-2ECA-4CD0-B9AE-63D503EC43D3}"/>
              </a:ext>
            </a:extLst>
          </p:cNvPr>
          <p:cNvSpPr txBox="1"/>
          <p:nvPr/>
        </p:nvSpPr>
        <p:spPr>
          <a:xfrm>
            <a:off x="4296100" y="6544389"/>
            <a:ext cx="5417996" cy="318924"/>
          </a:xfrm>
          <a:prstGeom prst="rect">
            <a:avLst/>
          </a:prstGeom>
          <a:solidFill>
            <a:schemeClr val="tx1"/>
          </a:solidFill>
        </p:spPr>
        <p:txBody>
          <a:bodyPr wrap="square" lIns="36000" tIns="36000" rIns="36000" bIns="36000" rtlCol="0">
            <a:spAutoFit/>
          </a:bodyPr>
          <a:lstStyle/>
          <a:p>
            <a:r>
              <a:rPr lang="pt-BR" sz="1600" dirty="0">
                <a:solidFill>
                  <a:schemeClr val="bg1"/>
                </a:solidFill>
                <a:latin typeface="Arial Black" panose="020B0A04020102020204" pitchFamily="34" charset="0"/>
              </a:rPr>
              <a:t>DATA                  ENTRADAS               TOTAL     </a:t>
            </a:r>
          </a:p>
        </p:txBody>
      </p: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880C09CB-0C0E-4A11-8FF3-F23461953D5B}"/>
              </a:ext>
            </a:extLst>
          </p:cNvPr>
          <p:cNvSpPr txBox="1"/>
          <p:nvPr/>
        </p:nvSpPr>
        <p:spPr>
          <a:xfrm>
            <a:off x="4301201" y="183784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6C48CF8E-71F1-480E-9C39-A956907ED184}"/>
              </a:ext>
            </a:extLst>
          </p:cNvPr>
          <p:cNvSpPr txBox="1"/>
          <p:nvPr/>
        </p:nvSpPr>
        <p:spPr>
          <a:xfrm>
            <a:off x="4301201" y="1574590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7" name="CaixaDeTexto 46">
            <a:extLst>
              <a:ext uri="{FF2B5EF4-FFF2-40B4-BE49-F238E27FC236}">
                <a16:creationId xmlns:a16="http://schemas.microsoft.com/office/drawing/2014/main" id="{72D867A7-CC70-479F-82AC-7D15A12739D6}"/>
              </a:ext>
            </a:extLst>
          </p:cNvPr>
          <p:cNvSpPr txBox="1"/>
          <p:nvPr/>
        </p:nvSpPr>
        <p:spPr>
          <a:xfrm>
            <a:off x="4301201" y="1312236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8" name="CaixaDeTexto 47">
            <a:extLst>
              <a:ext uri="{FF2B5EF4-FFF2-40B4-BE49-F238E27FC236}">
                <a16:creationId xmlns:a16="http://schemas.microsoft.com/office/drawing/2014/main" id="{4CCD2E95-DF28-48A2-B0C4-780DD3581932}"/>
              </a:ext>
            </a:extLst>
          </p:cNvPr>
          <p:cNvSpPr txBox="1"/>
          <p:nvPr/>
        </p:nvSpPr>
        <p:spPr>
          <a:xfrm>
            <a:off x="4301201" y="1050626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9" name="CaixaDeTexto 48">
            <a:extLst>
              <a:ext uri="{FF2B5EF4-FFF2-40B4-BE49-F238E27FC236}">
                <a16:creationId xmlns:a16="http://schemas.microsoft.com/office/drawing/2014/main" id="{F678CA55-B0D3-42BC-9427-8DF7AD8FB686}"/>
              </a:ext>
            </a:extLst>
          </p:cNvPr>
          <p:cNvSpPr txBox="1"/>
          <p:nvPr/>
        </p:nvSpPr>
        <p:spPr>
          <a:xfrm>
            <a:off x="4301201" y="78858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0" name="CaixaDeTexto 49">
            <a:extLst>
              <a:ext uri="{FF2B5EF4-FFF2-40B4-BE49-F238E27FC236}">
                <a16:creationId xmlns:a16="http://schemas.microsoft.com/office/drawing/2014/main" id="{BFF4924F-3D05-4F19-A0A4-B7B26E1FD068}"/>
              </a:ext>
            </a:extLst>
          </p:cNvPr>
          <p:cNvSpPr txBox="1"/>
          <p:nvPr/>
        </p:nvSpPr>
        <p:spPr>
          <a:xfrm>
            <a:off x="4308573" y="525455"/>
            <a:ext cx="5402823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1" name="CaixaDeTexto 50">
            <a:extLst>
              <a:ext uri="{FF2B5EF4-FFF2-40B4-BE49-F238E27FC236}">
                <a16:creationId xmlns:a16="http://schemas.microsoft.com/office/drawing/2014/main" id="{C5D5D09C-5247-40FF-8D2A-86A1C3265443}"/>
              </a:ext>
            </a:extLst>
          </p:cNvPr>
          <p:cNvSpPr txBox="1"/>
          <p:nvPr/>
        </p:nvSpPr>
        <p:spPr>
          <a:xfrm>
            <a:off x="4301997" y="747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2" name="CaixaDeTexto 51">
            <a:extLst>
              <a:ext uri="{FF2B5EF4-FFF2-40B4-BE49-F238E27FC236}">
                <a16:creationId xmlns:a16="http://schemas.microsoft.com/office/drawing/2014/main" id="{31CCFD3E-DD0A-4D28-B9F8-BE29155E2C5D}"/>
              </a:ext>
            </a:extLst>
          </p:cNvPr>
          <p:cNvSpPr txBox="1"/>
          <p:nvPr/>
        </p:nvSpPr>
        <p:spPr>
          <a:xfrm>
            <a:off x="4308573" y="263101"/>
            <a:ext cx="5402823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pic>
        <p:nvPicPr>
          <p:cNvPr id="4" name="Imagem 3" descr="Uma imagem contendo desenho, mesa&#10;&#10;Descrição gerada automaticamente">
            <a:extLst>
              <a:ext uri="{FF2B5EF4-FFF2-40B4-BE49-F238E27FC236}">
                <a16:creationId xmlns:a16="http://schemas.microsoft.com/office/drawing/2014/main" id="{B8222477-E88B-40B9-9F79-B459F56542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9207" y="1194997"/>
            <a:ext cx="2248214" cy="5506218"/>
          </a:xfrm>
          <a:prstGeom prst="rect">
            <a:avLst/>
          </a:prstGeom>
        </p:spPr>
      </p:pic>
      <p:sp>
        <p:nvSpPr>
          <p:cNvPr id="36" name="CaixaDeTexto 35">
            <a:extLst>
              <a:ext uri="{FF2B5EF4-FFF2-40B4-BE49-F238E27FC236}">
                <a16:creationId xmlns:a16="http://schemas.microsoft.com/office/drawing/2014/main" id="{CAA7C9FC-4B72-44D8-BDAC-978E29ED0363}"/>
              </a:ext>
            </a:extLst>
          </p:cNvPr>
          <p:cNvSpPr txBox="1"/>
          <p:nvPr/>
        </p:nvSpPr>
        <p:spPr>
          <a:xfrm>
            <a:off x="9609814" y="277202"/>
            <a:ext cx="2667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FF0000"/>
                </a:solidFill>
              </a:rPr>
              <a:t>ALVO </a:t>
            </a:r>
          </a:p>
          <a:p>
            <a:pPr algn="ctr"/>
            <a:r>
              <a:rPr lang="pt-BR" sz="2800" b="1" dirty="0">
                <a:solidFill>
                  <a:srgbClr val="FF0000"/>
                </a:solidFill>
              </a:rPr>
              <a:t>R$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D93A9219-FB3E-40EC-8469-AE804C6C6E9A}"/>
              </a:ext>
            </a:extLst>
          </p:cNvPr>
          <p:cNvSpPr txBox="1"/>
          <p:nvPr/>
        </p:nvSpPr>
        <p:spPr>
          <a:xfrm>
            <a:off x="-1" y="6313556"/>
            <a:ext cx="4307777" cy="400110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000" dirty="0">
                <a:solidFill>
                  <a:schemeClr val="bg1"/>
                </a:solidFill>
              </a:rPr>
              <a:t>“Encerramento 29 de Novembro”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C633B369-9340-4194-898F-42A95C014B01}"/>
              </a:ext>
            </a:extLst>
          </p:cNvPr>
          <p:cNvSpPr txBox="1"/>
          <p:nvPr/>
        </p:nvSpPr>
        <p:spPr>
          <a:xfrm>
            <a:off x="243459" y="5262285"/>
            <a:ext cx="3820858" cy="461665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</a:rPr>
              <a:t>“Logo da sua Igreja”</a:t>
            </a:r>
          </a:p>
        </p:txBody>
      </p:sp>
      <p:sp>
        <p:nvSpPr>
          <p:cNvPr id="55" name="CaixaDeTexto 54">
            <a:extLst>
              <a:ext uri="{FF2B5EF4-FFF2-40B4-BE49-F238E27FC236}">
                <a16:creationId xmlns:a16="http://schemas.microsoft.com/office/drawing/2014/main" id="{532E3D84-CD36-4BCF-9F4A-EB16187D70F6}"/>
              </a:ext>
            </a:extLst>
          </p:cNvPr>
          <p:cNvSpPr txBox="1"/>
          <p:nvPr/>
        </p:nvSpPr>
        <p:spPr>
          <a:xfrm>
            <a:off x="-1" y="6313556"/>
            <a:ext cx="4307777" cy="400110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000" dirty="0">
                <a:solidFill>
                  <a:sysClr val="windowText" lastClr="000000"/>
                </a:solidFill>
              </a:rPr>
              <a:t>“Data do Encerramento”</a:t>
            </a:r>
          </a:p>
        </p:txBody>
      </p:sp>
      <p:sp>
        <p:nvSpPr>
          <p:cNvPr id="56" name="CaixaDeTexto 55">
            <a:extLst>
              <a:ext uri="{FF2B5EF4-FFF2-40B4-BE49-F238E27FC236}">
                <a16:creationId xmlns:a16="http://schemas.microsoft.com/office/drawing/2014/main" id="{E711C7C5-0978-433B-A5A8-E31A5AE45072}"/>
              </a:ext>
            </a:extLst>
          </p:cNvPr>
          <p:cNvSpPr txBox="1"/>
          <p:nvPr/>
        </p:nvSpPr>
        <p:spPr>
          <a:xfrm>
            <a:off x="298589" y="5476294"/>
            <a:ext cx="3820858" cy="461665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ysClr val="windowText" lastClr="000000"/>
                </a:solidFill>
              </a:rPr>
              <a:t>“Logo da sua Igreja”</a:t>
            </a:r>
          </a:p>
        </p:txBody>
      </p:sp>
      <p:pic>
        <p:nvPicPr>
          <p:cNvPr id="2" name="Picture 2" descr="Jornal Missionário 2020 - Missões Nacionais">
            <a:extLst>
              <a:ext uri="{FF2B5EF4-FFF2-40B4-BE49-F238E27FC236}">
                <a16:creationId xmlns:a16="http://schemas.microsoft.com/office/drawing/2014/main" id="{82B5C326-5F3A-2886-3B2F-5D3E4633FA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518" y="175721"/>
            <a:ext cx="1839615" cy="611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3F510855-B23E-1C49-6FCE-CBBF51803E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093" y="1582074"/>
            <a:ext cx="3537016" cy="310601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944659DC-1049-DFB1-BCDF-785A90EFC062}"/>
              </a:ext>
            </a:extLst>
          </p:cNvPr>
          <p:cNvSpPr/>
          <p:nvPr/>
        </p:nvSpPr>
        <p:spPr>
          <a:xfrm>
            <a:off x="0" y="0"/>
            <a:ext cx="4307776" cy="6858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991D967D-64E4-71E6-9E41-EE817AC6DE09}"/>
              </a:ext>
            </a:extLst>
          </p:cNvPr>
          <p:cNvSpPr/>
          <p:nvPr/>
        </p:nvSpPr>
        <p:spPr>
          <a:xfrm>
            <a:off x="4307776" y="0"/>
            <a:ext cx="5417996" cy="6858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5E1760D3-570D-9346-8F8F-C6290A019D27}"/>
              </a:ext>
            </a:extLst>
          </p:cNvPr>
          <p:cNvSpPr/>
          <p:nvPr/>
        </p:nvSpPr>
        <p:spPr>
          <a:xfrm>
            <a:off x="9717971" y="0"/>
            <a:ext cx="2460448" cy="6858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784783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tângulo 37">
            <a:extLst>
              <a:ext uri="{FF2B5EF4-FFF2-40B4-BE49-F238E27FC236}">
                <a16:creationId xmlns:a16="http://schemas.microsoft.com/office/drawing/2014/main" id="{168BB938-A549-4753-9CA9-9D7B893FA14E}"/>
              </a:ext>
            </a:extLst>
          </p:cNvPr>
          <p:cNvSpPr/>
          <p:nvPr/>
        </p:nvSpPr>
        <p:spPr>
          <a:xfrm>
            <a:off x="0" y="0"/>
            <a:ext cx="4307777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8761CB3-4FCB-4E5C-9D8C-5E4D0B1580AA}"/>
              </a:ext>
            </a:extLst>
          </p:cNvPr>
          <p:cNvSpPr txBox="1"/>
          <p:nvPr/>
        </p:nvSpPr>
        <p:spPr>
          <a:xfrm>
            <a:off x="4301201" y="627567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B6A2B54B-602C-4D89-9D75-AFA2686E543F}"/>
              </a:ext>
            </a:extLst>
          </p:cNvPr>
          <p:cNvSpPr txBox="1"/>
          <p:nvPr/>
        </p:nvSpPr>
        <p:spPr>
          <a:xfrm>
            <a:off x="4301201" y="601332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C5CC6426-CA02-474C-94E2-35DF9252316E}"/>
              </a:ext>
            </a:extLst>
          </p:cNvPr>
          <p:cNvSpPr txBox="1"/>
          <p:nvPr/>
        </p:nvSpPr>
        <p:spPr>
          <a:xfrm>
            <a:off x="4301201" y="575171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0DE50AEE-863C-43A7-8398-3022019E2485}"/>
              </a:ext>
            </a:extLst>
          </p:cNvPr>
          <p:cNvSpPr txBox="1"/>
          <p:nvPr/>
        </p:nvSpPr>
        <p:spPr>
          <a:xfrm>
            <a:off x="4301201" y="5493168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356A8CEC-1722-4F8B-AB24-D6E85E6BF6C2}"/>
              </a:ext>
            </a:extLst>
          </p:cNvPr>
          <p:cNvSpPr txBox="1"/>
          <p:nvPr/>
        </p:nvSpPr>
        <p:spPr>
          <a:xfrm>
            <a:off x="4301201" y="5231508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EFB58CEC-C81A-4D21-A931-1D96C82DF278}"/>
              </a:ext>
            </a:extLst>
          </p:cNvPr>
          <p:cNvSpPr txBox="1"/>
          <p:nvPr/>
        </p:nvSpPr>
        <p:spPr>
          <a:xfrm>
            <a:off x="4301201" y="497232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E18B537E-C1C5-4026-A525-DC47EC0016B0}"/>
              </a:ext>
            </a:extLst>
          </p:cNvPr>
          <p:cNvSpPr txBox="1"/>
          <p:nvPr/>
        </p:nvSpPr>
        <p:spPr>
          <a:xfrm>
            <a:off x="4301201" y="471071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7F72F837-0B62-46D2-8C74-A258CB3171BA}"/>
              </a:ext>
            </a:extLst>
          </p:cNvPr>
          <p:cNvSpPr txBox="1"/>
          <p:nvPr/>
        </p:nvSpPr>
        <p:spPr>
          <a:xfrm>
            <a:off x="4301201" y="4451540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10EF0172-3356-4168-8DF3-DC5C0818ABBE}"/>
              </a:ext>
            </a:extLst>
          </p:cNvPr>
          <p:cNvSpPr txBox="1"/>
          <p:nvPr/>
        </p:nvSpPr>
        <p:spPr>
          <a:xfrm>
            <a:off x="4301201" y="419039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9D86B5D7-4C00-4F38-A3F3-1D10181A73A4}"/>
              </a:ext>
            </a:extLst>
          </p:cNvPr>
          <p:cNvSpPr txBox="1"/>
          <p:nvPr/>
        </p:nvSpPr>
        <p:spPr>
          <a:xfrm>
            <a:off x="4301201" y="3929308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4B705D1A-FB34-48D8-85BA-7EEB0EF23533}"/>
              </a:ext>
            </a:extLst>
          </p:cNvPr>
          <p:cNvSpPr txBox="1"/>
          <p:nvPr/>
        </p:nvSpPr>
        <p:spPr>
          <a:xfrm>
            <a:off x="4301201" y="3668015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9A4D2996-322D-46BF-BEDF-4354167974C0}"/>
              </a:ext>
            </a:extLst>
          </p:cNvPr>
          <p:cNvSpPr txBox="1"/>
          <p:nvPr/>
        </p:nvSpPr>
        <p:spPr>
          <a:xfrm>
            <a:off x="4301201" y="3405661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9DCBA200-F517-4546-830F-7B2BA09B6EF3}"/>
              </a:ext>
            </a:extLst>
          </p:cNvPr>
          <p:cNvSpPr txBox="1"/>
          <p:nvPr/>
        </p:nvSpPr>
        <p:spPr>
          <a:xfrm>
            <a:off x="4301201" y="314494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1600C959-ACC1-4922-81F9-DBC30DC29796}"/>
              </a:ext>
            </a:extLst>
          </p:cNvPr>
          <p:cNvSpPr txBox="1"/>
          <p:nvPr/>
        </p:nvSpPr>
        <p:spPr>
          <a:xfrm>
            <a:off x="4301201" y="2885770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6FD8BA85-B5EC-4B25-99E3-7A1B88CAA6E5}"/>
              </a:ext>
            </a:extLst>
          </p:cNvPr>
          <p:cNvSpPr txBox="1"/>
          <p:nvPr/>
        </p:nvSpPr>
        <p:spPr>
          <a:xfrm>
            <a:off x="4301201" y="2624160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19DFF2B5-6C52-4DD8-B2A3-C7E6562DBE76}"/>
              </a:ext>
            </a:extLst>
          </p:cNvPr>
          <p:cNvSpPr txBox="1"/>
          <p:nvPr/>
        </p:nvSpPr>
        <p:spPr>
          <a:xfrm>
            <a:off x="4301201" y="2361806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CA64BB5B-1AE6-4FB0-B810-2FC7C75542AB}"/>
              </a:ext>
            </a:extLst>
          </p:cNvPr>
          <p:cNvSpPr txBox="1"/>
          <p:nvPr/>
        </p:nvSpPr>
        <p:spPr>
          <a:xfrm>
            <a:off x="4301201" y="2100196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400B8962-2ECA-4CD0-B9AE-63D503EC43D3}"/>
              </a:ext>
            </a:extLst>
          </p:cNvPr>
          <p:cNvSpPr txBox="1"/>
          <p:nvPr/>
        </p:nvSpPr>
        <p:spPr>
          <a:xfrm>
            <a:off x="4296100" y="6544389"/>
            <a:ext cx="5417996" cy="318924"/>
          </a:xfrm>
          <a:prstGeom prst="rect">
            <a:avLst/>
          </a:prstGeom>
          <a:solidFill>
            <a:schemeClr val="tx1"/>
          </a:solidFill>
        </p:spPr>
        <p:txBody>
          <a:bodyPr wrap="square" lIns="36000" tIns="36000" rIns="36000" bIns="36000" rtlCol="0">
            <a:spAutoFit/>
          </a:bodyPr>
          <a:lstStyle/>
          <a:p>
            <a:r>
              <a:rPr lang="pt-BR" sz="1600" dirty="0">
                <a:solidFill>
                  <a:schemeClr val="bg1"/>
                </a:solidFill>
                <a:latin typeface="Arial Black" panose="020B0A04020102020204" pitchFamily="34" charset="0"/>
              </a:rPr>
              <a:t>DATA                  ENTRADAS               TOTAL     </a:t>
            </a:r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EBC3C816-903B-412A-9224-E5BE255DF9FE}"/>
              </a:ext>
            </a:extLst>
          </p:cNvPr>
          <p:cNvSpPr txBox="1"/>
          <p:nvPr/>
        </p:nvSpPr>
        <p:spPr>
          <a:xfrm>
            <a:off x="242221" y="4772134"/>
            <a:ext cx="3820858" cy="461665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</a:rPr>
              <a:t>“Logo da sua Igreja”</a:t>
            </a:r>
          </a:p>
        </p:txBody>
      </p: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880C09CB-0C0E-4A11-8FF3-F23461953D5B}"/>
              </a:ext>
            </a:extLst>
          </p:cNvPr>
          <p:cNvSpPr txBox="1"/>
          <p:nvPr/>
        </p:nvSpPr>
        <p:spPr>
          <a:xfrm>
            <a:off x="4301201" y="183784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6C48CF8E-71F1-480E-9C39-A956907ED184}"/>
              </a:ext>
            </a:extLst>
          </p:cNvPr>
          <p:cNvSpPr txBox="1"/>
          <p:nvPr/>
        </p:nvSpPr>
        <p:spPr>
          <a:xfrm>
            <a:off x="4301201" y="1574590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7" name="CaixaDeTexto 46">
            <a:extLst>
              <a:ext uri="{FF2B5EF4-FFF2-40B4-BE49-F238E27FC236}">
                <a16:creationId xmlns:a16="http://schemas.microsoft.com/office/drawing/2014/main" id="{72D867A7-CC70-479F-82AC-7D15A12739D6}"/>
              </a:ext>
            </a:extLst>
          </p:cNvPr>
          <p:cNvSpPr txBox="1"/>
          <p:nvPr/>
        </p:nvSpPr>
        <p:spPr>
          <a:xfrm>
            <a:off x="4301201" y="1312236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8" name="CaixaDeTexto 47">
            <a:extLst>
              <a:ext uri="{FF2B5EF4-FFF2-40B4-BE49-F238E27FC236}">
                <a16:creationId xmlns:a16="http://schemas.microsoft.com/office/drawing/2014/main" id="{4CCD2E95-DF28-48A2-B0C4-780DD3581932}"/>
              </a:ext>
            </a:extLst>
          </p:cNvPr>
          <p:cNvSpPr txBox="1"/>
          <p:nvPr/>
        </p:nvSpPr>
        <p:spPr>
          <a:xfrm>
            <a:off x="4301201" y="1050626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9" name="CaixaDeTexto 48">
            <a:extLst>
              <a:ext uri="{FF2B5EF4-FFF2-40B4-BE49-F238E27FC236}">
                <a16:creationId xmlns:a16="http://schemas.microsoft.com/office/drawing/2014/main" id="{F678CA55-B0D3-42BC-9427-8DF7AD8FB686}"/>
              </a:ext>
            </a:extLst>
          </p:cNvPr>
          <p:cNvSpPr txBox="1"/>
          <p:nvPr/>
        </p:nvSpPr>
        <p:spPr>
          <a:xfrm>
            <a:off x="4301201" y="78858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0" name="CaixaDeTexto 49">
            <a:extLst>
              <a:ext uri="{FF2B5EF4-FFF2-40B4-BE49-F238E27FC236}">
                <a16:creationId xmlns:a16="http://schemas.microsoft.com/office/drawing/2014/main" id="{BFF4924F-3D05-4F19-A0A4-B7B26E1FD068}"/>
              </a:ext>
            </a:extLst>
          </p:cNvPr>
          <p:cNvSpPr txBox="1"/>
          <p:nvPr/>
        </p:nvSpPr>
        <p:spPr>
          <a:xfrm>
            <a:off x="4308573" y="525455"/>
            <a:ext cx="5402823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1" name="CaixaDeTexto 50">
            <a:extLst>
              <a:ext uri="{FF2B5EF4-FFF2-40B4-BE49-F238E27FC236}">
                <a16:creationId xmlns:a16="http://schemas.microsoft.com/office/drawing/2014/main" id="{C5D5D09C-5247-40FF-8D2A-86A1C3265443}"/>
              </a:ext>
            </a:extLst>
          </p:cNvPr>
          <p:cNvSpPr txBox="1"/>
          <p:nvPr/>
        </p:nvSpPr>
        <p:spPr>
          <a:xfrm>
            <a:off x="4301997" y="747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2" name="CaixaDeTexto 51">
            <a:extLst>
              <a:ext uri="{FF2B5EF4-FFF2-40B4-BE49-F238E27FC236}">
                <a16:creationId xmlns:a16="http://schemas.microsoft.com/office/drawing/2014/main" id="{31CCFD3E-DD0A-4D28-B9F8-BE29155E2C5D}"/>
              </a:ext>
            </a:extLst>
          </p:cNvPr>
          <p:cNvSpPr txBox="1"/>
          <p:nvPr/>
        </p:nvSpPr>
        <p:spPr>
          <a:xfrm>
            <a:off x="4308573" y="263101"/>
            <a:ext cx="5402823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pic>
        <p:nvPicPr>
          <p:cNvPr id="5" name="Imagem 4" descr="Uma imagem contendo desenho, mesa&#10;&#10;Descrição gerada automaticamente">
            <a:extLst>
              <a:ext uri="{FF2B5EF4-FFF2-40B4-BE49-F238E27FC236}">
                <a16:creationId xmlns:a16="http://schemas.microsoft.com/office/drawing/2014/main" id="{9E8C7879-2B29-4D48-90B0-40A8CD6C1C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9504" y="1199089"/>
            <a:ext cx="2247619" cy="5504762"/>
          </a:xfrm>
          <a:prstGeom prst="rect">
            <a:avLst/>
          </a:prstGeom>
        </p:spPr>
      </p:pic>
      <p:sp>
        <p:nvSpPr>
          <p:cNvPr id="36" name="CaixaDeTexto 35">
            <a:extLst>
              <a:ext uri="{FF2B5EF4-FFF2-40B4-BE49-F238E27FC236}">
                <a16:creationId xmlns:a16="http://schemas.microsoft.com/office/drawing/2014/main" id="{670BC5A3-D5ED-4D6F-AE5F-5E853D93C719}"/>
              </a:ext>
            </a:extLst>
          </p:cNvPr>
          <p:cNvSpPr txBox="1"/>
          <p:nvPr/>
        </p:nvSpPr>
        <p:spPr>
          <a:xfrm>
            <a:off x="9609814" y="277202"/>
            <a:ext cx="2667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FF0000"/>
                </a:solidFill>
              </a:rPr>
              <a:t>ALVO </a:t>
            </a:r>
          </a:p>
          <a:p>
            <a:pPr algn="ctr"/>
            <a:r>
              <a:rPr lang="pt-BR" sz="2800" b="1" dirty="0">
                <a:solidFill>
                  <a:srgbClr val="FF0000"/>
                </a:solidFill>
              </a:rPr>
              <a:t>R$ </a:t>
            </a: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2088205E-1F2C-4CDF-9C0E-7D7A43F4FEFE}"/>
              </a:ext>
            </a:extLst>
          </p:cNvPr>
          <p:cNvSpPr txBox="1"/>
          <p:nvPr/>
        </p:nvSpPr>
        <p:spPr>
          <a:xfrm>
            <a:off x="124877" y="6355130"/>
            <a:ext cx="3820858" cy="461665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</a:rPr>
              <a:t>Encerramento 05 de abril</a:t>
            </a:r>
          </a:p>
        </p:txBody>
      </p:sp>
      <p:sp>
        <p:nvSpPr>
          <p:cNvPr id="54" name="CaixaDeTexto 53">
            <a:extLst>
              <a:ext uri="{FF2B5EF4-FFF2-40B4-BE49-F238E27FC236}">
                <a16:creationId xmlns:a16="http://schemas.microsoft.com/office/drawing/2014/main" id="{5FBA953D-BE56-43A0-9A1B-BD4FD7C86B90}"/>
              </a:ext>
            </a:extLst>
          </p:cNvPr>
          <p:cNvSpPr txBox="1"/>
          <p:nvPr/>
        </p:nvSpPr>
        <p:spPr>
          <a:xfrm>
            <a:off x="-1" y="6313556"/>
            <a:ext cx="4307777" cy="400110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000" dirty="0">
                <a:solidFill>
                  <a:sysClr val="windowText" lastClr="000000"/>
                </a:solidFill>
              </a:rPr>
              <a:t>“Data do Encerramento”</a:t>
            </a:r>
          </a:p>
        </p:txBody>
      </p:sp>
      <p:sp>
        <p:nvSpPr>
          <p:cNvPr id="55" name="CaixaDeTexto 54">
            <a:extLst>
              <a:ext uri="{FF2B5EF4-FFF2-40B4-BE49-F238E27FC236}">
                <a16:creationId xmlns:a16="http://schemas.microsoft.com/office/drawing/2014/main" id="{8356ADDB-F36B-4DB5-8994-1770BDCB5346}"/>
              </a:ext>
            </a:extLst>
          </p:cNvPr>
          <p:cNvSpPr txBox="1"/>
          <p:nvPr/>
        </p:nvSpPr>
        <p:spPr>
          <a:xfrm>
            <a:off x="298589" y="5476294"/>
            <a:ext cx="3820858" cy="461665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ysClr val="windowText" lastClr="000000"/>
                </a:solidFill>
              </a:rPr>
              <a:t>“Logo da sua Igreja”</a:t>
            </a:r>
          </a:p>
        </p:txBody>
      </p:sp>
      <p:pic>
        <p:nvPicPr>
          <p:cNvPr id="2" name="Picture 2" descr="Jornal Missionário 2020 - Missões Nacionais">
            <a:extLst>
              <a:ext uri="{FF2B5EF4-FFF2-40B4-BE49-F238E27FC236}">
                <a16:creationId xmlns:a16="http://schemas.microsoft.com/office/drawing/2014/main" id="{D4DD49CF-EB4A-7E1F-9817-8ADB414005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518" y="175721"/>
            <a:ext cx="1839615" cy="611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98094102-2080-0AE6-F904-1A52C8BCAF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093" y="1582074"/>
            <a:ext cx="3537016" cy="310601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41D89162-3B3B-E67C-C12C-0FB95F366C51}"/>
              </a:ext>
            </a:extLst>
          </p:cNvPr>
          <p:cNvSpPr/>
          <p:nvPr/>
        </p:nvSpPr>
        <p:spPr>
          <a:xfrm>
            <a:off x="0" y="0"/>
            <a:ext cx="4307776" cy="6858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833A77D7-2ECA-5CE3-2D31-A894CD519E42}"/>
              </a:ext>
            </a:extLst>
          </p:cNvPr>
          <p:cNvSpPr/>
          <p:nvPr/>
        </p:nvSpPr>
        <p:spPr>
          <a:xfrm>
            <a:off x="4307776" y="0"/>
            <a:ext cx="5417996" cy="6858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E566574E-75F8-5F4A-7873-7869DAB43B5E}"/>
              </a:ext>
            </a:extLst>
          </p:cNvPr>
          <p:cNvSpPr/>
          <p:nvPr/>
        </p:nvSpPr>
        <p:spPr>
          <a:xfrm>
            <a:off x="9717971" y="0"/>
            <a:ext cx="2460448" cy="6858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40737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tângulo 37">
            <a:extLst>
              <a:ext uri="{FF2B5EF4-FFF2-40B4-BE49-F238E27FC236}">
                <a16:creationId xmlns:a16="http://schemas.microsoft.com/office/drawing/2014/main" id="{1E68FA75-A27A-4C1E-B515-9F48501AA4DC}"/>
              </a:ext>
            </a:extLst>
          </p:cNvPr>
          <p:cNvSpPr/>
          <p:nvPr/>
        </p:nvSpPr>
        <p:spPr>
          <a:xfrm>
            <a:off x="0" y="0"/>
            <a:ext cx="4307777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8761CB3-4FCB-4E5C-9D8C-5E4D0B1580AA}"/>
              </a:ext>
            </a:extLst>
          </p:cNvPr>
          <p:cNvSpPr txBox="1"/>
          <p:nvPr/>
        </p:nvSpPr>
        <p:spPr>
          <a:xfrm>
            <a:off x="4301201" y="627567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0DE50AEE-863C-43A7-8398-3022019E2485}"/>
              </a:ext>
            </a:extLst>
          </p:cNvPr>
          <p:cNvSpPr txBox="1"/>
          <p:nvPr/>
        </p:nvSpPr>
        <p:spPr>
          <a:xfrm>
            <a:off x="4301201" y="5493168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356A8CEC-1722-4F8B-AB24-D6E85E6BF6C2}"/>
              </a:ext>
            </a:extLst>
          </p:cNvPr>
          <p:cNvSpPr txBox="1"/>
          <p:nvPr/>
        </p:nvSpPr>
        <p:spPr>
          <a:xfrm>
            <a:off x="4301201" y="5231508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EFB58CEC-C81A-4D21-A931-1D96C82DF278}"/>
              </a:ext>
            </a:extLst>
          </p:cNvPr>
          <p:cNvSpPr txBox="1"/>
          <p:nvPr/>
        </p:nvSpPr>
        <p:spPr>
          <a:xfrm>
            <a:off x="4301201" y="497232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E18B537E-C1C5-4026-A525-DC47EC0016B0}"/>
              </a:ext>
            </a:extLst>
          </p:cNvPr>
          <p:cNvSpPr txBox="1"/>
          <p:nvPr/>
        </p:nvSpPr>
        <p:spPr>
          <a:xfrm>
            <a:off x="4301201" y="471071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7F72F837-0B62-46D2-8C74-A258CB3171BA}"/>
              </a:ext>
            </a:extLst>
          </p:cNvPr>
          <p:cNvSpPr txBox="1"/>
          <p:nvPr/>
        </p:nvSpPr>
        <p:spPr>
          <a:xfrm>
            <a:off x="4301201" y="4451540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10EF0172-3356-4168-8DF3-DC5C0818ABBE}"/>
              </a:ext>
            </a:extLst>
          </p:cNvPr>
          <p:cNvSpPr txBox="1"/>
          <p:nvPr/>
        </p:nvSpPr>
        <p:spPr>
          <a:xfrm>
            <a:off x="4301201" y="419039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9D86B5D7-4C00-4F38-A3F3-1D10181A73A4}"/>
              </a:ext>
            </a:extLst>
          </p:cNvPr>
          <p:cNvSpPr txBox="1"/>
          <p:nvPr/>
        </p:nvSpPr>
        <p:spPr>
          <a:xfrm>
            <a:off x="4301201" y="3929308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4B705D1A-FB34-48D8-85BA-7EEB0EF23533}"/>
              </a:ext>
            </a:extLst>
          </p:cNvPr>
          <p:cNvSpPr txBox="1"/>
          <p:nvPr/>
        </p:nvSpPr>
        <p:spPr>
          <a:xfrm>
            <a:off x="4301201" y="3668015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9A4D2996-322D-46BF-BEDF-4354167974C0}"/>
              </a:ext>
            </a:extLst>
          </p:cNvPr>
          <p:cNvSpPr txBox="1"/>
          <p:nvPr/>
        </p:nvSpPr>
        <p:spPr>
          <a:xfrm>
            <a:off x="4301201" y="3405661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9DCBA200-F517-4546-830F-7B2BA09B6EF3}"/>
              </a:ext>
            </a:extLst>
          </p:cNvPr>
          <p:cNvSpPr txBox="1"/>
          <p:nvPr/>
        </p:nvSpPr>
        <p:spPr>
          <a:xfrm>
            <a:off x="4301201" y="314494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1600C959-ACC1-4922-81F9-DBC30DC29796}"/>
              </a:ext>
            </a:extLst>
          </p:cNvPr>
          <p:cNvSpPr txBox="1"/>
          <p:nvPr/>
        </p:nvSpPr>
        <p:spPr>
          <a:xfrm>
            <a:off x="4301201" y="2885770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6FD8BA85-B5EC-4B25-99E3-7A1B88CAA6E5}"/>
              </a:ext>
            </a:extLst>
          </p:cNvPr>
          <p:cNvSpPr txBox="1"/>
          <p:nvPr/>
        </p:nvSpPr>
        <p:spPr>
          <a:xfrm>
            <a:off x="4301201" y="2624160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19DFF2B5-6C52-4DD8-B2A3-C7E6562DBE76}"/>
              </a:ext>
            </a:extLst>
          </p:cNvPr>
          <p:cNvSpPr txBox="1"/>
          <p:nvPr/>
        </p:nvSpPr>
        <p:spPr>
          <a:xfrm>
            <a:off x="4301201" y="2361806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CA64BB5B-1AE6-4FB0-B810-2FC7C75542AB}"/>
              </a:ext>
            </a:extLst>
          </p:cNvPr>
          <p:cNvSpPr txBox="1"/>
          <p:nvPr/>
        </p:nvSpPr>
        <p:spPr>
          <a:xfrm>
            <a:off x="4301201" y="2100196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400B8962-2ECA-4CD0-B9AE-63D503EC43D3}"/>
              </a:ext>
            </a:extLst>
          </p:cNvPr>
          <p:cNvSpPr txBox="1"/>
          <p:nvPr/>
        </p:nvSpPr>
        <p:spPr>
          <a:xfrm>
            <a:off x="4293400" y="6545466"/>
            <a:ext cx="5417996" cy="318924"/>
          </a:xfrm>
          <a:prstGeom prst="rect">
            <a:avLst/>
          </a:prstGeom>
          <a:solidFill>
            <a:schemeClr val="tx1"/>
          </a:solidFill>
        </p:spPr>
        <p:txBody>
          <a:bodyPr wrap="square" lIns="36000" tIns="36000" rIns="36000" bIns="36000" rtlCol="0">
            <a:spAutoFit/>
          </a:bodyPr>
          <a:lstStyle/>
          <a:p>
            <a:r>
              <a:rPr lang="pt-BR" sz="1600" dirty="0">
                <a:solidFill>
                  <a:schemeClr val="bg1"/>
                </a:solidFill>
                <a:latin typeface="Arial Black" panose="020B0A04020102020204" pitchFamily="34" charset="0"/>
              </a:rPr>
              <a:t>DATA                  ENTRADAS               TOTAL     </a:t>
            </a:r>
          </a:p>
        </p:txBody>
      </p: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57117331-F06D-43C7-97A7-C4068BB9E2D7}"/>
              </a:ext>
            </a:extLst>
          </p:cNvPr>
          <p:cNvSpPr txBox="1"/>
          <p:nvPr/>
        </p:nvSpPr>
        <p:spPr>
          <a:xfrm>
            <a:off x="228015" y="2509941"/>
            <a:ext cx="3820858" cy="1569660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chemeClr val="bg1"/>
                </a:solidFill>
              </a:rPr>
              <a:t>Campanha de Missões Mundiais 2020</a:t>
            </a:r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EBC3C816-903B-412A-9224-E5BE255DF9FE}"/>
              </a:ext>
            </a:extLst>
          </p:cNvPr>
          <p:cNvSpPr txBox="1"/>
          <p:nvPr/>
        </p:nvSpPr>
        <p:spPr>
          <a:xfrm>
            <a:off x="242221" y="4772134"/>
            <a:ext cx="3820858" cy="461665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</a:rPr>
              <a:t>“Logo da sua Igreja”</a:t>
            </a:r>
          </a:p>
        </p:txBody>
      </p: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880C09CB-0C0E-4A11-8FF3-F23461953D5B}"/>
              </a:ext>
            </a:extLst>
          </p:cNvPr>
          <p:cNvSpPr txBox="1"/>
          <p:nvPr/>
        </p:nvSpPr>
        <p:spPr>
          <a:xfrm>
            <a:off x="4301201" y="183784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6C48CF8E-71F1-480E-9C39-A956907ED184}"/>
              </a:ext>
            </a:extLst>
          </p:cNvPr>
          <p:cNvSpPr txBox="1"/>
          <p:nvPr/>
        </p:nvSpPr>
        <p:spPr>
          <a:xfrm>
            <a:off x="4301201" y="1574590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7" name="CaixaDeTexto 46">
            <a:extLst>
              <a:ext uri="{FF2B5EF4-FFF2-40B4-BE49-F238E27FC236}">
                <a16:creationId xmlns:a16="http://schemas.microsoft.com/office/drawing/2014/main" id="{72D867A7-CC70-479F-82AC-7D15A12739D6}"/>
              </a:ext>
            </a:extLst>
          </p:cNvPr>
          <p:cNvSpPr txBox="1"/>
          <p:nvPr/>
        </p:nvSpPr>
        <p:spPr>
          <a:xfrm>
            <a:off x="4301201" y="1312236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8" name="CaixaDeTexto 47">
            <a:extLst>
              <a:ext uri="{FF2B5EF4-FFF2-40B4-BE49-F238E27FC236}">
                <a16:creationId xmlns:a16="http://schemas.microsoft.com/office/drawing/2014/main" id="{4CCD2E95-DF28-48A2-B0C4-780DD3581932}"/>
              </a:ext>
            </a:extLst>
          </p:cNvPr>
          <p:cNvSpPr txBox="1"/>
          <p:nvPr/>
        </p:nvSpPr>
        <p:spPr>
          <a:xfrm>
            <a:off x="4301201" y="1050626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9" name="CaixaDeTexto 48">
            <a:extLst>
              <a:ext uri="{FF2B5EF4-FFF2-40B4-BE49-F238E27FC236}">
                <a16:creationId xmlns:a16="http://schemas.microsoft.com/office/drawing/2014/main" id="{F678CA55-B0D3-42BC-9427-8DF7AD8FB686}"/>
              </a:ext>
            </a:extLst>
          </p:cNvPr>
          <p:cNvSpPr txBox="1"/>
          <p:nvPr/>
        </p:nvSpPr>
        <p:spPr>
          <a:xfrm>
            <a:off x="4301201" y="78858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0" name="CaixaDeTexto 49">
            <a:extLst>
              <a:ext uri="{FF2B5EF4-FFF2-40B4-BE49-F238E27FC236}">
                <a16:creationId xmlns:a16="http://schemas.microsoft.com/office/drawing/2014/main" id="{BFF4924F-3D05-4F19-A0A4-B7B26E1FD068}"/>
              </a:ext>
            </a:extLst>
          </p:cNvPr>
          <p:cNvSpPr txBox="1"/>
          <p:nvPr/>
        </p:nvSpPr>
        <p:spPr>
          <a:xfrm>
            <a:off x="4308573" y="525455"/>
            <a:ext cx="5402823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1" name="CaixaDeTexto 50">
            <a:extLst>
              <a:ext uri="{FF2B5EF4-FFF2-40B4-BE49-F238E27FC236}">
                <a16:creationId xmlns:a16="http://schemas.microsoft.com/office/drawing/2014/main" id="{C5D5D09C-5247-40FF-8D2A-86A1C3265443}"/>
              </a:ext>
            </a:extLst>
          </p:cNvPr>
          <p:cNvSpPr txBox="1"/>
          <p:nvPr/>
        </p:nvSpPr>
        <p:spPr>
          <a:xfrm>
            <a:off x="4301997" y="747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2" name="CaixaDeTexto 51">
            <a:extLst>
              <a:ext uri="{FF2B5EF4-FFF2-40B4-BE49-F238E27FC236}">
                <a16:creationId xmlns:a16="http://schemas.microsoft.com/office/drawing/2014/main" id="{31CCFD3E-DD0A-4D28-B9F8-BE29155E2C5D}"/>
              </a:ext>
            </a:extLst>
          </p:cNvPr>
          <p:cNvSpPr txBox="1"/>
          <p:nvPr/>
        </p:nvSpPr>
        <p:spPr>
          <a:xfrm>
            <a:off x="4308573" y="263101"/>
            <a:ext cx="5402823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pic>
        <p:nvPicPr>
          <p:cNvPr id="4" name="Imagem 3" descr="Desenho de personagem de desenho animado&#10;&#10;Descrição gerada automaticamente">
            <a:extLst>
              <a:ext uri="{FF2B5EF4-FFF2-40B4-BE49-F238E27FC236}">
                <a16:creationId xmlns:a16="http://schemas.microsoft.com/office/drawing/2014/main" id="{428FCDD4-4E62-48C9-89A4-91C60C7125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9504" y="1195499"/>
            <a:ext cx="2247619" cy="5504762"/>
          </a:xfrm>
          <a:prstGeom prst="rect">
            <a:avLst/>
          </a:prstGeom>
        </p:spPr>
      </p:pic>
      <p:sp>
        <p:nvSpPr>
          <p:cNvPr id="36" name="CaixaDeTexto 35">
            <a:extLst>
              <a:ext uri="{FF2B5EF4-FFF2-40B4-BE49-F238E27FC236}">
                <a16:creationId xmlns:a16="http://schemas.microsoft.com/office/drawing/2014/main" id="{057383D2-F9C6-4307-BC12-E3998FFA4C57}"/>
              </a:ext>
            </a:extLst>
          </p:cNvPr>
          <p:cNvSpPr txBox="1"/>
          <p:nvPr/>
        </p:nvSpPr>
        <p:spPr>
          <a:xfrm>
            <a:off x="9609814" y="277202"/>
            <a:ext cx="2667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FF0000"/>
                </a:solidFill>
              </a:rPr>
              <a:t>ALVO </a:t>
            </a:r>
          </a:p>
          <a:p>
            <a:pPr algn="ctr"/>
            <a:r>
              <a:rPr lang="pt-BR" sz="2800" b="1" dirty="0">
                <a:solidFill>
                  <a:srgbClr val="FF0000"/>
                </a:solidFill>
              </a:rPr>
              <a:t>R$ </a:t>
            </a: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174A00E2-65A9-4087-9DFB-0E80A750EAEF}"/>
              </a:ext>
            </a:extLst>
          </p:cNvPr>
          <p:cNvSpPr txBox="1"/>
          <p:nvPr/>
        </p:nvSpPr>
        <p:spPr>
          <a:xfrm>
            <a:off x="124877" y="6355130"/>
            <a:ext cx="3820858" cy="461665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</a:rPr>
              <a:t>Encerramento 05 de abril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8CED9FF8-0435-4CFE-8E0B-AD2BDD56106C}"/>
              </a:ext>
            </a:extLst>
          </p:cNvPr>
          <p:cNvSpPr txBox="1"/>
          <p:nvPr/>
        </p:nvSpPr>
        <p:spPr>
          <a:xfrm>
            <a:off x="-1" y="6313556"/>
            <a:ext cx="4307777" cy="400110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000" dirty="0">
                <a:solidFill>
                  <a:schemeClr val="bg1"/>
                </a:solidFill>
              </a:rPr>
              <a:t>“Encerramento 29 de Novembro”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154093D5-CD27-475D-9BB8-1476A63977B8}"/>
              </a:ext>
            </a:extLst>
          </p:cNvPr>
          <p:cNvSpPr txBox="1"/>
          <p:nvPr/>
        </p:nvSpPr>
        <p:spPr>
          <a:xfrm>
            <a:off x="243459" y="5262285"/>
            <a:ext cx="3820858" cy="461665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</a:rPr>
              <a:t>“Logo da sua Igreja”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BE7A483D-C630-4704-B1B5-AEF34C55FFE7}"/>
              </a:ext>
            </a:extLst>
          </p:cNvPr>
          <p:cNvSpPr txBox="1"/>
          <p:nvPr/>
        </p:nvSpPr>
        <p:spPr>
          <a:xfrm>
            <a:off x="4301201" y="601332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2AF48A9A-E82F-45A6-9C09-49E131BE8FE2}"/>
              </a:ext>
            </a:extLst>
          </p:cNvPr>
          <p:cNvSpPr txBox="1"/>
          <p:nvPr/>
        </p:nvSpPr>
        <p:spPr>
          <a:xfrm>
            <a:off x="4301201" y="575171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5" name="CaixaDeTexto 54">
            <a:extLst>
              <a:ext uri="{FF2B5EF4-FFF2-40B4-BE49-F238E27FC236}">
                <a16:creationId xmlns:a16="http://schemas.microsoft.com/office/drawing/2014/main" id="{6E9FBB30-5DCD-4AE1-AFB0-D672EA140200}"/>
              </a:ext>
            </a:extLst>
          </p:cNvPr>
          <p:cNvSpPr txBox="1"/>
          <p:nvPr/>
        </p:nvSpPr>
        <p:spPr>
          <a:xfrm>
            <a:off x="-1" y="6313556"/>
            <a:ext cx="4307777" cy="400110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000" dirty="0">
                <a:solidFill>
                  <a:sysClr val="windowText" lastClr="000000"/>
                </a:solidFill>
              </a:rPr>
              <a:t>“Data do Encerramento”</a:t>
            </a:r>
          </a:p>
        </p:txBody>
      </p:sp>
      <p:sp>
        <p:nvSpPr>
          <p:cNvPr id="56" name="CaixaDeTexto 55">
            <a:extLst>
              <a:ext uri="{FF2B5EF4-FFF2-40B4-BE49-F238E27FC236}">
                <a16:creationId xmlns:a16="http://schemas.microsoft.com/office/drawing/2014/main" id="{AE39BE10-F740-426A-8448-DA640B9CA711}"/>
              </a:ext>
            </a:extLst>
          </p:cNvPr>
          <p:cNvSpPr txBox="1"/>
          <p:nvPr/>
        </p:nvSpPr>
        <p:spPr>
          <a:xfrm>
            <a:off x="298589" y="5476294"/>
            <a:ext cx="3820858" cy="461665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ysClr val="windowText" lastClr="000000"/>
                </a:solidFill>
              </a:rPr>
              <a:t>“Logo da sua Igreja”</a:t>
            </a:r>
          </a:p>
        </p:txBody>
      </p:sp>
      <p:pic>
        <p:nvPicPr>
          <p:cNvPr id="2" name="Picture 2" descr="Jornal Missionário 2020 - Missões Nacionais">
            <a:extLst>
              <a:ext uri="{FF2B5EF4-FFF2-40B4-BE49-F238E27FC236}">
                <a16:creationId xmlns:a16="http://schemas.microsoft.com/office/drawing/2014/main" id="{2EA03081-6A5F-D4C1-3761-45A58FE379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518" y="175721"/>
            <a:ext cx="1839615" cy="611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tângulo 11">
            <a:extLst>
              <a:ext uri="{FF2B5EF4-FFF2-40B4-BE49-F238E27FC236}">
                <a16:creationId xmlns:a16="http://schemas.microsoft.com/office/drawing/2014/main" id="{A806E661-EDFC-FCE7-9F89-38DE6EED1257}"/>
              </a:ext>
            </a:extLst>
          </p:cNvPr>
          <p:cNvSpPr/>
          <p:nvPr/>
        </p:nvSpPr>
        <p:spPr>
          <a:xfrm>
            <a:off x="0" y="0"/>
            <a:ext cx="4307776" cy="6858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E5650E64-D3B1-88F6-A19B-8DDDAB1660FA}"/>
              </a:ext>
            </a:extLst>
          </p:cNvPr>
          <p:cNvSpPr/>
          <p:nvPr/>
        </p:nvSpPr>
        <p:spPr>
          <a:xfrm>
            <a:off x="4307776" y="0"/>
            <a:ext cx="5417996" cy="6858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55B536E1-E93F-A76A-B0F7-1170DCCF9BF0}"/>
              </a:ext>
            </a:extLst>
          </p:cNvPr>
          <p:cNvSpPr/>
          <p:nvPr/>
        </p:nvSpPr>
        <p:spPr>
          <a:xfrm>
            <a:off x="9717971" y="0"/>
            <a:ext cx="2460448" cy="6858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9" name="Imagem 18">
            <a:extLst>
              <a:ext uri="{FF2B5EF4-FFF2-40B4-BE49-F238E27FC236}">
                <a16:creationId xmlns:a16="http://schemas.microsoft.com/office/drawing/2014/main" id="{FD784981-99BF-68E3-8CD3-BB3927494A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093" y="1582074"/>
            <a:ext cx="3537016" cy="31060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786060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tângulo 37">
            <a:extLst>
              <a:ext uri="{FF2B5EF4-FFF2-40B4-BE49-F238E27FC236}">
                <a16:creationId xmlns:a16="http://schemas.microsoft.com/office/drawing/2014/main" id="{1F3648FF-8252-4826-A7D7-E7050DE87F92}"/>
              </a:ext>
            </a:extLst>
          </p:cNvPr>
          <p:cNvSpPr/>
          <p:nvPr/>
        </p:nvSpPr>
        <p:spPr>
          <a:xfrm>
            <a:off x="0" y="0"/>
            <a:ext cx="4307777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356A8CEC-1722-4F8B-AB24-D6E85E6BF6C2}"/>
              </a:ext>
            </a:extLst>
          </p:cNvPr>
          <p:cNvSpPr txBox="1"/>
          <p:nvPr/>
        </p:nvSpPr>
        <p:spPr>
          <a:xfrm>
            <a:off x="4301201" y="5231508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EFB58CEC-C81A-4D21-A931-1D96C82DF278}"/>
              </a:ext>
            </a:extLst>
          </p:cNvPr>
          <p:cNvSpPr txBox="1"/>
          <p:nvPr/>
        </p:nvSpPr>
        <p:spPr>
          <a:xfrm>
            <a:off x="4301201" y="497232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E18B537E-C1C5-4026-A525-DC47EC0016B0}"/>
              </a:ext>
            </a:extLst>
          </p:cNvPr>
          <p:cNvSpPr txBox="1"/>
          <p:nvPr/>
        </p:nvSpPr>
        <p:spPr>
          <a:xfrm>
            <a:off x="4301201" y="471071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7F72F837-0B62-46D2-8C74-A258CB3171BA}"/>
              </a:ext>
            </a:extLst>
          </p:cNvPr>
          <p:cNvSpPr txBox="1"/>
          <p:nvPr/>
        </p:nvSpPr>
        <p:spPr>
          <a:xfrm>
            <a:off x="4301201" y="4451540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10EF0172-3356-4168-8DF3-DC5C0818ABBE}"/>
              </a:ext>
            </a:extLst>
          </p:cNvPr>
          <p:cNvSpPr txBox="1"/>
          <p:nvPr/>
        </p:nvSpPr>
        <p:spPr>
          <a:xfrm>
            <a:off x="4301201" y="419039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9D86B5D7-4C00-4F38-A3F3-1D10181A73A4}"/>
              </a:ext>
            </a:extLst>
          </p:cNvPr>
          <p:cNvSpPr txBox="1"/>
          <p:nvPr/>
        </p:nvSpPr>
        <p:spPr>
          <a:xfrm>
            <a:off x="4301201" y="3929308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4B705D1A-FB34-48D8-85BA-7EEB0EF23533}"/>
              </a:ext>
            </a:extLst>
          </p:cNvPr>
          <p:cNvSpPr txBox="1"/>
          <p:nvPr/>
        </p:nvSpPr>
        <p:spPr>
          <a:xfrm>
            <a:off x="4301201" y="3668015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9A4D2996-322D-46BF-BEDF-4354167974C0}"/>
              </a:ext>
            </a:extLst>
          </p:cNvPr>
          <p:cNvSpPr txBox="1"/>
          <p:nvPr/>
        </p:nvSpPr>
        <p:spPr>
          <a:xfrm>
            <a:off x="4301201" y="3405661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9DCBA200-F517-4546-830F-7B2BA09B6EF3}"/>
              </a:ext>
            </a:extLst>
          </p:cNvPr>
          <p:cNvSpPr txBox="1"/>
          <p:nvPr/>
        </p:nvSpPr>
        <p:spPr>
          <a:xfrm>
            <a:off x="4301201" y="314494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1600C959-ACC1-4922-81F9-DBC30DC29796}"/>
              </a:ext>
            </a:extLst>
          </p:cNvPr>
          <p:cNvSpPr txBox="1"/>
          <p:nvPr/>
        </p:nvSpPr>
        <p:spPr>
          <a:xfrm>
            <a:off x="4301201" y="2885770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6FD8BA85-B5EC-4B25-99E3-7A1B88CAA6E5}"/>
              </a:ext>
            </a:extLst>
          </p:cNvPr>
          <p:cNvSpPr txBox="1"/>
          <p:nvPr/>
        </p:nvSpPr>
        <p:spPr>
          <a:xfrm>
            <a:off x="4301201" y="2624160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19DFF2B5-6C52-4DD8-B2A3-C7E6562DBE76}"/>
              </a:ext>
            </a:extLst>
          </p:cNvPr>
          <p:cNvSpPr txBox="1"/>
          <p:nvPr/>
        </p:nvSpPr>
        <p:spPr>
          <a:xfrm>
            <a:off x="4301201" y="2361806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CA64BB5B-1AE6-4FB0-B810-2FC7C75542AB}"/>
              </a:ext>
            </a:extLst>
          </p:cNvPr>
          <p:cNvSpPr txBox="1"/>
          <p:nvPr/>
        </p:nvSpPr>
        <p:spPr>
          <a:xfrm>
            <a:off x="4301201" y="2100196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57117331-F06D-43C7-97A7-C4068BB9E2D7}"/>
              </a:ext>
            </a:extLst>
          </p:cNvPr>
          <p:cNvSpPr txBox="1"/>
          <p:nvPr/>
        </p:nvSpPr>
        <p:spPr>
          <a:xfrm>
            <a:off x="228015" y="2509941"/>
            <a:ext cx="3820858" cy="1569660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chemeClr val="bg1"/>
                </a:solidFill>
              </a:rPr>
              <a:t>Campanha de Missões Mundiais 2020</a:t>
            </a:r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EBC3C816-903B-412A-9224-E5BE255DF9FE}"/>
              </a:ext>
            </a:extLst>
          </p:cNvPr>
          <p:cNvSpPr txBox="1"/>
          <p:nvPr/>
        </p:nvSpPr>
        <p:spPr>
          <a:xfrm>
            <a:off x="242221" y="4772134"/>
            <a:ext cx="3820858" cy="461665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</a:rPr>
              <a:t>“Logo da sua Igreja”</a:t>
            </a:r>
          </a:p>
        </p:txBody>
      </p: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880C09CB-0C0E-4A11-8FF3-F23461953D5B}"/>
              </a:ext>
            </a:extLst>
          </p:cNvPr>
          <p:cNvSpPr txBox="1"/>
          <p:nvPr/>
        </p:nvSpPr>
        <p:spPr>
          <a:xfrm>
            <a:off x="4301201" y="183784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6C48CF8E-71F1-480E-9C39-A956907ED184}"/>
              </a:ext>
            </a:extLst>
          </p:cNvPr>
          <p:cNvSpPr txBox="1"/>
          <p:nvPr/>
        </p:nvSpPr>
        <p:spPr>
          <a:xfrm>
            <a:off x="4301201" y="1574590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7" name="CaixaDeTexto 46">
            <a:extLst>
              <a:ext uri="{FF2B5EF4-FFF2-40B4-BE49-F238E27FC236}">
                <a16:creationId xmlns:a16="http://schemas.microsoft.com/office/drawing/2014/main" id="{72D867A7-CC70-479F-82AC-7D15A12739D6}"/>
              </a:ext>
            </a:extLst>
          </p:cNvPr>
          <p:cNvSpPr txBox="1"/>
          <p:nvPr/>
        </p:nvSpPr>
        <p:spPr>
          <a:xfrm>
            <a:off x="4301201" y="1312236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8" name="CaixaDeTexto 47">
            <a:extLst>
              <a:ext uri="{FF2B5EF4-FFF2-40B4-BE49-F238E27FC236}">
                <a16:creationId xmlns:a16="http://schemas.microsoft.com/office/drawing/2014/main" id="{4CCD2E95-DF28-48A2-B0C4-780DD3581932}"/>
              </a:ext>
            </a:extLst>
          </p:cNvPr>
          <p:cNvSpPr txBox="1"/>
          <p:nvPr/>
        </p:nvSpPr>
        <p:spPr>
          <a:xfrm>
            <a:off x="4301201" y="1050626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9" name="CaixaDeTexto 48">
            <a:extLst>
              <a:ext uri="{FF2B5EF4-FFF2-40B4-BE49-F238E27FC236}">
                <a16:creationId xmlns:a16="http://schemas.microsoft.com/office/drawing/2014/main" id="{F678CA55-B0D3-42BC-9427-8DF7AD8FB686}"/>
              </a:ext>
            </a:extLst>
          </p:cNvPr>
          <p:cNvSpPr txBox="1"/>
          <p:nvPr/>
        </p:nvSpPr>
        <p:spPr>
          <a:xfrm>
            <a:off x="4301201" y="78858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0" name="CaixaDeTexto 49">
            <a:extLst>
              <a:ext uri="{FF2B5EF4-FFF2-40B4-BE49-F238E27FC236}">
                <a16:creationId xmlns:a16="http://schemas.microsoft.com/office/drawing/2014/main" id="{BFF4924F-3D05-4F19-A0A4-B7B26E1FD068}"/>
              </a:ext>
            </a:extLst>
          </p:cNvPr>
          <p:cNvSpPr txBox="1"/>
          <p:nvPr/>
        </p:nvSpPr>
        <p:spPr>
          <a:xfrm>
            <a:off x="4308573" y="525455"/>
            <a:ext cx="5402823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1" name="CaixaDeTexto 50">
            <a:extLst>
              <a:ext uri="{FF2B5EF4-FFF2-40B4-BE49-F238E27FC236}">
                <a16:creationId xmlns:a16="http://schemas.microsoft.com/office/drawing/2014/main" id="{C5D5D09C-5247-40FF-8D2A-86A1C3265443}"/>
              </a:ext>
            </a:extLst>
          </p:cNvPr>
          <p:cNvSpPr txBox="1"/>
          <p:nvPr/>
        </p:nvSpPr>
        <p:spPr>
          <a:xfrm>
            <a:off x="4301997" y="747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2" name="CaixaDeTexto 51">
            <a:extLst>
              <a:ext uri="{FF2B5EF4-FFF2-40B4-BE49-F238E27FC236}">
                <a16:creationId xmlns:a16="http://schemas.microsoft.com/office/drawing/2014/main" id="{31CCFD3E-DD0A-4D28-B9F8-BE29155E2C5D}"/>
              </a:ext>
            </a:extLst>
          </p:cNvPr>
          <p:cNvSpPr txBox="1"/>
          <p:nvPr/>
        </p:nvSpPr>
        <p:spPr>
          <a:xfrm>
            <a:off x="4308573" y="263101"/>
            <a:ext cx="5402823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pic>
        <p:nvPicPr>
          <p:cNvPr id="4" name="Imagem 3" descr="Desenho de personagem de desenho animado&#10;&#10;Descrição gerada automaticamente">
            <a:extLst>
              <a:ext uri="{FF2B5EF4-FFF2-40B4-BE49-F238E27FC236}">
                <a16:creationId xmlns:a16="http://schemas.microsoft.com/office/drawing/2014/main" id="{8A4AFF2B-2D7D-49B5-ABCA-974F541507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9504" y="1199089"/>
            <a:ext cx="2247619" cy="5504762"/>
          </a:xfrm>
          <a:prstGeom prst="rect">
            <a:avLst/>
          </a:prstGeom>
        </p:spPr>
      </p:pic>
      <p:sp>
        <p:nvSpPr>
          <p:cNvPr id="36" name="CaixaDeTexto 35">
            <a:extLst>
              <a:ext uri="{FF2B5EF4-FFF2-40B4-BE49-F238E27FC236}">
                <a16:creationId xmlns:a16="http://schemas.microsoft.com/office/drawing/2014/main" id="{4D2387A0-FCCD-415A-83E1-7924B78C494F}"/>
              </a:ext>
            </a:extLst>
          </p:cNvPr>
          <p:cNvSpPr txBox="1"/>
          <p:nvPr/>
        </p:nvSpPr>
        <p:spPr>
          <a:xfrm>
            <a:off x="9609814" y="277202"/>
            <a:ext cx="2667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FF0000"/>
                </a:solidFill>
              </a:rPr>
              <a:t>ALVO </a:t>
            </a:r>
          </a:p>
          <a:p>
            <a:pPr algn="ctr"/>
            <a:r>
              <a:rPr lang="pt-BR" sz="2800" b="1" dirty="0">
                <a:solidFill>
                  <a:srgbClr val="FF0000"/>
                </a:solidFill>
              </a:rPr>
              <a:t>R$</a:t>
            </a: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671D097D-12EF-4831-99B2-A8A88C807489}"/>
              </a:ext>
            </a:extLst>
          </p:cNvPr>
          <p:cNvSpPr txBox="1"/>
          <p:nvPr/>
        </p:nvSpPr>
        <p:spPr>
          <a:xfrm>
            <a:off x="124877" y="6355130"/>
            <a:ext cx="3820858" cy="461665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</a:rPr>
              <a:t>Encerramento 05 de abril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0224AA63-3CD6-4745-A3A3-C2B5978B1EE8}"/>
              </a:ext>
            </a:extLst>
          </p:cNvPr>
          <p:cNvSpPr txBox="1"/>
          <p:nvPr/>
        </p:nvSpPr>
        <p:spPr>
          <a:xfrm>
            <a:off x="4301201" y="627567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4F5C25FB-CBA8-4B22-972F-1E11AE400865}"/>
              </a:ext>
            </a:extLst>
          </p:cNvPr>
          <p:cNvSpPr txBox="1"/>
          <p:nvPr/>
        </p:nvSpPr>
        <p:spPr>
          <a:xfrm>
            <a:off x="4301201" y="5493168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9AE7AD1D-D24F-47D8-B433-0F62D33FFDD9}"/>
              </a:ext>
            </a:extLst>
          </p:cNvPr>
          <p:cNvSpPr txBox="1"/>
          <p:nvPr/>
        </p:nvSpPr>
        <p:spPr>
          <a:xfrm>
            <a:off x="4301201" y="601332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65898EB1-AD37-4427-9F10-B2AC53AA738C}"/>
              </a:ext>
            </a:extLst>
          </p:cNvPr>
          <p:cNvSpPr txBox="1"/>
          <p:nvPr/>
        </p:nvSpPr>
        <p:spPr>
          <a:xfrm>
            <a:off x="4301201" y="575171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400B8962-2ECA-4CD0-B9AE-63D503EC43D3}"/>
              </a:ext>
            </a:extLst>
          </p:cNvPr>
          <p:cNvSpPr txBox="1"/>
          <p:nvPr/>
        </p:nvSpPr>
        <p:spPr>
          <a:xfrm>
            <a:off x="4296100" y="6544389"/>
            <a:ext cx="5417996" cy="318924"/>
          </a:xfrm>
          <a:prstGeom prst="rect">
            <a:avLst/>
          </a:prstGeom>
          <a:solidFill>
            <a:schemeClr val="tx1"/>
          </a:solidFill>
        </p:spPr>
        <p:txBody>
          <a:bodyPr wrap="square" lIns="36000" tIns="36000" rIns="36000" bIns="36000" rtlCol="0">
            <a:spAutoFit/>
          </a:bodyPr>
          <a:lstStyle/>
          <a:p>
            <a:r>
              <a:rPr lang="pt-BR" sz="1600" dirty="0">
                <a:solidFill>
                  <a:schemeClr val="bg1"/>
                </a:solidFill>
                <a:latin typeface="Arial Black" panose="020B0A04020102020204" pitchFamily="34" charset="0"/>
              </a:rPr>
              <a:t>DATA                  ENTRADAS               TOTAL     </a:t>
            </a:r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C7726469-8C62-4B00-929F-AC2C0F9835BA}"/>
              </a:ext>
            </a:extLst>
          </p:cNvPr>
          <p:cNvSpPr txBox="1"/>
          <p:nvPr/>
        </p:nvSpPr>
        <p:spPr>
          <a:xfrm>
            <a:off x="298589" y="5476294"/>
            <a:ext cx="3820858" cy="461665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ysClr val="windowText" lastClr="000000"/>
                </a:solidFill>
              </a:rPr>
              <a:t>“Logo da sua Igreja”</a:t>
            </a:r>
          </a:p>
        </p:txBody>
      </p:sp>
      <p:sp>
        <p:nvSpPr>
          <p:cNvPr id="54" name="CaixaDeTexto 53">
            <a:extLst>
              <a:ext uri="{FF2B5EF4-FFF2-40B4-BE49-F238E27FC236}">
                <a16:creationId xmlns:a16="http://schemas.microsoft.com/office/drawing/2014/main" id="{69E5EA93-5759-49F2-A562-B1CA9687201E}"/>
              </a:ext>
            </a:extLst>
          </p:cNvPr>
          <p:cNvSpPr txBox="1"/>
          <p:nvPr/>
        </p:nvSpPr>
        <p:spPr>
          <a:xfrm>
            <a:off x="-1" y="6313556"/>
            <a:ext cx="4307777" cy="400110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000" dirty="0">
                <a:solidFill>
                  <a:sysClr val="windowText" lastClr="000000"/>
                </a:solidFill>
              </a:rPr>
              <a:t>“Data do Encerramento”</a:t>
            </a:r>
          </a:p>
        </p:txBody>
      </p:sp>
      <p:pic>
        <p:nvPicPr>
          <p:cNvPr id="2" name="Picture 2" descr="Jornal Missionário 2020 - Missões Nacionais">
            <a:extLst>
              <a:ext uri="{FF2B5EF4-FFF2-40B4-BE49-F238E27FC236}">
                <a16:creationId xmlns:a16="http://schemas.microsoft.com/office/drawing/2014/main" id="{3407B26C-2A02-AFBE-FA6B-135BF050A9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518" y="175721"/>
            <a:ext cx="1839615" cy="611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067FE912-8B6C-7678-B678-E34F0911E06A}"/>
              </a:ext>
            </a:extLst>
          </p:cNvPr>
          <p:cNvSpPr/>
          <p:nvPr/>
        </p:nvSpPr>
        <p:spPr>
          <a:xfrm>
            <a:off x="0" y="0"/>
            <a:ext cx="4307776" cy="6858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CD9F392A-2849-C128-0DB5-66DAEE156B40}"/>
              </a:ext>
            </a:extLst>
          </p:cNvPr>
          <p:cNvSpPr/>
          <p:nvPr/>
        </p:nvSpPr>
        <p:spPr>
          <a:xfrm>
            <a:off x="4307776" y="0"/>
            <a:ext cx="5417996" cy="6858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5AD1F7A6-CA00-CAC7-CAC1-85B390FF698D}"/>
              </a:ext>
            </a:extLst>
          </p:cNvPr>
          <p:cNvSpPr/>
          <p:nvPr/>
        </p:nvSpPr>
        <p:spPr>
          <a:xfrm>
            <a:off x="9717971" y="0"/>
            <a:ext cx="2460448" cy="6858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380814B9-C3D4-9B07-7D40-E4D7C43721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093" y="1582074"/>
            <a:ext cx="3537016" cy="31060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885036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aixaDeTexto 21">
            <a:extLst>
              <a:ext uri="{FF2B5EF4-FFF2-40B4-BE49-F238E27FC236}">
                <a16:creationId xmlns:a16="http://schemas.microsoft.com/office/drawing/2014/main" id="{EFB58CEC-C81A-4D21-A931-1D96C82DF278}"/>
              </a:ext>
            </a:extLst>
          </p:cNvPr>
          <p:cNvSpPr txBox="1"/>
          <p:nvPr/>
        </p:nvSpPr>
        <p:spPr>
          <a:xfrm>
            <a:off x="4301201" y="497232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E18B537E-C1C5-4026-A525-DC47EC0016B0}"/>
              </a:ext>
            </a:extLst>
          </p:cNvPr>
          <p:cNvSpPr txBox="1"/>
          <p:nvPr/>
        </p:nvSpPr>
        <p:spPr>
          <a:xfrm>
            <a:off x="4301201" y="471071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7F72F837-0B62-46D2-8C74-A258CB3171BA}"/>
              </a:ext>
            </a:extLst>
          </p:cNvPr>
          <p:cNvSpPr txBox="1"/>
          <p:nvPr/>
        </p:nvSpPr>
        <p:spPr>
          <a:xfrm>
            <a:off x="4301201" y="4451540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10EF0172-3356-4168-8DF3-DC5C0818ABBE}"/>
              </a:ext>
            </a:extLst>
          </p:cNvPr>
          <p:cNvSpPr txBox="1"/>
          <p:nvPr/>
        </p:nvSpPr>
        <p:spPr>
          <a:xfrm>
            <a:off x="4301201" y="419039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9D86B5D7-4C00-4F38-A3F3-1D10181A73A4}"/>
              </a:ext>
            </a:extLst>
          </p:cNvPr>
          <p:cNvSpPr txBox="1"/>
          <p:nvPr/>
        </p:nvSpPr>
        <p:spPr>
          <a:xfrm>
            <a:off x="4301201" y="3929308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4B705D1A-FB34-48D8-85BA-7EEB0EF23533}"/>
              </a:ext>
            </a:extLst>
          </p:cNvPr>
          <p:cNvSpPr txBox="1"/>
          <p:nvPr/>
        </p:nvSpPr>
        <p:spPr>
          <a:xfrm>
            <a:off x="4301201" y="3668015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9A4D2996-322D-46BF-BEDF-4354167974C0}"/>
              </a:ext>
            </a:extLst>
          </p:cNvPr>
          <p:cNvSpPr txBox="1"/>
          <p:nvPr/>
        </p:nvSpPr>
        <p:spPr>
          <a:xfrm>
            <a:off x="4301201" y="3405661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9DCBA200-F517-4546-830F-7B2BA09B6EF3}"/>
              </a:ext>
            </a:extLst>
          </p:cNvPr>
          <p:cNvSpPr txBox="1"/>
          <p:nvPr/>
        </p:nvSpPr>
        <p:spPr>
          <a:xfrm>
            <a:off x="4301201" y="314494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1600C959-ACC1-4922-81F9-DBC30DC29796}"/>
              </a:ext>
            </a:extLst>
          </p:cNvPr>
          <p:cNvSpPr txBox="1"/>
          <p:nvPr/>
        </p:nvSpPr>
        <p:spPr>
          <a:xfrm>
            <a:off x="4301201" y="2885770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6FD8BA85-B5EC-4B25-99E3-7A1B88CAA6E5}"/>
              </a:ext>
            </a:extLst>
          </p:cNvPr>
          <p:cNvSpPr txBox="1"/>
          <p:nvPr/>
        </p:nvSpPr>
        <p:spPr>
          <a:xfrm>
            <a:off x="4301201" y="2624160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19DFF2B5-6C52-4DD8-B2A3-C7E6562DBE76}"/>
              </a:ext>
            </a:extLst>
          </p:cNvPr>
          <p:cNvSpPr txBox="1"/>
          <p:nvPr/>
        </p:nvSpPr>
        <p:spPr>
          <a:xfrm>
            <a:off x="4301201" y="2361806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CA64BB5B-1AE6-4FB0-B810-2FC7C75542AB}"/>
              </a:ext>
            </a:extLst>
          </p:cNvPr>
          <p:cNvSpPr txBox="1"/>
          <p:nvPr/>
        </p:nvSpPr>
        <p:spPr>
          <a:xfrm>
            <a:off x="4301201" y="2100196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880C09CB-0C0E-4A11-8FF3-F23461953D5B}"/>
              </a:ext>
            </a:extLst>
          </p:cNvPr>
          <p:cNvSpPr txBox="1"/>
          <p:nvPr/>
        </p:nvSpPr>
        <p:spPr>
          <a:xfrm>
            <a:off x="4301201" y="183784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6C48CF8E-71F1-480E-9C39-A956907ED184}"/>
              </a:ext>
            </a:extLst>
          </p:cNvPr>
          <p:cNvSpPr txBox="1"/>
          <p:nvPr/>
        </p:nvSpPr>
        <p:spPr>
          <a:xfrm>
            <a:off x="4301201" y="1574590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7" name="CaixaDeTexto 46">
            <a:extLst>
              <a:ext uri="{FF2B5EF4-FFF2-40B4-BE49-F238E27FC236}">
                <a16:creationId xmlns:a16="http://schemas.microsoft.com/office/drawing/2014/main" id="{72D867A7-CC70-479F-82AC-7D15A12739D6}"/>
              </a:ext>
            </a:extLst>
          </p:cNvPr>
          <p:cNvSpPr txBox="1"/>
          <p:nvPr/>
        </p:nvSpPr>
        <p:spPr>
          <a:xfrm>
            <a:off x="4301201" y="1312236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8" name="CaixaDeTexto 47">
            <a:extLst>
              <a:ext uri="{FF2B5EF4-FFF2-40B4-BE49-F238E27FC236}">
                <a16:creationId xmlns:a16="http://schemas.microsoft.com/office/drawing/2014/main" id="{4CCD2E95-DF28-48A2-B0C4-780DD3581932}"/>
              </a:ext>
            </a:extLst>
          </p:cNvPr>
          <p:cNvSpPr txBox="1"/>
          <p:nvPr/>
        </p:nvSpPr>
        <p:spPr>
          <a:xfrm>
            <a:off x="4301201" y="1050626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9" name="CaixaDeTexto 48">
            <a:extLst>
              <a:ext uri="{FF2B5EF4-FFF2-40B4-BE49-F238E27FC236}">
                <a16:creationId xmlns:a16="http://schemas.microsoft.com/office/drawing/2014/main" id="{F678CA55-B0D3-42BC-9427-8DF7AD8FB686}"/>
              </a:ext>
            </a:extLst>
          </p:cNvPr>
          <p:cNvSpPr txBox="1"/>
          <p:nvPr/>
        </p:nvSpPr>
        <p:spPr>
          <a:xfrm>
            <a:off x="4301201" y="78858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0" name="CaixaDeTexto 49">
            <a:extLst>
              <a:ext uri="{FF2B5EF4-FFF2-40B4-BE49-F238E27FC236}">
                <a16:creationId xmlns:a16="http://schemas.microsoft.com/office/drawing/2014/main" id="{BFF4924F-3D05-4F19-A0A4-B7B26E1FD068}"/>
              </a:ext>
            </a:extLst>
          </p:cNvPr>
          <p:cNvSpPr txBox="1"/>
          <p:nvPr/>
        </p:nvSpPr>
        <p:spPr>
          <a:xfrm>
            <a:off x="4308573" y="525455"/>
            <a:ext cx="5402823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1" name="CaixaDeTexto 50">
            <a:extLst>
              <a:ext uri="{FF2B5EF4-FFF2-40B4-BE49-F238E27FC236}">
                <a16:creationId xmlns:a16="http://schemas.microsoft.com/office/drawing/2014/main" id="{C5D5D09C-5247-40FF-8D2A-86A1C3265443}"/>
              </a:ext>
            </a:extLst>
          </p:cNvPr>
          <p:cNvSpPr txBox="1"/>
          <p:nvPr/>
        </p:nvSpPr>
        <p:spPr>
          <a:xfrm>
            <a:off x="4301997" y="747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2" name="CaixaDeTexto 51">
            <a:extLst>
              <a:ext uri="{FF2B5EF4-FFF2-40B4-BE49-F238E27FC236}">
                <a16:creationId xmlns:a16="http://schemas.microsoft.com/office/drawing/2014/main" id="{31CCFD3E-DD0A-4D28-B9F8-BE29155E2C5D}"/>
              </a:ext>
            </a:extLst>
          </p:cNvPr>
          <p:cNvSpPr txBox="1"/>
          <p:nvPr/>
        </p:nvSpPr>
        <p:spPr>
          <a:xfrm>
            <a:off x="4308573" y="263101"/>
            <a:ext cx="5402823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CE7E9375-213C-4DC4-A16E-96E4010F1F5B}"/>
              </a:ext>
            </a:extLst>
          </p:cNvPr>
          <p:cNvSpPr txBox="1"/>
          <p:nvPr/>
        </p:nvSpPr>
        <p:spPr>
          <a:xfrm>
            <a:off x="9609814" y="277202"/>
            <a:ext cx="2667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FF0000"/>
                </a:solidFill>
              </a:rPr>
              <a:t>ALVO </a:t>
            </a:r>
          </a:p>
          <a:p>
            <a:pPr algn="ctr"/>
            <a:r>
              <a:rPr lang="pt-BR" sz="2800" b="1" dirty="0">
                <a:solidFill>
                  <a:srgbClr val="FF0000"/>
                </a:solidFill>
              </a:rPr>
              <a:t>R$</a:t>
            </a:r>
          </a:p>
        </p:txBody>
      </p:sp>
      <p:pic>
        <p:nvPicPr>
          <p:cNvPr id="7" name="Imagem 6" descr="Desenho de personagem de desenho animado&#10;&#10;Descrição gerada automaticamente">
            <a:extLst>
              <a:ext uri="{FF2B5EF4-FFF2-40B4-BE49-F238E27FC236}">
                <a16:creationId xmlns:a16="http://schemas.microsoft.com/office/drawing/2014/main" id="{3B900B99-CB03-4B05-8740-E09BB7812E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9504" y="1201607"/>
            <a:ext cx="2247619" cy="5504762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10470069-C210-4D4E-9C80-6D9804BF2D9D}"/>
              </a:ext>
            </a:extLst>
          </p:cNvPr>
          <p:cNvSpPr txBox="1"/>
          <p:nvPr/>
        </p:nvSpPr>
        <p:spPr>
          <a:xfrm>
            <a:off x="4301201" y="5231508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965ABFB1-9951-40CE-B08E-F1055C8C9461}"/>
              </a:ext>
            </a:extLst>
          </p:cNvPr>
          <p:cNvSpPr txBox="1"/>
          <p:nvPr/>
        </p:nvSpPr>
        <p:spPr>
          <a:xfrm>
            <a:off x="4301201" y="627567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FF83A27F-75DE-4970-851A-FB8F416955AF}"/>
              </a:ext>
            </a:extLst>
          </p:cNvPr>
          <p:cNvSpPr txBox="1"/>
          <p:nvPr/>
        </p:nvSpPr>
        <p:spPr>
          <a:xfrm>
            <a:off x="4301201" y="5493168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D8961CC5-0C6F-439A-93BA-B56AD42BCFF8}"/>
              </a:ext>
            </a:extLst>
          </p:cNvPr>
          <p:cNvSpPr txBox="1"/>
          <p:nvPr/>
        </p:nvSpPr>
        <p:spPr>
          <a:xfrm>
            <a:off x="4301201" y="601332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F69CAF48-5AD9-4493-92C0-9EC466643550}"/>
              </a:ext>
            </a:extLst>
          </p:cNvPr>
          <p:cNvSpPr txBox="1"/>
          <p:nvPr/>
        </p:nvSpPr>
        <p:spPr>
          <a:xfrm>
            <a:off x="4301201" y="575171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400B8962-2ECA-4CD0-B9AE-63D503EC43D3}"/>
              </a:ext>
            </a:extLst>
          </p:cNvPr>
          <p:cNvSpPr txBox="1"/>
          <p:nvPr/>
        </p:nvSpPr>
        <p:spPr>
          <a:xfrm>
            <a:off x="4296100" y="6544389"/>
            <a:ext cx="5417996" cy="318924"/>
          </a:xfrm>
          <a:prstGeom prst="rect">
            <a:avLst/>
          </a:prstGeom>
          <a:solidFill>
            <a:schemeClr val="tx1"/>
          </a:solidFill>
        </p:spPr>
        <p:txBody>
          <a:bodyPr wrap="square" lIns="36000" tIns="36000" rIns="36000" bIns="36000" rtlCol="0">
            <a:spAutoFit/>
          </a:bodyPr>
          <a:lstStyle/>
          <a:p>
            <a:r>
              <a:rPr lang="pt-BR" sz="1600" dirty="0">
                <a:solidFill>
                  <a:schemeClr val="bg1"/>
                </a:solidFill>
                <a:latin typeface="Arial Black" panose="020B0A04020102020204" pitchFamily="34" charset="0"/>
              </a:rPr>
              <a:t>DATA                  ENTRADAS               TOTAL     </a:t>
            </a:r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221A883E-1144-4305-8725-B3BEE431EAEC}"/>
              </a:ext>
            </a:extLst>
          </p:cNvPr>
          <p:cNvSpPr txBox="1"/>
          <p:nvPr/>
        </p:nvSpPr>
        <p:spPr>
          <a:xfrm>
            <a:off x="298589" y="5476294"/>
            <a:ext cx="3820858" cy="461665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ysClr val="windowText" lastClr="000000"/>
                </a:solidFill>
              </a:rPr>
              <a:t>“Logo da sua Igreja”</a:t>
            </a:r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111EFD8A-25BC-44F9-86ED-182462488F0E}"/>
              </a:ext>
            </a:extLst>
          </p:cNvPr>
          <p:cNvSpPr txBox="1"/>
          <p:nvPr/>
        </p:nvSpPr>
        <p:spPr>
          <a:xfrm>
            <a:off x="-1" y="6313556"/>
            <a:ext cx="4307777" cy="400110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000" dirty="0">
                <a:solidFill>
                  <a:sysClr val="windowText" lastClr="000000"/>
                </a:solidFill>
              </a:rPr>
              <a:t>“Data do Encerramento”</a:t>
            </a:r>
          </a:p>
        </p:txBody>
      </p:sp>
      <p:pic>
        <p:nvPicPr>
          <p:cNvPr id="2" name="Picture 2" descr="Jornal Missionário 2020 - Missões Nacionais">
            <a:extLst>
              <a:ext uri="{FF2B5EF4-FFF2-40B4-BE49-F238E27FC236}">
                <a16:creationId xmlns:a16="http://schemas.microsoft.com/office/drawing/2014/main" id="{839BF881-F046-D1E0-899A-3FDE491F8E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518" y="175721"/>
            <a:ext cx="1839615" cy="611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6CF9F61F-123B-348C-C747-1351F2743FE8}"/>
              </a:ext>
            </a:extLst>
          </p:cNvPr>
          <p:cNvSpPr/>
          <p:nvPr/>
        </p:nvSpPr>
        <p:spPr>
          <a:xfrm>
            <a:off x="0" y="0"/>
            <a:ext cx="4307776" cy="6858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58F44892-6A06-F20C-4382-9302D0480220}"/>
              </a:ext>
            </a:extLst>
          </p:cNvPr>
          <p:cNvSpPr/>
          <p:nvPr/>
        </p:nvSpPr>
        <p:spPr>
          <a:xfrm>
            <a:off x="4307776" y="0"/>
            <a:ext cx="5417996" cy="6858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A89C820E-E5B0-76C4-2CA5-E657DB62DB8E}"/>
              </a:ext>
            </a:extLst>
          </p:cNvPr>
          <p:cNvSpPr/>
          <p:nvPr/>
        </p:nvSpPr>
        <p:spPr>
          <a:xfrm>
            <a:off x="9717971" y="0"/>
            <a:ext cx="2460448" cy="6858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CD35E95F-A96A-8C6A-9C1C-F7DD61838C4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093" y="1582074"/>
            <a:ext cx="3537016" cy="31060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656243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aixaDeTexto 22">
            <a:extLst>
              <a:ext uri="{FF2B5EF4-FFF2-40B4-BE49-F238E27FC236}">
                <a16:creationId xmlns:a16="http://schemas.microsoft.com/office/drawing/2014/main" id="{E18B537E-C1C5-4026-A525-DC47EC0016B0}"/>
              </a:ext>
            </a:extLst>
          </p:cNvPr>
          <p:cNvSpPr txBox="1"/>
          <p:nvPr/>
        </p:nvSpPr>
        <p:spPr>
          <a:xfrm>
            <a:off x="4301201" y="471071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7F72F837-0B62-46D2-8C74-A258CB3171BA}"/>
              </a:ext>
            </a:extLst>
          </p:cNvPr>
          <p:cNvSpPr txBox="1"/>
          <p:nvPr/>
        </p:nvSpPr>
        <p:spPr>
          <a:xfrm>
            <a:off x="4301201" y="4451540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10EF0172-3356-4168-8DF3-DC5C0818ABBE}"/>
              </a:ext>
            </a:extLst>
          </p:cNvPr>
          <p:cNvSpPr txBox="1"/>
          <p:nvPr/>
        </p:nvSpPr>
        <p:spPr>
          <a:xfrm>
            <a:off x="4301201" y="419039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9D86B5D7-4C00-4F38-A3F3-1D10181A73A4}"/>
              </a:ext>
            </a:extLst>
          </p:cNvPr>
          <p:cNvSpPr txBox="1"/>
          <p:nvPr/>
        </p:nvSpPr>
        <p:spPr>
          <a:xfrm>
            <a:off x="4301201" y="3929308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4B705D1A-FB34-48D8-85BA-7EEB0EF23533}"/>
              </a:ext>
            </a:extLst>
          </p:cNvPr>
          <p:cNvSpPr txBox="1"/>
          <p:nvPr/>
        </p:nvSpPr>
        <p:spPr>
          <a:xfrm>
            <a:off x="4301201" y="3668015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9A4D2996-322D-46BF-BEDF-4354167974C0}"/>
              </a:ext>
            </a:extLst>
          </p:cNvPr>
          <p:cNvSpPr txBox="1"/>
          <p:nvPr/>
        </p:nvSpPr>
        <p:spPr>
          <a:xfrm>
            <a:off x="4301201" y="3405661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9DCBA200-F517-4546-830F-7B2BA09B6EF3}"/>
              </a:ext>
            </a:extLst>
          </p:cNvPr>
          <p:cNvSpPr txBox="1"/>
          <p:nvPr/>
        </p:nvSpPr>
        <p:spPr>
          <a:xfrm>
            <a:off x="4301201" y="314494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1600C959-ACC1-4922-81F9-DBC30DC29796}"/>
              </a:ext>
            </a:extLst>
          </p:cNvPr>
          <p:cNvSpPr txBox="1"/>
          <p:nvPr/>
        </p:nvSpPr>
        <p:spPr>
          <a:xfrm>
            <a:off x="4301201" y="2885770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6FD8BA85-B5EC-4B25-99E3-7A1B88CAA6E5}"/>
              </a:ext>
            </a:extLst>
          </p:cNvPr>
          <p:cNvSpPr txBox="1"/>
          <p:nvPr/>
        </p:nvSpPr>
        <p:spPr>
          <a:xfrm>
            <a:off x="4301201" y="2624160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19DFF2B5-6C52-4DD8-B2A3-C7E6562DBE76}"/>
              </a:ext>
            </a:extLst>
          </p:cNvPr>
          <p:cNvSpPr txBox="1"/>
          <p:nvPr/>
        </p:nvSpPr>
        <p:spPr>
          <a:xfrm>
            <a:off x="4301201" y="2361806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CA64BB5B-1AE6-4FB0-B810-2FC7C75542AB}"/>
              </a:ext>
            </a:extLst>
          </p:cNvPr>
          <p:cNvSpPr txBox="1"/>
          <p:nvPr/>
        </p:nvSpPr>
        <p:spPr>
          <a:xfrm>
            <a:off x="4301201" y="2100196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880C09CB-0C0E-4A11-8FF3-F23461953D5B}"/>
              </a:ext>
            </a:extLst>
          </p:cNvPr>
          <p:cNvSpPr txBox="1"/>
          <p:nvPr/>
        </p:nvSpPr>
        <p:spPr>
          <a:xfrm>
            <a:off x="4301201" y="183784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6C48CF8E-71F1-480E-9C39-A956907ED184}"/>
              </a:ext>
            </a:extLst>
          </p:cNvPr>
          <p:cNvSpPr txBox="1"/>
          <p:nvPr/>
        </p:nvSpPr>
        <p:spPr>
          <a:xfrm>
            <a:off x="4301201" y="1574590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7" name="CaixaDeTexto 46">
            <a:extLst>
              <a:ext uri="{FF2B5EF4-FFF2-40B4-BE49-F238E27FC236}">
                <a16:creationId xmlns:a16="http://schemas.microsoft.com/office/drawing/2014/main" id="{72D867A7-CC70-479F-82AC-7D15A12739D6}"/>
              </a:ext>
            </a:extLst>
          </p:cNvPr>
          <p:cNvSpPr txBox="1"/>
          <p:nvPr/>
        </p:nvSpPr>
        <p:spPr>
          <a:xfrm>
            <a:off x="4301201" y="1312236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8" name="CaixaDeTexto 47">
            <a:extLst>
              <a:ext uri="{FF2B5EF4-FFF2-40B4-BE49-F238E27FC236}">
                <a16:creationId xmlns:a16="http://schemas.microsoft.com/office/drawing/2014/main" id="{4CCD2E95-DF28-48A2-B0C4-780DD3581932}"/>
              </a:ext>
            </a:extLst>
          </p:cNvPr>
          <p:cNvSpPr txBox="1"/>
          <p:nvPr/>
        </p:nvSpPr>
        <p:spPr>
          <a:xfrm>
            <a:off x="4301201" y="1050626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9" name="CaixaDeTexto 48">
            <a:extLst>
              <a:ext uri="{FF2B5EF4-FFF2-40B4-BE49-F238E27FC236}">
                <a16:creationId xmlns:a16="http://schemas.microsoft.com/office/drawing/2014/main" id="{F678CA55-B0D3-42BC-9427-8DF7AD8FB686}"/>
              </a:ext>
            </a:extLst>
          </p:cNvPr>
          <p:cNvSpPr txBox="1"/>
          <p:nvPr/>
        </p:nvSpPr>
        <p:spPr>
          <a:xfrm>
            <a:off x="4301201" y="78858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0" name="CaixaDeTexto 49">
            <a:extLst>
              <a:ext uri="{FF2B5EF4-FFF2-40B4-BE49-F238E27FC236}">
                <a16:creationId xmlns:a16="http://schemas.microsoft.com/office/drawing/2014/main" id="{BFF4924F-3D05-4F19-A0A4-B7B26E1FD068}"/>
              </a:ext>
            </a:extLst>
          </p:cNvPr>
          <p:cNvSpPr txBox="1"/>
          <p:nvPr/>
        </p:nvSpPr>
        <p:spPr>
          <a:xfrm>
            <a:off x="4308573" y="525455"/>
            <a:ext cx="5402823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1" name="CaixaDeTexto 50">
            <a:extLst>
              <a:ext uri="{FF2B5EF4-FFF2-40B4-BE49-F238E27FC236}">
                <a16:creationId xmlns:a16="http://schemas.microsoft.com/office/drawing/2014/main" id="{C5D5D09C-5247-40FF-8D2A-86A1C3265443}"/>
              </a:ext>
            </a:extLst>
          </p:cNvPr>
          <p:cNvSpPr txBox="1"/>
          <p:nvPr/>
        </p:nvSpPr>
        <p:spPr>
          <a:xfrm>
            <a:off x="4301997" y="747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2" name="CaixaDeTexto 51">
            <a:extLst>
              <a:ext uri="{FF2B5EF4-FFF2-40B4-BE49-F238E27FC236}">
                <a16:creationId xmlns:a16="http://schemas.microsoft.com/office/drawing/2014/main" id="{31CCFD3E-DD0A-4D28-B9F8-BE29155E2C5D}"/>
              </a:ext>
            </a:extLst>
          </p:cNvPr>
          <p:cNvSpPr txBox="1"/>
          <p:nvPr/>
        </p:nvSpPr>
        <p:spPr>
          <a:xfrm>
            <a:off x="4308573" y="263101"/>
            <a:ext cx="5402823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26A2B55F-ACE8-46E3-A27E-A06FF9855EC2}"/>
              </a:ext>
            </a:extLst>
          </p:cNvPr>
          <p:cNvSpPr txBox="1"/>
          <p:nvPr/>
        </p:nvSpPr>
        <p:spPr>
          <a:xfrm>
            <a:off x="124877" y="6355130"/>
            <a:ext cx="3820858" cy="461665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</a:rPr>
              <a:t>Encerramento 05 de abril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3734FC46-172E-4E26-987D-A0E6BE6320D7}"/>
              </a:ext>
            </a:extLst>
          </p:cNvPr>
          <p:cNvSpPr txBox="1"/>
          <p:nvPr/>
        </p:nvSpPr>
        <p:spPr>
          <a:xfrm>
            <a:off x="9609814" y="277202"/>
            <a:ext cx="2667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FF0000"/>
                </a:solidFill>
              </a:rPr>
              <a:t>ALVO </a:t>
            </a:r>
          </a:p>
          <a:p>
            <a:pPr algn="ctr"/>
            <a:r>
              <a:rPr lang="pt-BR" sz="2800" b="1" dirty="0">
                <a:solidFill>
                  <a:srgbClr val="FF0000"/>
                </a:solidFill>
              </a:rPr>
              <a:t>R$</a:t>
            </a:r>
          </a:p>
        </p:txBody>
      </p:sp>
      <p:pic>
        <p:nvPicPr>
          <p:cNvPr id="7" name="Imagem 6" descr="Desenho de personagem de desenho animado&#10;&#10;Descrição gerada automaticamente">
            <a:extLst>
              <a:ext uri="{FF2B5EF4-FFF2-40B4-BE49-F238E27FC236}">
                <a16:creationId xmlns:a16="http://schemas.microsoft.com/office/drawing/2014/main" id="{569DC23D-C346-4F7D-8552-E6D5A422E5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9504" y="1199089"/>
            <a:ext cx="2247619" cy="5504762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CCF05B8C-0C31-4EE0-8BF2-953D9470A3B7}"/>
              </a:ext>
            </a:extLst>
          </p:cNvPr>
          <p:cNvSpPr txBox="1"/>
          <p:nvPr/>
        </p:nvSpPr>
        <p:spPr>
          <a:xfrm>
            <a:off x="4301201" y="497232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62C28907-2291-452B-AEB9-52EB2F75F593}"/>
              </a:ext>
            </a:extLst>
          </p:cNvPr>
          <p:cNvSpPr txBox="1"/>
          <p:nvPr/>
        </p:nvSpPr>
        <p:spPr>
          <a:xfrm>
            <a:off x="4301201" y="5231508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89995872-598E-48AD-A4B6-E38D929606DA}"/>
              </a:ext>
            </a:extLst>
          </p:cNvPr>
          <p:cNvSpPr txBox="1"/>
          <p:nvPr/>
        </p:nvSpPr>
        <p:spPr>
          <a:xfrm>
            <a:off x="4301201" y="627567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5D3C97D6-2E3D-42F7-A70F-D76610010535}"/>
              </a:ext>
            </a:extLst>
          </p:cNvPr>
          <p:cNvSpPr txBox="1"/>
          <p:nvPr/>
        </p:nvSpPr>
        <p:spPr>
          <a:xfrm>
            <a:off x="4301201" y="5493168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1F1FEA74-B19A-4496-8032-D0C4077C50C2}"/>
              </a:ext>
            </a:extLst>
          </p:cNvPr>
          <p:cNvSpPr txBox="1"/>
          <p:nvPr/>
        </p:nvSpPr>
        <p:spPr>
          <a:xfrm>
            <a:off x="4301201" y="601332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E7369349-62C5-4E36-94E2-B42CD80B106B}"/>
              </a:ext>
            </a:extLst>
          </p:cNvPr>
          <p:cNvSpPr txBox="1"/>
          <p:nvPr/>
        </p:nvSpPr>
        <p:spPr>
          <a:xfrm>
            <a:off x="4301201" y="575171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400B8962-2ECA-4CD0-B9AE-63D503EC43D3}"/>
              </a:ext>
            </a:extLst>
          </p:cNvPr>
          <p:cNvSpPr txBox="1"/>
          <p:nvPr/>
        </p:nvSpPr>
        <p:spPr>
          <a:xfrm>
            <a:off x="4296100" y="6544389"/>
            <a:ext cx="5417996" cy="318924"/>
          </a:xfrm>
          <a:prstGeom prst="rect">
            <a:avLst/>
          </a:prstGeom>
          <a:solidFill>
            <a:schemeClr val="tx1"/>
          </a:solidFill>
        </p:spPr>
        <p:txBody>
          <a:bodyPr wrap="square" lIns="36000" tIns="36000" rIns="36000" bIns="36000" rtlCol="0">
            <a:spAutoFit/>
          </a:bodyPr>
          <a:lstStyle/>
          <a:p>
            <a:r>
              <a:rPr lang="pt-BR" sz="1600" dirty="0">
                <a:solidFill>
                  <a:schemeClr val="bg1"/>
                </a:solidFill>
                <a:latin typeface="Arial Black" panose="020B0A04020102020204" pitchFamily="34" charset="0"/>
              </a:rPr>
              <a:t>DATA                  ENTRADAS               TOTAL     </a:t>
            </a: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1C37D2F5-CC8C-4683-A552-CAA0A192847F}"/>
              </a:ext>
            </a:extLst>
          </p:cNvPr>
          <p:cNvSpPr txBox="1"/>
          <p:nvPr/>
        </p:nvSpPr>
        <p:spPr>
          <a:xfrm>
            <a:off x="298589" y="5476294"/>
            <a:ext cx="3820858" cy="461665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ysClr val="windowText" lastClr="000000"/>
                </a:solidFill>
              </a:rPr>
              <a:t>“Logo da sua Igreja”</a:t>
            </a:r>
          </a:p>
        </p:txBody>
      </p: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2E45468B-19FF-4E54-BDBC-4BF0CF5A5FA0}"/>
              </a:ext>
            </a:extLst>
          </p:cNvPr>
          <p:cNvSpPr txBox="1"/>
          <p:nvPr/>
        </p:nvSpPr>
        <p:spPr>
          <a:xfrm>
            <a:off x="-1" y="6313556"/>
            <a:ext cx="4307777" cy="400110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000" dirty="0">
                <a:solidFill>
                  <a:sysClr val="windowText" lastClr="000000"/>
                </a:solidFill>
              </a:rPr>
              <a:t>“Data do Encerramento”</a:t>
            </a:r>
          </a:p>
        </p:txBody>
      </p:sp>
      <p:pic>
        <p:nvPicPr>
          <p:cNvPr id="2" name="Picture 2" descr="Jornal Missionário 2020 - Missões Nacionais">
            <a:extLst>
              <a:ext uri="{FF2B5EF4-FFF2-40B4-BE49-F238E27FC236}">
                <a16:creationId xmlns:a16="http://schemas.microsoft.com/office/drawing/2014/main" id="{4A6EDD4E-4303-A4E9-D6B2-85C3D0BC76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518" y="175721"/>
            <a:ext cx="1839615" cy="611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77E23FBE-7F24-2486-94F4-E99C219EB56E}"/>
              </a:ext>
            </a:extLst>
          </p:cNvPr>
          <p:cNvSpPr/>
          <p:nvPr/>
        </p:nvSpPr>
        <p:spPr>
          <a:xfrm>
            <a:off x="0" y="0"/>
            <a:ext cx="4307776" cy="6858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FB20A5B7-514C-0852-608F-919939860B26}"/>
              </a:ext>
            </a:extLst>
          </p:cNvPr>
          <p:cNvSpPr/>
          <p:nvPr/>
        </p:nvSpPr>
        <p:spPr>
          <a:xfrm>
            <a:off x="4307776" y="0"/>
            <a:ext cx="5417996" cy="6858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A8E198A6-EA8F-9D70-6C05-1F5D4D9B1222}"/>
              </a:ext>
            </a:extLst>
          </p:cNvPr>
          <p:cNvSpPr/>
          <p:nvPr/>
        </p:nvSpPr>
        <p:spPr>
          <a:xfrm>
            <a:off x="9717971" y="0"/>
            <a:ext cx="2460448" cy="6858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0FCA0CE6-4C3B-3D00-0041-C5B005D542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093" y="1582074"/>
            <a:ext cx="3537016" cy="31060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022691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aixaDeTexto 24">
            <a:extLst>
              <a:ext uri="{FF2B5EF4-FFF2-40B4-BE49-F238E27FC236}">
                <a16:creationId xmlns:a16="http://schemas.microsoft.com/office/drawing/2014/main" id="{10EF0172-3356-4168-8DF3-DC5C0818ABBE}"/>
              </a:ext>
            </a:extLst>
          </p:cNvPr>
          <p:cNvSpPr txBox="1"/>
          <p:nvPr/>
        </p:nvSpPr>
        <p:spPr>
          <a:xfrm>
            <a:off x="4301201" y="419039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9D86B5D7-4C00-4F38-A3F3-1D10181A73A4}"/>
              </a:ext>
            </a:extLst>
          </p:cNvPr>
          <p:cNvSpPr txBox="1"/>
          <p:nvPr/>
        </p:nvSpPr>
        <p:spPr>
          <a:xfrm>
            <a:off x="4301201" y="3929308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4B705D1A-FB34-48D8-85BA-7EEB0EF23533}"/>
              </a:ext>
            </a:extLst>
          </p:cNvPr>
          <p:cNvSpPr txBox="1"/>
          <p:nvPr/>
        </p:nvSpPr>
        <p:spPr>
          <a:xfrm>
            <a:off x="4301201" y="3668015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9A4D2996-322D-46BF-BEDF-4354167974C0}"/>
              </a:ext>
            </a:extLst>
          </p:cNvPr>
          <p:cNvSpPr txBox="1"/>
          <p:nvPr/>
        </p:nvSpPr>
        <p:spPr>
          <a:xfrm>
            <a:off x="4301201" y="3405661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9DCBA200-F517-4546-830F-7B2BA09B6EF3}"/>
              </a:ext>
            </a:extLst>
          </p:cNvPr>
          <p:cNvSpPr txBox="1"/>
          <p:nvPr/>
        </p:nvSpPr>
        <p:spPr>
          <a:xfrm>
            <a:off x="4301201" y="314494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1600C959-ACC1-4922-81F9-DBC30DC29796}"/>
              </a:ext>
            </a:extLst>
          </p:cNvPr>
          <p:cNvSpPr txBox="1"/>
          <p:nvPr/>
        </p:nvSpPr>
        <p:spPr>
          <a:xfrm>
            <a:off x="4301201" y="2885770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6FD8BA85-B5EC-4B25-99E3-7A1B88CAA6E5}"/>
              </a:ext>
            </a:extLst>
          </p:cNvPr>
          <p:cNvSpPr txBox="1"/>
          <p:nvPr/>
        </p:nvSpPr>
        <p:spPr>
          <a:xfrm>
            <a:off x="4301201" y="2624160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19DFF2B5-6C52-4DD8-B2A3-C7E6562DBE76}"/>
              </a:ext>
            </a:extLst>
          </p:cNvPr>
          <p:cNvSpPr txBox="1"/>
          <p:nvPr/>
        </p:nvSpPr>
        <p:spPr>
          <a:xfrm>
            <a:off x="4301201" y="2361806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CA64BB5B-1AE6-4FB0-B810-2FC7C75542AB}"/>
              </a:ext>
            </a:extLst>
          </p:cNvPr>
          <p:cNvSpPr txBox="1"/>
          <p:nvPr/>
        </p:nvSpPr>
        <p:spPr>
          <a:xfrm>
            <a:off x="4301201" y="2100196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880C09CB-0C0E-4A11-8FF3-F23461953D5B}"/>
              </a:ext>
            </a:extLst>
          </p:cNvPr>
          <p:cNvSpPr txBox="1"/>
          <p:nvPr/>
        </p:nvSpPr>
        <p:spPr>
          <a:xfrm>
            <a:off x="4301201" y="183784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6C48CF8E-71F1-480E-9C39-A956907ED184}"/>
              </a:ext>
            </a:extLst>
          </p:cNvPr>
          <p:cNvSpPr txBox="1"/>
          <p:nvPr/>
        </p:nvSpPr>
        <p:spPr>
          <a:xfrm>
            <a:off x="4301201" y="1574590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7" name="CaixaDeTexto 46">
            <a:extLst>
              <a:ext uri="{FF2B5EF4-FFF2-40B4-BE49-F238E27FC236}">
                <a16:creationId xmlns:a16="http://schemas.microsoft.com/office/drawing/2014/main" id="{72D867A7-CC70-479F-82AC-7D15A12739D6}"/>
              </a:ext>
            </a:extLst>
          </p:cNvPr>
          <p:cNvSpPr txBox="1"/>
          <p:nvPr/>
        </p:nvSpPr>
        <p:spPr>
          <a:xfrm>
            <a:off x="4301201" y="1312236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8" name="CaixaDeTexto 47">
            <a:extLst>
              <a:ext uri="{FF2B5EF4-FFF2-40B4-BE49-F238E27FC236}">
                <a16:creationId xmlns:a16="http://schemas.microsoft.com/office/drawing/2014/main" id="{4CCD2E95-DF28-48A2-B0C4-780DD3581932}"/>
              </a:ext>
            </a:extLst>
          </p:cNvPr>
          <p:cNvSpPr txBox="1"/>
          <p:nvPr/>
        </p:nvSpPr>
        <p:spPr>
          <a:xfrm>
            <a:off x="4301201" y="1050626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9" name="CaixaDeTexto 48">
            <a:extLst>
              <a:ext uri="{FF2B5EF4-FFF2-40B4-BE49-F238E27FC236}">
                <a16:creationId xmlns:a16="http://schemas.microsoft.com/office/drawing/2014/main" id="{F678CA55-B0D3-42BC-9427-8DF7AD8FB686}"/>
              </a:ext>
            </a:extLst>
          </p:cNvPr>
          <p:cNvSpPr txBox="1"/>
          <p:nvPr/>
        </p:nvSpPr>
        <p:spPr>
          <a:xfrm>
            <a:off x="4301201" y="78858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0" name="CaixaDeTexto 49">
            <a:extLst>
              <a:ext uri="{FF2B5EF4-FFF2-40B4-BE49-F238E27FC236}">
                <a16:creationId xmlns:a16="http://schemas.microsoft.com/office/drawing/2014/main" id="{BFF4924F-3D05-4F19-A0A4-B7B26E1FD068}"/>
              </a:ext>
            </a:extLst>
          </p:cNvPr>
          <p:cNvSpPr txBox="1"/>
          <p:nvPr/>
        </p:nvSpPr>
        <p:spPr>
          <a:xfrm>
            <a:off x="4308573" y="525455"/>
            <a:ext cx="5402823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1" name="CaixaDeTexto 50">
            <a:extLst>
              <a:ext uri="{FF2B5EF4-FFF2-40B4-BE49-F238E27FC236}">
                <a16:creationId xmlns:a16="http://schemas.microsoft.com/office/drawing/2014/main" id="{C5D5D09C-5247-40FF-8D2A-86A1C3265443}"/>
              </a:ext>
            </a:extLst>
          </p:cNvPr>
          <p:cNvSpPr txBox="1"/>
          <p:nvPr/>
        </p:nvSpPr>
        <p:spPr>
          <a:xfrm>
            <a:off x="4301997" y="747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2" name="CaixaDeTexto 51">
            <a:extLst>
              <a:ext uri="{FF2B5EF4-FFF2-40B4-BE49-F238E27FC236}">
                <a16:creationId xmlns:a16="http://schemas.microsoft.com/office/drawing/2014/main" id="{31CCFD3E-DD0A-4D28-B9F8-BE29155E2C5D}"/>
              </a:ext>
            </a:extLst>
          </p:cNvPr>
          <p:cNvSpPr txBox="1"/>
          <p:nvPr/>
        </p:nvSpPr>
        <p:spPr>
          <a:xfrm>
            <a:off x="4308573" y="263101"/>
            <a:ext cx="5402823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7CCCB4EA-61C4-40AE-8E31-530EED154B69}"/>
              </a:ext>
            </a:extLst>
          </p:cNvPr>
          <p:cNvSpPr txBox="1"/>
          <p:nvPr/>
        </p:nvSpPr>
        <p:spPr>
          <a:xfrm>
            <a:off x="9609814" y="277202"/>
            <a:ext cx="2667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FF0000"/>
                </a:solidFill>
              </a:rPr>
              <a:t>ALVO </a:t>
            </a:r>
          </a:p>
          <a:p>
            <a:pPr algn="ctr"/>
            <a:r>
              <a:rPr lang="pt-BR" sz="2800" b="1" dirty="0">
                <a:solidFill>
                  <a:srgbClr val="FF0000"/>
                </a:solidFill>
              </a:rPr>
              <a:t>R$</a:t>
            </a:r>
          </a:p>
        </p:txBody>
      </p:sp>
      <p:pic>
        <p:nvPicPr>
          <p:cNvPr id="4" name="Imagem 3" descr="Desenho de personagem de desenho animado&#10;&#10;Descrição gerada automaticamente">
            <a:extLst>
              <a:ext uri="{FF2B5EF4-FFF2-40B4-BE49-F238E27FC236}">
                <a16:creationId xmlns:a16="http://schemas.microsoft.com/office/drawing/2014/main" id="{50F0C07C-4975-46E9-AFD8-F705EB17D5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9504" y="1199089"/>
            <a:ext cx="2247619" cy="5504762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8A626DCF-C69D-4D8C-89F8-37B5C14F6016}"/>
              </a:ext>
            </a:extLst>
          </p:cNvPr>
          <p:cNvSpPr txBox="1"/>
          <p:nvPr/>
        </p:nvSpPr>
        <p:spPr>
          <a:xfrm>
            <a:off x="4301201" y="471071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F07D530F-00C5-49C7-95D8-9167DA44EA5D}"/>
              </a:ext>
            </a:extLst>
          </p:cNvPr>
          <p:cNvSpPr txBox="1"/>
          <p:nvPr/>
        </p:nvSpPr>
        <p:spPr>
          <a:xfrm>
            <a:off x="4301201" y="497232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A5FC4969-E9E7-447D-B2FA-04861A8094E4}"/>
              </a:ext>
            </a:extLst>
          </p:cNvPr>
          <p:cNvSpPr txBox="1"/>
          <p:nvPr/>
        </p:nvSpPr>
        <p:spPr>
          <a:xfrm>
            <a:off x="4301201" y="5231508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062CE140-5282-4860-B4F4-45C7478CB609}"/>
              </a:ext>
            </a:extLst>
          </p:cNvPr>
          <p:cNvSpPr txBox="1"/>
          <p:nvPr/>
        </p:nvSpPr>
        <p:spPr>
          <a:xfrm>
            <a:off x="4301201" y="627567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DA721B4B-D365-4DC5-9695-F05A2394A467}"/>
              </a:ext>
            </a:extLst>
          </p:cNvPr>
          <p:cNvSpPr txBox="1"/>
          <p:nvPr/>
        </p:nvSpPr>
        <p:spPr>
          <a:xfrm>
            <a:off x="4301201" y="5493168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A53F3D86-EA22-46B5-92BA-B8503864FBDF}"/>
              </a:ext>
            </a:extLst>
          </p:cNvPr>
          <p:cNvSpPr txBox="1"/>
          <p:nvPr/>
        </p:nvSpPr>
        <p:spPr>
          <a:xfrm>
            <a:off x="4301201" y="601332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46A74483-7E70-47E4-9AD2-55AB18E7669C}"/>
              </a:ext>
            </a:extLst>
          </p:cNvPr>
          <p:cNvSpPr txBox="1"/>
          <p:nvPr/>
        </p:nvSpPr>
        <p:spPr>
          <a:xfrm>
            <a:off x="4301201" y="575171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400B8962-2ECA-4CD0-B9AE-63D503EC43D3}"/>
              </a:ext>
            </a:extLst>
          </p:cNvPr>
          <p:cNvSpPr txBox="1"/>
          <p:nvPr/>
        </p:nvSpPr>
        <p:spPr>
          <a:xfrm>
            <a:off x="4296100" y="6544389"/>
            <a:ext cx="5417996" cy="318924"/>
          </a:xfrm>
          <a:prstGeom prst="rect">
            <a:avLst/>
          </a:prstGeom>
          <a:solidFill>
            <a:schemeClr val="tx1"/>
          </a:solidFill>
        </p:spPr>
        <p:txBody>
          <a:bodyPr wrap="square" lIns="36000" tIns="36000" rIns="36000" bIns="36000" rtlCol="0">
            <a:spAutoFit/>
          </a:bodyPr>
          <a:lstStyle/>
          <a:p>
            <a:r>
              <a:rPr lang="pt-BR" sz="1600" dirty="0">
                <a:solidFill>
                  <a:schemeClr val="bg1"/>
                </a:solidFill>
                <a:latin typeface="Arial Black" panose="020B0A04020102020204" pitchFamily="34" charset="0"/>
              </a:rPr>
              <a:t>DATA                  ENTRADAS               TOTAL     </a:t>
            </a: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683878F5-C7BE-461B-B0C9-00663848B4DC}"/>
              </a:ext>
            </a:extLst>
          </p:cNvPr>
          <p:cNvSpPr txBox="1"/>
          <p:nvPr/>
        </p:nvSpPr>
        <p:spPr>
          <a:xfrm>
            <a:off x="298589" y="5476294"/>
            <a:ext cx="3820858" cy="461665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ysClr val="windowText" lastClr="000000"/>
                </a:solidFill>
              </a:rPr>
              <a:t>“Logo da sua Igreja”</a:t>
            </a:r>
          </a:p>
        </p:txBody>
      </p:sp>
      <p:sp>
        <p:nvSpPr>
          <p:cNvPr id="41" name="CaixaDeTexto 40">
            <a:extLst>
              <a:ext uri="{FF2B5EF4-FFF2-40B4-BE49-F238E27FC236}">
                <a16:creationId xmlns:a16="http://schemas.microsoft.com/office/drawing/2014/main" id="{1FFA4461-B79D-4265-8F39-880E84F208EC}"/>
              </a:ext>
            </a:extLst>
          </p:cNvPr>
          <p:cNvSpPr txBox="1"/>
          <p:nvPr/>
        </p:nvSpPr>
        <p:spPr>
          <a:xfrm>
            <a:off x="-1" y="6313556"/>
            <a:ext cx="4307777" cy="400110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000" dirty="0">
                <a:solidFill>
                  <a:sysClr val="windowText" lastClr="000000"/>
                </a:solidFill>
              </a:rPr>
              <a:t>“Data do Encerramento”</a:t>
            </a:r>
          </a:p>
        </p:txBody>
      </p:sp>
      <p:pic>
        <p:nvPicPr>
          <p:cNvPr id="2" name="Picture 2" descr="Jornal Missionário 2020 - Missões Nacionais">
            <a:extLst>
              <a:ext uri="{FF2B5EF4-FFF2-40B4-BE49-F238E27FC236}">
                <a16:creationId xmlns:a16="http://schemas.microsoft.com/office/drawing/2014/main" id="{7E225A30-826D-10E3-8340-0DD14F0A00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518" y="175721"/>
            <a:ext cx="1839615" cy="611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131B2D3E-1833-A9DC-6987-F1096F78A4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093" y="1582074"/>
            <a:ext cx="3537016" cy="310601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108B82E4-0D41-5F21-88AF-408F28976043}"/>
              </a:ext>
            </a:extLst>
          </p:cNvPr>
          <p:cNvSpPr/>
          <p:nvPr/>
        </p:nvSpPr>
        <p:spPr>
          <a:xfrm>
            <a:off x="0" y="0"/>
            <a:ext cx="4307776" cy="6858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224DC586-6A17-A3AB-2AD6-AD917EF57A2C}"/>
              </a:ext>
            </a:extLst>
          </p:cNvPr>
          <p:cNvSpPr/>
          <p:nvPr/>
        </p:nvSpPr>
        <p:spPr>
          <a:xfrm>
            <a:off x="4307776" y="0"/>
            <a:ext cx="5417996" cy="6858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CEE1BAE2-4ED7-2707-6D40-8844BC2856CD}"/>
              </a:ext>
            </a:extLst>
          </p:cNvPr>
          <p:cNvSpPr/>
          <p:nvPr/>
        </p:nvSpPr>
        <p:spPr>
          <a:xfrm>
            <a:off x="9717971" y="0"/>
            <a:ext cx="2460448" cy="6858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42955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CaixaDeTexto 27">
            <a:extLst>
              <a:ext uri="{FF2B5EF4-FFF2-40B4-BE49-F238E27FC236}">
                <a16:creationId xmlns:a16="http://schemas.microsoft.com/office/drawing/2014/main" id="{9A4D2996-322D-46BF-BEDF-4354167974C0}"/>
              </a:ext>
            </a:extLst>
          </p:cNvPr>
          <p:cNvSpPr txBox="1"/>
          <p:nvPr/>
        </p:nvSpPr>
        <p:spPr>
          <a:xfrm>
            <a:off x="4301201" y="3405661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9DCBA200-F517-4546-830F-7B2BA09B6EF3}"/>
              </a:ext>
            </a:extLst>
          </p:cNvPr>
          <p:cNvSpPr txBox="1"/>
          <p:nvPr/>
        </p:nvSpPr>
        <p:spPr>
          <a:xfrm>
            <a:off x="4301201" y="314494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1600C959-ACC1-4922-81F9-DBC30DC29796}"/>
              </a:ext>
            </a:extLst>
          </p:cNvPr>
          <p:cNvSpPr txBox="1"/>
          <p:nvPr/>
        </p:nvSpPr>
        <p:spPr>
          <a:xfrm>
            <a:off x="4301201" y="2885770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6FD8BA85-B5EC-4B25-99E3-7A1B88CAA6E5}"/>
              </a:ext>
            </a:extLst>
          </p:cNvPr>
          <p:cNvSpPr txBox="1"/>
          <p:nvPr/>
        </p:nvSpPr>
        <p:spPr>
          <a:xfrm>
            <a:off x="4301201" y="2624160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19DFF2B5-6C52-4DD8-B2A3-C7E6562DBE76}"/>
              </a:ext>
            </a:extLst>
          </p:cNvPr>
          <p:cNvSpPr txBox="1"/>
          <p:nvPr/>
        </p:nvSpPr>
        <p:spPr>
          <a:xfrm>
            <a:off x="4301201" y="2361806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C42C2123-F9C8-4611-B382-CC88BD80CA25}"/>
              </a:ext>
            </a:extLst>
          </p:cNvPr>
          <p:cNvSpPr txBox="1"/>
          <p:nvPr/>
        </p:nvSpPr>
        <p:spPr>
          <a:xfrm>
            <a:off x="9609814" y="277202"/>
            <a:ext cx="2667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FF0000"/>
                </a:solidFill>
              </a:rPr>
              <a:t>ALVO </a:t>
            </a:r>
          </a:p>
          <a:p>
            <a:pPr algn="ctr"/>
            <a:r>
              <a:rPr lang="pt-BR" sz="2800" b="1" dirty="0">
                <a:solidFill>
                  <a:srgbClr val="FF0000"/>
                </a:solidFill>
              </a:rPr>
              <a:t>R$</a:t>
            </a:r>
          </a:p>
        </p:txBody>
      </p:sp>
      <p:sp>
        <p:nvSpPr>
          <p:cNvPr id="47" name="CaixaDeTexto 46">
            <a:extLst>
              <a:ext uri="{FF2B5EF4-FFF2-40B4-BE49-F238E27FC236}">
                <a16:creationId xmlns:a16="http://schemas.microsoft.com/office/drawing/2014/main" id="{72D867A7-CC70-479F-82AC-7D15A12739D6}"/>
              </a:ext>
            </a:extLst>
          </p:cNvPr>
          <p:cNvSpPr txBox="1"/>
          <p:nvPr/>
        </p:nvSpPr>
        <p:spPr>
          <a:xfrm>
            <a:off x="4301201" y="1312236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8" name="CaixaDeTexto 47">
            <a:extLst>
              <a:ext uri="{FF2B5EF4-FFF2-40B4-BE49-F238E27FC236}">
                <a16:creationId xmlns:a16="http://schemas.microsoft.com/office/drawing/2014/main" id="{4CCD2E95-DF28-48A2-B0C4-780DD3581932}"/>
              </a:ext>
            </a:extLst>
          </p:cNvPr>
          <p:cNvSpPr txBox="1"/>
          <p:nvPr/>
        </p:nvSpPr>
        <p:spPr>
          <a:xfrm>
            <a:off x="4301201" y="1050626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9" name="CaixaDeTexto 48">
            <a:extLst>
              <a:ext uri="{FF2B5EF4-FFF2-40B4-BE49-F238E27FC236}">
                <a16:creationId xmlns:a16="http://schemas.microsoft.com/office/drawing/2014/main" id="{F678CA55-B0D3-42BC-9427-8DF7AD8FB686}"/>
              </a:ext>
            </a:extLst>
          </p:cNvPr>
          <p:cNvSpPr txBox="1"/>
          <p:nvPr/>
        </p:nvSpPr>
        <p:spPr>
          <a:xfrm>
            <a:off x="4301201" y="78858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0" name="CaixaDeTexto 49">
            <a:extLst>
              <a:ext uri="{FF2B5EF4-FFF2-40B4-BE49-F238E27FC236}">
                <a16:creationId xmlns:a16="http://schemas.microsoft.com/office/drawing/2014/main" id="{BFF4924F-3D05-4F19-A0A4-B7B26E1FD068}"/>
              </a:ext>
            </a:extLst>
          </p:cNvPr>
          <p:cNvSpPr txBox="1"/>
          <p:nvPr/>
        </p:nvSpPr>
        <p:spPr>
          <a:xfrm>
            <a:off x="4308573" y="525455"/>
            <a:ext cx="5402823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1" name="CaixaDeTexto 50">
            <a:extLst>
              <a:ext uri="{FF2B5EF4-FFF2-40B4-BE49-F238E27FC236}">
                <a16:creationId xmlns:a16="http://schemas.microsoft.com/office/drawing/2014/main" id="{C5D5D09C-5247-40FF-8D2A-86A1C3265443}"/>
              </a:ext>
            </a:extLst>
          </p:cNvPr>
          <p:cNvSpPr txBox="1"/>
          <p:nvPr/>
        </p:nvSpPr>
        <p:spPr>
          <a:xfrm>
            <a:off x="4301997" y="747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2" name="CaixaDeTexto 51">
            <a:extLst>
              <a:ext uri="{FF2B5EF4-FFF2-40B4-BE49-F238E27FC236}">
                <a16:creationId xmlns:a16="http://schemas.microsoft.com/office/drawing/2014/main" id="{31CCFD3E-DD0A-4D28-B9F8-BE29155E2C5D}"/>
              </a:ext>
            </a:extLst>
          </p:cNvPr>
          <p:cNvSpPr txBox="1"/>
          <p:nvPr/>
        </p:nvSpPr>
        <p:spPr>
          <a:xfrm>
            <a:off x="4308573" y="263101"/>
            <a:ext cx="5402823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pic>
        <p:nvPicPr>
          <p:cNvPr id="35" name="Imagem 34" descr="Desenho de personagem de desenho animado&#10;&#10;Descrição gerada automaticamente">
            <a:extLst>
              <a:ext uri="{FF2B5EF4-FFF2-40B4-BE49-F238E27FC236}">
                <a16:creationId xmlns:a16="http://schemas.microsoft.com/office/drawing/2014/main" id="{E3298FB4-C4E8-4860-80F4-C9A282436E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9504" y="1199089"/>
            <a:ext cx="2247619" cy="5504762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AAC6567E-2B1D-490D-9EA0-DE98C0339945}"/>
              </a:ext>
            </a:extLst>
          </p:cNvPr>
          <p:cNvSpPr txBox="1"/>
          <p:nvPr/>
        </p:nvSpPr>
        <p:spPr>
          <a:xfrm>
            <a:off x="-1" y="6313556"/>
            <a:ext cx="4307777" cy="400110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000" dirty="0">
                <a:solidFill>
                  <a:schemeClr val="bg1"/>
                </a:solidFill>
              </a:rPr>
              <a:t>“Encerramento 29 de Novembro”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FD624E0-B464-4990-854D-5ECA0FAD4DAE}"/>
              </a:ext>
            </a:extLst>
          </p:cNvPr>
          <p:cNvSpPr txBox="1"/>
          <p:nvPr/>
        </p:nvSpPr>
        <p:spPr>
          <a:xfrm>
            <a:off x="243459" y="5262285"/>
            <a:ext cx="3820858" cy="461665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</a:rPr>
              <a:t>“Logo da sua Igreja”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24D60C93-4766-49ED-871E-8641E6169C18}"/>
              </a:ext>
            </a:extLst>
          </p:cNvPr>
          <p:cNvSpPr txBox="1"/>
          <p:nvPr/>
        </p:nvSpPr>
        <p:spPr>
          <a:xfrm>
            <a:off x="4301201" y="4451540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1FFF76ED-1995-41AF-B80E-D2D7E24D6256}"/>
              </a:ext>
            </a:extLst>
          </p:cNvPr>
          <p:cNvSpPr txBox="1"/>
          <p:nvPr/>
        </p:nvSpPr>
        <p:spPr>
          <a:xfrm>
            <a:off x="4301201" y="419039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97DC7FDD-0E14-428D-9243-2CE93CE72351}"/>
              </a:ext>
            </a:extLst>
          </p:cNvPr>
          <p:cNvSpPr txBox="1"/>
          <p:nvPr/>
        </p:nvSpPr>
        <p:spPr>
          <a:xfrm>
            <a:off x="4301201" y="3929308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63FFDA33-CC9E-4E45-9372-61D0A35807C3}"/>
              </a:ext>
            </a:extLst>
          </p:cNvPr>
          <p:cNvSpPr txBox="1"/>
          <p:nvPr/>
        </p:nvSpPr>
        <p:spPr>
          <a:xfrm>
            <a:off x="4301201" y="3668015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02547BDD-9E9C-419A-8E04-E86D50431424}"/>
              </a:ext>
            </a:extLst>
          </p:cNvPr>
          <p:cNvSpPr txBox="1"/>
          <p:nvPr/>
        </p:nvSpPr>
        <p:spPr>
          <a:xfrm>
            <a:off x="4301201" y="471071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BD16EB61-BE4A-47B0-A05C-FEEEDAF04D5A}"/>
              </a:ext>
            </a:extLst>
          </p:cNvPr>
          <p:cNvSpPr txBox="1"/>
          <p:nvPr/>
        </p:nvSpPr>
        <p:spPr>
          <a:xfrm>
            <a:off x="4301201" y="497232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AC5E4039-1801-41F1-90BE-53777D3C0D59}"/>
              </a:ext>
            </a:extLst>
          </p:cNvPr>
          <p:cNvSpPr txBox="1"/>
          <p:nvPr/>
        </p:nvSpPr>
        <p:spPr>
          <a:xfrm>
            <a:off x="4301201" y="5231508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D99DE82D-9B3B-45D7-A5EE-5A79DDC0C9E9}"/>
              </a:ext>
            </a:extLst>
          </p:cNvPr>
          <p:cNvSpPr txBox="1"/>
          <p:nvPr/>
        </p:nvSpPr>
        <p:spPr>
          <a:xfrm>
            <a:off x="4301201" y="627567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5956C8AC-01B8-41C1-BCE4-E3543A086AE3}"/>
              </a:ext>
            </a:extLst>
          </p:cNvPr>
          <p:cNvSpPr txBox="1"/>
          <p:nvPr/>
        </p:nvSpPr>
        <p:spPr>
          <a:xfrm>
            <a:off x="4301201" y="5493168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6C744EA0-497C-4AD7-96BC-3F5B45294086}"/>
              </a:ext>
            </a:extLst>
          </p:cNvPr>
          <p:cNvSpPr txBox="1"/>
          <p:nvPr/>
        </p:nvSpPr>
        <p:spPr>
          <a:xfrm>
            <a:off x="4301201" y="601332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CBF08CB5-C751-4B9C-A507-90F23C999D37}"/>
              </a:ext>
            </a:extLst>
          </p:cNvPr>
          <p:cNvSpPr txBox="1"/>
          <p:nvPr/>
        </p:nvSpPr>
        <p:spPr>
          <a:xfrm>
            <a:off x="4301201" y="575171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400B8962-2ECA-4CD0-B9AE-63D503EC43D3}"/>
              </a:ext>
            </a:extLst>
          </p:cNvPr>
          <p:cNvSpPr txBox="1"/>
          <p:nvPr/>
        </p:nvSpPr>
        <p:spPr>
          <a:xfrm>
            <a:off x="4296100" y="6544389"/>
            <a:ext cx="5417996" cy="318924"/>
          </a:xfrm>
          <a:prstGeom prst="rect">
            <a:avLst/>
          </a:prstGeom>
          <a:solidFill>
            <a:schemeClr val="tx1"/>
          </a:solidFill>
        </p:spPr>
        <p:txBody>
          <a:bodyPr wrap="square" lIns="36000" tIns="36000" rIns="36000" bIns="36000" rtlCol="0">
            <a:spAutoFit/>
          </a:bodyPr>
          <a:lstStyle/>
          <a:p>
            <a:r>
              <a:rPr lang="pt-BR" sz="1600" dirty="0">
                <a:solidFill>
                  <a:schemeClr val="bg1"/>
                </a:solidFill>
                <a:latin typeface="Arial Black" panose="020B0A04020102020204" pitchFamily="34" charset="0"/>
              </a:rPr>
              <a:t>DATA                  ENTRADAS               TOTAL     </a:t>
            </a:r>
          </a:p>
        </p:txBody>
      </p:sp>
      <p:sp>
        <p:nvSpPr>
          <p:cNvPr id="64" name="CaixaDeTexto 63">
            <a:extLst>
              <a:ext uri="{FF2B5EF4-FFF2-40B4-BE49-F238E27FC236}">
                <a16:creationId xmlns:a16="http://schemas.microsoft.com/office/drawing/2014/main" id="{2FC87612-D616-438A-8EFB-BD95A08634ED}"/>
              </a:ext>
            </a:extLst>
          </p:cNvPr>
          <p:cNvSpPr txBox="1"/>
          <p:nvPr/>
        </p:nvSpPr>
        <p:spPr>
          <a:xfrm>
            <a:off x="4301201" y="2101794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6" name="CaixaDeTexto 65">
            <a:extLst>
              <a:ext uri="{FF2B5EF4-FFF2-40B4-BE49-F238E27FC236}">
                <a16:creationId xmlns:a16="http://schemas.microsoft.com/office/drawing/2014/main" id="{72DF97E2-4316-493B-BE6B-83394826E9B8}"/>
              </a:ext>
            </a:extLst>
          </p:cNvPr>
          <p:cNvSpPr txBox="1"/>
          <p:nvPr/>
        </p:nvSpPr>
        <p:spPr>
          <a:xfrm>
            <a:off x="4301201" y="1838546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9" name="CaixaDeTexto 68">
            <a:extLst>
              <a:ext uri="{FF2B5EF4-FFF2-40B4-BE49-F238E27FC236}">
                <a16:creationId xmlns:a16="http://schemas.microsoft.com/office/drawing/2014/main" id="{5C0D39A0-9EAB-479E-B104-D6BDF5D24FF7}"/>
              </a:ext>
            </a:extLst>
          </p:cNvPr>
          <p:cNvSpPr txBox="1"/>
          <p:nvPr/>
        </p:nvSpPr>
        <p:spPr>
          <a:xfrm>
            <a:off x="4294358" y="1575303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174B9DE5-909B-466E-B49C-2036FD9054AB}"/>
              </a:ext>
            </a:extLst>
          </p:cNvPr>
          <p:cNvSpPr txBox="1"/>
          <p:nvPr/>
        </p:nvSpPr>
        <p:spPr>
          <a:xfrm>
            <a:off x="-1" y="6313556"/>
            <a:ext cx="4307777" cy="400110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000" dirty="0">
                <a:solidFill>
                  <a:sysClr val="windowText" lastClr="000000"/>
                </a:solidFill>
              </a:rPr>
              <a:t>“Data do Encerramento”</a:t>
            </a:r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94EDECEE-2CE5-4EC6-A09F-0FED62DDFAB1}"/>
              </a:ext>
            </a:extLst>
          </p:cNvPr>
          <p:cNvSpPr txBox="1"/>
          <p:nvPr/>
        </p:nvSpPr>
        <p:spPr>
          <a:xfrm>
            <a:off x="298589" y="5476294"/>
            <a:ext cx="3820858" cy="461665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ysClr val="windowText" lastClr="000000"/>
                </a:solidFill>
              </a:rPr>
              <a:t>“Logo da sua Igreja”</a:t>
            </a:r>
          </a:p>
        </p:txBody>
      </p:sp>
      <p:pic>
        <p:nvPicPr>
          <p:cNvPr id="2" name="Picture 2" descr="Jornal Missionário 2020 - Missões Nacionais">
            <a:extLst>
              <a:ext uri="{FF2B5EF4-FFF2-40B4-BE49-F238E27FC236}">
                <a16:creationId xmlns:a16="http://schemas.microsoft.com/office/drawing/2014/main" id="{2FD0BE59-EB5C-A4FD-C849-5186837FE5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518" y="175721"/>
            <a:ext cx="1839615" cy="611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9AEDAA8C-FA13-56ED-EEF1-3D2A2BE8FD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093" y="1582074"/>
            <a:ext cx="3537016" cy="310601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id="{733F460B-324C-03B9-8A2F-F7CDC829F805}"/>
              </a:ext>
            </a:extLst>
          </p:cNvPr>
          <p:cNvSpPr/>
          <p:nvPr/>
        </p:nvSpPr>
        <p:spPr>
          <a:xfrm>
            <a:off x="0" y="0"/>
            <a:ext cx="4307776" cy="6858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13B0BE7A-B774-E596-01F1-15997C4114E7}"/>
              </a:ext>
            </a:extLst>
          </p:cNvPr>
          <p:cNvSpPr/>
          <p:nvPr/>
        </p:nvSpPr>
        <p:spPr>
          <a:xfrm>
            <a:off x="4307776" y="0"/>
            <a:ext cx="5417996" cy="6858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AC8FC522-0E9E-3261-8167-824E17EF3D06}"/>
              </a:ext>
            </a:extLst>
          </p:cNvPr>
          <p:cNvSpPr/>
          <p:nvPr/>
        </p:nvSpPr>
        <p:spPr>
          <a:xfrm>
            <a:off x="9717971" y="0"/>
            <a:ext cx="2460448" cy="6858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501506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799</TotalTime>
  <Words>236</Words>
  <Application>Microsoft Office PowerPoint</Application>
  <PresentationFormat>Widescreen</PresentationFormat>
  <Paragraphs>63</Paragraphs>
  <Slides>9</Slides>
  <Notes>3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4" baseType="lpstr">
      <vt:lpstr>Arial</vt:lpstr>
      <vt:lpstr>Arial Black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julia soares</dc:creator>
  <cp:lastModifiedBy>Usuario</cp:lastModifiedBy>
  <cp:revision>44</cp:revision>
  <dcterms:created xsi:type="dcterms:W3CDTF">2019-11-28T21:16:15Z</dcterms:created>
  <dcterms:modified xsi:type="dcterms:W3CDTF">2026-07-21T19:30:25Z</dcterms:modified>
</cp:coreProperties>
</file>