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81" r:id="rId3"/>
    <p:sldId id="282" r:id="rId4"/>
    <p:sldId id="283" r:id="rId5"/>
    <p:sldId id="284" r:id="rId6"/>
    <p:sldId id="287" r:id="rId7"/>
    <p:sldId id="285" r:id="rId8"/>
    <p:sldId id="288" r:id="rId9"/>
    <p:sldId id="289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ana Santos Pereira Martines" initials="SSPM" lastIdx="1" clrIdx="0">
    <p:extLst>
      <p:ext uri="{19B8F6BF-5375-455C-9EA6-DF929625EA0E}">
        <p15:presenceInfo xmlns:p15="http://schemas.microsoft.com/office/powerpoint/2012/main" userId="a33a273eb85869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6600"/>
    <a:srgbClr val="FF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>
        <p:scale>
          <a:sx n="75" d="100"/>
          <a:sy n="75" d="100"/>
        </p:scale>
        <p:origin x="75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B29EA-BC13-4089-9230-458FD9DD92FE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5ACE8-6EB3-4B34-AB34-36CC06E28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17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095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489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4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242D3-7028-4AAF-BF50-474D58DEC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0E1B43-5FA9-4A5C-B4A0-2277A6B1A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761356-3D06-4293-B9C2-11970598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38C7E-80C7-4D32-8F14-CA65895F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D7DE0D-4C3D-4FCC-A078-586D1D8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81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0B6D2-4721-43D2-ADA4-4FA5135B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29E7FC-5712-4DAE-8138-D2B4342D5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2882CC-8493-4BAE-8ED7-C8A89606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763405-A682-4BB3-89C1-E4E56A2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A1F673-0D8B-4374-96A1-26E8D5BA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9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8D201C-B849-4B71-ABF5-2C4F143E3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FC3A77-1183-46BB-A1F1-2AC9FF944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CE5510-01D7-4B3B-887A-9B3005AC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E8DE62-DC98-409B-A47A-D8A8BB59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693CB6-4AD5-4D5A-87D7-B1545776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14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B75A8-9084-418E-AC3E-9C8926EC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362B6-1CEA-47D0-9C02-9D552EBE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639928-F6B2-4E51-9C7B-88E856A3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AE0870-0B4C-4D19-8707-ED9BA050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DD9B86-2448-4F64-A534-0853BD9F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2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D614A-CFFB-4A25-907B-2F24DDE2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DCE114-8E08-4A18-9414-B19B7A33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1B6E5-36CA-497C-AB79-406760B3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9647EB-461F-43D1-81DC-6783115F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FC1E-F126-4ADD-A2E5-2BBD1589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DE6EF-D342-419D-B7CE-52301AF2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F196F-A8A9-48D7-88DB-AAE99CB7E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AC55E9-288F-43B1-AC54-46A5BDA8F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C617EE-67DE-4A5E-951E-E18E5181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016EA0-F0E4-484A-AAD1-059C41CE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272240-1E5E-483C-BD14-5517928F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9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079F1-1AAB-4724-AA08-6A86C589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307333-815B-40ED-B1BD-44CC71E61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9564631-78DE-483B-A329-3ED4B51E9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4A41F08-DB2E-4BA1-ADAF-504BE1FF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B9BE5F-E2FE-416F-B1EB-612501191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EDD5E89-C902-4206-8E59-D627B947F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BE7229-BF06-479A-AD7A-84DED296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7FEF305-AAEF-438F-B5DB-0EC67A8C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3B30D-7D23-42EF-A7F7-663CF7B5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0A940C-A2AB-459A-BB52-47FAAAE9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F56546-E5A5-4933-8A2C-0837E48C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4C6D72-6CC5-48AD-AA3F-B37DA58D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5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A34E827-0754-4837-BF8A-D05D1B1D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74B6A4-44E3-4513-B338-6F36191A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5BA97A-3C8E-48A8-9F50-4AF4D9CA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40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663F7-8DA1-4019-BBBF-DDD9C53D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6899B0-88FD-4A56-952B-E9026171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D8AC2F-E1DE-4DDF-876B-3B42935EF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937FDF-455A-4F78-89ED-432AE315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1CE108-AFB9-40B5-AE12-55774063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264E42-E88C-4E31-BE05-5292E758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96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A3ABC-00C9-4177-812E-E76E3A19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AAD2E45-2C73-402F-AA9E-4D5D9475A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4BDBF2-64E1-4EAB-93C7-F067A914B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63C914-94D8-4B1A-8C14-0875F5E6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A88E35-A8EA-4EF4-8ADD-1154BC8A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9817E2-ECA6-47CC-B553-62A81EB0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6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60702E8-7D52-4287-8122-1CF14DF4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FB73A1-FA60-4316-9E1C-4D1C0F6E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57908-B8E9-4A4B-A87B-7634FB939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2B282-0042-421B-902A-B949E3FCB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19978D-9DF4-423C-901C-3FFEFA813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2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60606436-448D-445A-B539-EEB17DF87D6F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-433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7" name="Imagem 6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401D6273-68FE-4A1D-9E62-0547C57A8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41" y="1197633"/>
            <a:ext cx="2286319" cy="5506218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02F24F3-1E17-43BD-91C6-750A00A3F7C3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51050EF4-AA0B-4DCD-BD67-72BFEAFE57B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181B25-0722-4963-A979-FBD0C685531B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4768307-6729-46D7-9053-D8D0668BD1B8}"/>
              </a:ext>
            </a:extLst>
          </p:cNvPr>
          <p:cNvSpPr txBox="1"/>
          <p:nvPr/>
        </p:nvSpPr>
        <p:spPr>
          <a:xfrm>
            <a:off x="4301180" y="5243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20AF385-8213-4485-8BF6-33E317263F39}"/>
              </a:ext>
            </a:extLst>
          </p:cNvPr>
          <p:cNvSpPr txBox="1"/>
          <p:nvPr/>
        </p:nvSpPr>
        <p:spPr>
          <a:xfrm>
            <a:off x="4301180" y="26105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592AFDE8-66B4-4609-164E-311C683A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16C51CF-DEA2-D4B4-EE3D-302B795F3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57E69BC-EBF8-B7B1-979A-9DF3FFF440AA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78D1DFE-C7C2-0555-CE3B-E91BB04B16D2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1222D10-DF41-8965-16E7-DD7F6CDF5769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0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 40">
            <a:extLst>
              <a:ext uri="{FF2B5EF4-FFF2-40B4-BE49-F238E27FC236}">
                <a16:creationId xmlns:a16="http://schemas.microsoft.com/office/drawing/2014/main" id="{8337DB50-B24D-46DE-957E-DF887A479E35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on-line  R$   3.500,00</a:t>
            </a:r>
          </a:p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8222477-E88B-40B9-9F79-B459F5654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7" y="1194997"/>
            <a:ext cx="2248214" cy="5506218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CAA7C9FC-4B72-44D8-BDAC-978E29ED0363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3A9219-FB3E-40EC-8469-AE804C6C6E9A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532E3D84-CD36-4BCF-9F4A-EB16187D70F6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E711C7C5-0978-433B-A5A8-E31A5AE45072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82B5C326-5F3A-2886-3B2F-5D3E4633F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F510855-B23E-1C49-6FCE-CBBF51803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44659DC-1049-DFB1-BCDF-785A90EFC062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91D967D-64E4-71E6-9E41-EE817AC6DE09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E1760D3-570D-9346-8F8F-C6290A019D27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47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68BB938-A549-4753-9CA9-9D7B893FA14E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on-line  R$   3.500,00</a:t>
            </a:r>
          </a:p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R$ 2.000,00/Almoço            R$   5.500,00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R$ 10.800,00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5" name="Imagem 4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9E8C7879-2B29-4D48-90B0-40A8CD6C1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670BC5A3-D5ED-4D6F-AE5F-5E853D93C719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088205E-1F2C-4CDF-9C0E-7D7A43F4FEFE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5FBA953D-BE56-43A0-9A1B-BD4FD7C86B9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356ADDB-F36B-4DB5-8994-1770BDCB5346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D4DD49CF-EB4A-7E1F-9817-8ADB41400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8094102-2080-0AE6-F904-1A52C8BCA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1D89162-3B3B-E67C-C12C-0FB95F366C51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33A77D7-2ECA-5CE3-2D31-A894CD519E42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566574E-75F8-5F4A-7873-7869DAB43B5E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7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E68FA75-A27A-4C1E-B515-9F48501AA4DC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 R$ 2.300,00/Ofertas            R$ 13.100,00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3400" y="6545466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7117331-F06D-43C7-97A7-C4068BB9E2D7}"/>
              </a:ext>
            </a:extLst>
          </p:cNvPr>
          <p:cNvSpPr txBox="1"/>
          <p:nvPr/>
        </p:nvSpPr>
        <p:spPr>
          <a:xfrm>
            <a:off x="228015" y="2509941"/>
            <a:ext cx="3820858" cy="156966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Campanha de Missões Mundiais 2020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428FCDD4-4E62-48C9-89A4-91C60C712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549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057383D2-F9C6-4307-BC12-E3998FFA4C57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74A00E2-65A9-4087-9DFB-0E80A750EAEF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ED9FF8-0435-4CFE-8E0B-AD2BDD56106C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4093D5-CD27-475D-9BB8-1476A63977B8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7A483D-C630-4704-B1B5-AEF34C55FFE7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F48A9A-E82F-45A6-9C09-49E131BE8FE2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R$ 5.300,00/Ofertas            R$ 10.800,00 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E9FBB30-5DCD-4AE1-AFB0-D672EA14020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E39BE10-F740-426A-8448-DA640B9CA711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2EA03081-6A5F-D4C1-3761-45A58FE37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806E661-EDFC-FCE7-9F89-38DE6EED1257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5650E64-D3B1-88F6-A19B-8DDDAB1660FA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5B536E1-E93F-A76A-B0F7-1170DCCF9BF0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FD784981-99BF-68E3-8CD3-BB3927494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606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F3648FF-8252-4826-A7D7-E7050DE87F92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 R$ 4.500,00/ Feira               R$ 17.600,00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7117331-F06D-43C7-97A7-C4068BB9E2D7}"/>
              </a:ext>
            </a:extLst>
          </p:cNvPr>
          <p:cNvSpPr txBox="1"/>
          <p:nvPr/>
        </p:nvSpPr>
        <p:spPr>
          <a:xfrm>
            <a:off x="228015" y="2509941"/>
            <a:ext cx="3820858" cy="156966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Campanha de Missões Mundiais 2020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8A4AFF2B-2D7D-49B5-ABCA-974F54150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4D2387A0-FCCD-415A-83E1-7924B78C494F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671D097D-12EF-4831-99B2-A8A88C807489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24AA63-3CD6-4745-A3A3-C2B5978B1EE8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5C25FB-CBA8-4B22-972F-1E11AE40086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R$ 13.100,00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AE7AD1D-D24F-47D8-B433-0F62D33FFDD9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5898EB1-AD37-4427-9F10-B2AC53AA738C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R$ 5.300,00/Ofertas            R$ 10.800,00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7726469-8C62-4B00-929F-AC2C0F9835BA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9E5EA93-5759-49F2-A562-B1CA9687201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3407B26C-2A02-AFBE-FA6B-135BF050A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67FE912-8B6C-7678-B678-E34F0911E06A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D9F392A-2849-C128-0DB5-66DAEE156B40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AD1F7A6-CA00-CAC7-CAC1-85B390FF698D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80814B9-C3D4-9B07-7D40-E4D7C4372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50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 R$ 3.000,00/Ofertas            R$ 20.600,00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E7E9375-213C-4DC4-A16E-96E4010F1F5B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pic>
        <p:nvPicPr>
          <p:cNvPr id="7" name="Imagem 6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3B900B99-CB03-4B05-8740-E09BB7812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201607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0470069-C210-4D4E-9C80-6D9804BF2D9D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 R$ 4.500,00/ Feira               R$ 17.600,00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65ABFB1-9951-40CE-B08E-F1055C8C9461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F83A27F-75DE-4970-851A-FB8F416955AF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 R$ 2.300,00/Ofertas            R$ 13.100,00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8961CC5-0C6F-439A-93BA-B56AD42BCFF8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69CAF48-5AD9-4493-92C0-9EC466643550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R$ 5.300,00/Ofertas            R$ 10.800,00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21A883E-1144-4305-8725-B3BEE431EAEC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111EFD8A-25BC-44F9-86ED-182462488F0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839BF881-F046-D1E0-899A-3FDE491F8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CF9F61F-123B-348C-C747-1351F2743FE8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8F44892-6A06-F20C-4382-9302D0480220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89C820E-E5B0-76C4-2CA5-E657DB62DB8E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D35E95F-A96A-8C6A-9C1C-F7DD61838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62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 R$ 1.300,00/Chá                  R$ 21.900,00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6A2B55F-ACE8-46E3-A27E-A06FF9855EC2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734FC46-172E-4E26-987D-A0E6BE6320D7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pic>
        <p:nvPicPr>
          <p:cNvPr id="7" name="Imagem 6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569DC23D-C346-4F7D-8552-E6D5A422E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CF05B8C-0C31-4EE0-8BF2-953D9470A3B7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 R$ 3.000,00/Ofertas            R$ 20.600,00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2C28907-2291-452B-AEB9-52EB2F75F593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 R$ 4.500,00/ Feira               R$ 17.600,00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9995872-598E-48AD-A4B6-E38D929606DA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D3C97D6-2E3D-42F7-A70F-D7661001053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 R$ 2.300,00/Ofertas            R$ 13.100,00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1FEA74-B19A-4496-8032-D0C4077C50C2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7369349-62C5-4E36-94E2-B42CD80B106B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R$ 5.300,00/Ofertas            R$ 10.800,00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C37D2F5-CC8C-4683-A552-CAA0A192847F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E45468B-19FF-4E54-BDBC-4BF0CF5A5FA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4A6EDD4E-4303-A4E9-D6B2-85C3D0BC7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7E23FBE-7F24-2486-94F4-E99C219EB56E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B20A5B7-514C-0852-608F-919939860B26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8E198A6-EA8F-9D70-6C05-1F5D4D9B1222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FCA0CE6-4C3B-3D00-0041-C5B005D54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26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R$ 2.100,00/Almoço           R$ 24.000,00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R$ 1.500,00/Ofertas           R$ 25.500,00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R$ 2.000,00/ER                    R$ 27.500,00 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R$ 1.500,00/Crianças         R$ 29,000,00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CCCB4EA-61C4-40AE-8E31-530EED154B69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50F0C07C-4975-46E9-AFD8-F705EB17D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626DCF-C69D-4D8C-89F8-37B5C14F6016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 R$ 1.300,00/Chá                  R$ 21.900,00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07D530F-00C5-49C7-95D8-9167DA44EA5D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 R$ 3.000,00/Ofertas            R$ 20.600,00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FC4969-E9E7-447D-B2FA-04861A8094E4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 R$ 4.500,00/ Feira               R$ 17.600,00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62CE140-5282-4860-B4F4-45C7478CB609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A721B4B-D365-4DC5-9695-F05A2394A467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 R$ 2.300,00/Ofertas            R$ 13.100,00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53F3D86-EA22-46B5-92BA-B8503864FBD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6A74483-7E70-47E4-9AD2-55AB18E7669C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R$ 5.300,00/Ofertas            R$ 10.800,00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683878F5-C7BE-461B-B0C9-00663848B4DC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1FFA4461-B79D-4265-8F39-880E84F208EC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7E225A30-826D-10E3-8340-0DD14F0A0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31B2D3E-1833-A9DC-6987-F1096F78A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08B82E4-0D41-5F21-88AF-408F28976043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24DC586-6A17-A3AB-2AD6-AD917EF57A2C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EE1BAE2-4ED7-2707-6D40-8844BC2856CD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29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R$ 2.150,00/</a:t>
            </a:r>
            <a:r>
              <a:rPr lang="pt-BR" sz="1700" dirty="0" err="1"/>
              <a:t>Adoles</a:t>
            </a:r>
            <a:r>
              <a:rPr lang="pt-BR" sz="1700" dirty="0"/>
              <a:t>.           R$ 31.150,00 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R$ 4.200,00/Jovens            R$ 35.350,00 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R$ 6.100,00/Adultos           R$ 41.450,00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 2.250,00/ MR                R$ 43.700,00 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R$ 3.500,00/MCM              R$ 47.200,00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42C2123-F9C8-4611-B382-CC88BD80CA25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35" name="Imagem 34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E3298FB4-C4E8-4860-80F4-C9A282436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AC6567E-2B1D-490D-9EA0-DE98C0339945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FD624E0-B464-4990-854D-5ECA0FAD4DAE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D60C93-4766-49ED-871E-8641E6169C18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R$ 2.100,00/Almoço           R$ 24.000,00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FFF76ED-1995-41AF-B80E-D2D7E24D6256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R$ 1.500,00/Ofertas           R$ 25.500,00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7DC7FDD-0E14-428D-9243-2CE93CE72351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 R$ 2.000,00/ER                    R$ 27.500,00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3FFDA33-CC9E-4E45-9372-61D0A35807C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R$ 1.500,00/Crianças         R$ 29.000,00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547BDD-9E9C-419A-8E04-E86D50431424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 R$ 1.300,00/Chá                  R$ 21.900,00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D16EB61-BE4A-47B0-A05C-FEEEDAF04D5A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 R$ 3.000,00/Ofertas            R$ 20.600,00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C5E4039-1801-41F1-90BE-53777D3C0D59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 R$ 4.500,00/ Feira               R$ 17.600,00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99DE82D-9B3B-45D7-A5EE-5A79DDC0C9E9}"/>
              </a:ext>
            </a:extLst>
          </p:cNvPr>
          <p:cNvSpPr txBox="1"/>
          <p:nvPr/>
        </p:nvSpPr>
        <p:spPr>
          <a:xfrm>
            <a:off x="4301201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 R$ 3.500,00/Bazar on-line  R$   3.500,00</a:t>
            </a:r>
          </a:p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956C8AC-01B8-41C1-BCE4-E3543A086AE3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 R$ 2.300,00/Ofertas            R$ 13.100,00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744EA0-497C-4AD7-96BC-3F5B45294086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R$ 2.000,00/Almoço            R$   5.500,00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BF08CB5-C751-4B9C-A507-90F23C999D37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 R$ 3.500,00/Ofertas            R$ 10.800,00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2FC87612-D616-438A-8EFB-BD95A08634ED}"/>
              </a:ext>
            </a:extLst>
          </p:cNvPr>
          <p:cNvSpPr txBox="1"/>
          <p:nvPr/>
        </p:nvSpPr>
        <p:spPr>
          <a:xfrm>
            <a:off x="4301201" y="21017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R$ 2.000,00/</a:t>
            </a:r>
            <a:r>
              <a:rPr lang="pt-BR" sz="1700" dirty="0" err="1"/>
              <a:t>PGMs</a:t>
            </a:r>
            <a:r>
              <a:rPr lang="pt-BR" sz="1700" dirty="0"/>
              <a:t>             R$ 49.200,00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72DF97E2-4316-493B-BE6B-83394826E9B8}"/>
              </a:ext>
            </a:extLst>
          </p:cNvPr>
          <p:cNvSpPr txBox="1"/>
          <p:nvPr/>
        </p:nvSpPr>
        <p:spPr>
          <a:xfrm>
            <a:off x="4301201" y="183854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R$ 4.110,00/Ofertas          R$ 53.310,00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5C0D39A0-9EAB-479E-B104-D6BDF5D24FF7}"/>
              </a:ext>
            </a:extLst>
          </p:cNvPr>
          <p:cNvSpPr txBox="1"/>
          <p:nvPr/>
        </p:nvSpPr>
        <p:spPr>
          <a:xfrm>
            <a:off x="4294358" y="15753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74B9DE5-909B-466E-B49C-2036FD9054AB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4EDECEE-2CE5-4EC6-A09F-0FED62DDFAB1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2FD0BE59-EB5C-A4FD-C849-5186837FE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AEDAA8C-FA13-56ED-EEF1-3D2A2BE8F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33F460B-324C-03B9-8A2F-F7CDC829F805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3B0BE7A-B774-E596-01F1-15997C4114E7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C8FC522-0E9E-3261-8167-824E17EF3D06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015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749</Words>
  <Application>Microsoft Office PowerPoint</Application>
  <PresentationFormat>Widescreen</PresentationFormat>
  <Paragraphs>118</Paragraphs>
  <Slides>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 soares</dc:creator>
  <cp:lastModifiedBy>Usuario</cp:lastModifiedBy>
  <cp:revision>42</cp:revision>
  <dcterms:created xsi:type="dcterms:W3CDTF">2019-11-28T21:16:15Z</dcterms:created>
  <dcterms:modified xsi:type="dcterms:W3CDTF">2026-07-01T19:44:52Z</dcterms:modified>
</cp:coreProperties>
</file>