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81" r:id="rId3"/>
    <p:sldId id="290" r:id="rId4"/>
    <p:sldId id="291" r:id="rId5"/>
    <p:sldId id="292" r:id="rId6"/>
    <p:sldId id="293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ana Santos Pereira Martines" initials="SSPM" lastIdx="1" clrIdx="0">
    <p:extLst>
      <p:ext uri="{19B8F6BF-5375-455C-9EA6-DF929625EA0E}">
        <p15:presenceInfo xmlns:p15="http://schemas.microsoft.com/office/powerpoint/2012/main" userId="a33a273eb85869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6600"/>
    <a:srgbClr val="FF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2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B29EA-BC13-4089-9230-458FD9DD92FE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5ACE8-6EB3-4B34-AB34-36CC06E28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17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095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82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808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31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129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361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598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174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242D3-7028-4AAF-BF50-474D58DEC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0E1B43-5FA9-4A5C-B4A0-2277A6B1A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761356-3D06-4293-B9C2-11970598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38C7E-80C7-4D32-8F14-CA65895F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D7DE0D-4C3D-4FCC-A078-586D1D8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81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0B6D2-4721-43D2-ADA4-4FA5135B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29E7FC-5712-4DAE-8138-D2B4342D5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2882CC-8493-4BAE-8ED7-C8A89606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763405-A682-4BB3-89C1-E4E56A2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A1F673-0D8B-4374-96A1-26E8D5BA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9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8D201C-B849-4B71-ABF5-2C4F143E3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FC3A77-1183-46BB-A1F1-2AC9FF944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CE5510-01D7-4B3B-887A-9B3005AC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E8DE62-DC98-409B-A47A-D8A8BB59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693CB6-4AD5-4D5A-87D7-B1545776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14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B75A8-9084-418E-AC3E-9C8926EC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362B6-1CEA-47D0-9C02-9D552EBE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639928-F6B2-4E51-9C7B-88E856A3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AE0870-0B4C-4D19-8707-ED9BA050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DD9B86-2448-4F64-A534-0853BD9F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2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D614A-CFFB-4A25-907B-2F24DDE2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DCE114-8E08-4A18-9414-B19B7A33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1B6E5-36CA-497C-AB79-406760B3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9647EB-461F-43D1-81DC-6783115F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FC1E-F126-4ADD-A2E5-2BBD1589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DE6EF-D342-419D-B7CE-52301AF2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F196F-A8A9-48D7-88DB-AAE99CB7E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AC55E9-288F-43B1-AC54-46A5BDA8F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C617EE-67DE-4A5E-951E-E18E5181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016EA0-F0E4-484A-AAD1-059C41CE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272240-1E5E-483C-BD14-5517928F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9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079F1-1AAB-4724-AA08-6A86C589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307333-815B-40ED-B1BD-44CC71E61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9564631-78DE-483B-A329-3ED4B51E9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4A41F08-DB2E-4BA1-ADAF-504BE1FF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B9BE5F-E2FE-416F-B1EB-612501191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EDD5E89-C902-4206-8E59-D627B947F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BE7229-BF06-479A-AD7A-84DED296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7FEF305-AAEF-438F-B5DB-0EC67A8C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3B30D-7D23-42EF-A7F7-663CF7B5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0A940C-A2AB-459A-BB52-47FAAAE9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F56546-E5A5-4933-8A2C-0837E48C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4C6D72-6CC5-48AD-AA3F-B37DA58D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5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A34E827-0754-4837-BF8A-D05D1B1D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74B6A4-44E3-4513-B338-6F36191A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5BA97A-3C8E-48A8-9F50-4AF4D9CA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40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663F7-8DA1-4019-BBBF-DDD9C53D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6899B0-88FD-4A56-952B-E9026171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D8AC2F-E1DE-4DDF-876B-3B42935EF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937FDF-455A-4F78-89ED-432AE315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1CE108-AFB9-40B5-AE12-55774063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264E42-E88C-4E31-BE05-5292E758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96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A3ABC-00C9-4177-812E-E76E3A19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AAD2E45-2C73-402F-AA9E-4D5D9475A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4BDBF2-64E1-4EAB-93C7-F067A914B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63C914-94D8-4B1A-8C14-0875F5E6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A88E35-A8EA-4EF4-8ADD-1154BC8A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9817E2-ECA6-47CC-B553-62A81EB0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6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60702E8-7D52-4287-8122-1CF14DF4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FB73A1-FA60-4316-9E1C-4D1C0F6E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57908-B8E9-4A4B-A87B-7634FB939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2B282-0042-421B-902A-B949E3FCB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19978D-9DF4-423C-901C-3FFEFA813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2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Imagem 1023" descr="Desenho preto e branco&#10;&#10;Descrição gerada automaticamente com confiança média">
            <a:extLst>
              <a:ext uri="{FF2B5EF4-FFF2-40B4-BE49-F238E27FC236}">
                <a16:creationId xmlns:a16="http://schemas.microsoft.com/office/drawing/2014/main" id="{1F5EE597-D4AB-8330-BE6B-B6AA874AC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00" y="21157"/>
            <a:ext cx="4665600" cy="4665600"/>
          </a:xfrm>
          <a:prstGeom prst="rect">
            <a:avLst/>
          </a:prstGeom>
        </p:spPr>
      </p:pic>
      <p:pic>
        <p:nvPicPr>
          <p:cNvPr id="7" name="Imagem 6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401D6273-68FE-4A1D-9E62-0547C57A8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41" y="1197633"/>
            <a:ext cx="2286319" cy="5506218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02F24F3-1E17-43BD-91C6-750A00A3F7C3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181B25-0722-4963-A979-FBD0C685531B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4F0308-CF39-0605-8F28-EDE690BB1B58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0D7BA3-9843-2047-4E56-3D4D1B990108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9F99E0-F14A-F9E2-6608-6F2261BFEB26}"/>
              </a:ext>
            </a:extLst>
          </p:cNvPr>
          <p:cNvSpPr txBox="1"/>
          <p:nvPr/>
        </p:nvSpPr>
        <p:spPr>
          <a:xfrm>
            <a:off x="-27102" y="575604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0F0109-D5EE-5508-338D-4EA7B2AFC303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3A13D25-F963-A1FC-0C81-4C27100715BE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8FA214-A574-66D2-18B5-033EFBD9A4A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CD48CE-3F84-02E6-B251-955BF65E7AB7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65F6433-A7E4-ADE1-7B2D-184FD5166406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B986E08-AB48-C7E5-B092-9BE65C6BF9AE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90715ED-CD44-0074-DB1F-437D96A7A256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2E34404-4305-04C6-00A7-CBEE68A5ACCB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017DECE-F934-48D9-CA59-575047197B88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A248214-1D59-4776-F4BD-D19D975A06A4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73DF9754-4D28-402A-826D-7A2D764B6D9F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1537E10-251E-A43B-FCB2-05885104E176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D04491F-C789-0218-F4AA-A5888AF4E5F0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8B604069-D5FD-9957-D08B-FBEEDC053998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84FE4A3-DD58-E969-CDF3-5232596137C3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BE23AF3-EA47-39F9-DEFE-AFAAA344F643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736B612-00EE-5EF7-ADAE-43B60A15000D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95DA9594-9D5C-BF69-DFF6-C4EEAE36C2F5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516436A8-A6F7-12D1-C2F5-7F56C7E9631D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EB3657E-FF3F-6261-D557-EFB24E1F2383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2A8A512B-5E78-857C-FBD1-C74EE5E99A48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F990979-DD96-E057-2324-F8C05486CE5A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5C0B95F-928E-6642-A429-3306E52D9A66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8467400-6C11-2F14-9244-A1A57FA5EA3C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3" name="Picture 2" descr="Jornal Missionário 2020 - Missões Nacionais">
            <a:extLst>
              <a:ext uri="{FF2B5EF4-FFF2-40B4-BE49-F238E27FC236}">
                <a16:creationId xmlns:a16="http://schemas.microsoft.com/office/drawing/2014/main" id="{148AA8F1-BAB7-F7B6-25FE-3E0AC990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59B30CE-BFB7-718F-4EB0-EEBA304144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FE4C24AD-23C9-0496-5DA9-6C6A997BBE57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A6D6CCB-2F2D-40FA-7B4F-40478ADB8084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0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m 66">
            <a:extLst>
              <a:ext uri="{FF2B5EF4-FFF2-40B4-BE49-F238E27FC236}">
                <a16:creationId xmlns:a16="http://schemas.microsoft.com/office/drawing/2014/main" id="{858E4A2E-623C-5CEC-FE78-3FD2C232D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02" y="18469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-15965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8222477-E88B-40B9-9F79-B459F5654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7" y="1194997"/>
            <a:ext cx="2248214" cy="550621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27102" y="575604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BA23E8-A44A-5392-D3B4-44DF38370A22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3FD6E7-63B8-CA67-1B8E-082DA898B856}"/>
              </a:ext>
            </a:extLst>
          </p:cNvPr>
          <p:cNvSpPr txBox="1"/>
          <p:nvPr/>
        </p:nvSpPr>
        <p:spPr>
          <a:xfrm>
            <a:off x="7501751" y="3803153"/>
            <a:ext cx="880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pic>
        <p:nvPicPr>
          <p:cNvPr id="16" name="Picture 2" descr="Jornal Missionário 2020 - Missões Nacionais">
            <a:extLst>
              <a:ext uri="{FF2B5EF4-FFF2-40B4-BE49-F238E27FC236}">
                <a16:creationId xmlns:a16="http://schemas.microsoft.com/office/drawing/2014/main" id="{CDCD1224-A7B0-3F1D-CE80-D7C223360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5C90C9A-FBE9-4AC2-4BA7-4C51706E2A05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1685D7E-D257-FA37-1B09-5F2D7D6BD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81F476F-62A8-046D-683A-4E77B5061C20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19F4013-41A9-E3CE-CE22-20B92678F25E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47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B149E94-49A6-066B-F450-9CA2EEF92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4674A6F-C24B-41DB-A420-604BA31CF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809" y="21508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39A34D-E2E2-A863-54A9-F583942AF551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952889A-8D57-0345-C6BA-7F8D6E44240F}"/>
              </a:ext>
            </a:extLst>
          </p:cNvPr>
          <p:cNvSpPr txBox="1"/>
          <p:nvPr/>
        </p:nvSpPr>
        <p:spPr>
          <a:xfrm>
            <a:off x="7641305" y="3082607"/>
            <a:ext cx="11883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1D2886-43DD-6AA4-FDAD-E89C35AE3AAE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354215-43FA-DF65-27BA-8CDA89AEE670}"/>
              </a:ext>
            </a:extLst>
          </p:cNvPr>
          <p:cNvSpPr txBox="1"/>
          <p:nvPr/>
        </p:nvSpPr>
        <p:spPr>
          <a:xfrm>
            <a:off x="-27102" y="575604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12" name="Picture 2" descr="Jornal Missionário 2020 - Missões Nacionais">
            <a:extLst>
              <a:ext uri="{FF2B5EF4-FFF2-40B4-BE49-F238E27FC236}">
                <a16:creationId xmlns:a16="http://schemas.microsoft.com/office/drawing/2014/main" id="{C571AA35-CE5A-1C70-E142-ADF39C34E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DD46AB-60B6-B7C1-057F-C8BB3735375E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993D95-A048-5FC8-6432-E7DC27B41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DAE45F90-C930-7A72-C0A7-3CA1A84F5990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879AB2E-A7DF-F13F-5C3E-4314F176F7B8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362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FD5D3044-E679-CAD3-105D-BFE4B7629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5499"/>
            <a:ext cx="2247619" cy="55047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7370B20-7085-D4D3-A78F-4AE7C2395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722" y="1451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27123" y="602200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8AF2D89-274E-6062-F752-CA4E01E3EBA2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0A39AA1-127B-293C-FC43-A41E4376CE18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4106F5-4251-F09A-0D13-59EF1CA61F45}"/>
              </a:ext>
            </a:extLst>
          </p:cNvPr>
          <p:cNvSpPr txBox="1"/>
          <p:nvPr/>
        </p:nvSpPr>
        <p:spPr>
          <a:xfrm>
            <a:off x="7502052" y="2658007"/>
            <a:ext cx="1504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pic>
        <p:nvPicPr>
          <p:cNvPr id="16" name="Picture 2" descr="Jornal Missionário 2020 - Missões Nacionais">
            <a:extLst>
              <a:ext uri="{FF2B5EF4-FFF2-40B4-BE49-F238E27FC236}">
                <a16:creationId xmlns:a16="http://schemas.microsoft.com/office/drawing/2014/main" id="{8A6E8206-5021-D92D-7DA0-3B2329C80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EAFB0D9-5CA7-9ABD-C019-BD75F2D0F7D1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314AEE2-7ECF-CF5D-8EAC-7797E7D581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F29108A-A035-9285-204B-11F73DF26E3A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264046B-1FBF-9167-C25B-767A383CBBF3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67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E333A9C-8E11-F144-B605-028C88D0A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77" y="18291"/>
            <a:ext cx="4666667" cy="4666667"/>
          </a:xfrm>
          <a:prstGeom prst="rect">
            <a:avLst/>
          </a:prstGeom>
        </p:spPr>
      </p:pic>
      <p:pic>
        <p:nvPicPr>
          <p:cNvPr id="3" name="Imagem 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A32E0A13-17C3-EF30-740B-76E529021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EF4A2FE-26D6-559A-475E-DF3BBE947A0A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198412-68EB-B02C-F1BF-3E171CCB5E2B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1959C0A-A665-092C-7DB7-409EFCC893E0}"/>
              </a:ext>
            </a:extLst>
          </p:cNvPr>
          <p:cNvSpPr txBox="1"/>
          <p:nvPr/>
        </p:nvSpPr>
        <p:spPr>
          <a:xfrm>
            <a:off x="7438145" y="2262144"/>
            <a:ext cx="157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pic>
        <p:nvPicPr>
          <p:cNvPr id="16" name="Picture 2" descr="Jornal Missionário 2020 - Missões Nacionais">
            <a:extLst>
              <a:ext uri="{FF2B5EF4-FFF2-40B4-BE49-F238E27FC236}">
                <a16:creationId xmlns:a16="http://schemas.microsoft.com/office/drawing/2014/main" id="{0EF68D01-F610-C097-41F8-CCE4FC278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804F400-9EA1-BB44-A789-CB56EE6479E6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3E84A20-FB20-F742-0849-D20CEAAF5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9E8435FF-C0FF-42EB-3493-F91234851B4C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A0C0831-15D6-2884-12F0-815F790EB291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07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13" name="Imagem 1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60CF88DC-9FDB-1045-07B2-886EE3BE2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201607"/>
            <a:ext cx="2247619" cy="55047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2700CA-285A-3743-81FA-E839480C3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901" y="2086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3211AB-83C3-3730-8860-CC3B518D71E4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435928-F2CE-3F15-6E29-CF7CF55EFC85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73D159-14CA-98D3-AC34-4470F27FA251}"/>
              </a:ext>
            </a:extLst>
          </p:cNvPr>
          <p:cNvSpPr txBox="1"/>
          <p:nvPr/>
        </p:nvSpPr>
        <p:spPr>
          <a:xfrm>
            <a:off x="6986450" y="1437849"/>
            <a:ext cx="16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pic>
        <p:nvPicPr>
          <p:cNvPr id="15" name="Picture 2" descr="Jornal Missionário 2020 - Missões Nacionais">
            <a:extLst>
              <a:ext uri="{FF2B5EF4-FFF2-40B4-BE49-F238E27FC236}">
                <a16:creationId xmlns:a16="http://schemas.microsoft.com/office/drawing/2014/main" id="{3EE67123-2EE0-FD65-86E3-57B546415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59E0959-2646-3569-D3F9-6C03946F01DE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5694BAE-0107-6629-AC81-AFD7E12EEB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FC596076-2DDC-3356-5559-362CFD3EAC19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4FBA929-145B-B246-885F-C9065AB8058D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526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15BE421-0839-4D4E-3224-D3232DDC1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77" y="21009"/>
            <a:ext cx="4666667" cy="4666667"/>
          </a:xfrm>
          <a:prstGeom prst="rect">
            <a:avLst/>
          </a:prstGeom>
        </p:spPr>
      </p:pic>
      <p:pic>
        <p:nvPicPr>
          <p:cNvPr id="3" name="Imagem 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F6976D07-BF72-F6DF-2100-4E1D43F6C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37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E1E1FB-F2AB-8374-5B5C-A87C74F54CDA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CFA522-2A6E-6A64-8760-B873288D6092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46186DC-AFC8-868D-D353-380E8E780865}"/>
              </a:ext>
            </a:extLst>
          </p:cNvPr>
          <p:cNvSpPr txBox="1"/>
          <p:nvPr/>
        </p:nvSpPr>
        <p:spPr>
          <a:xfrm>
            <a:off x="6585812" y="1116514"/>
            <a:ext cx="1986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</a:t>
            </a:r>
          </a:p>
        </p:txBody>
      </p:sp>
      <p:pic>
        <p:nvPicPr>
          <p:cNvPr id="16" name="Picture 2" descr="Jornal Missionário 2020 - Missões Nacionais">
            <a:extLst>
              <a:ext uri="{FF2B5EF4-FFF2-40B4-BE49-F238E27FC236}">
                <a16:creationId xmlns:a16="http://schemas.microsoft.com/office/drawing/2014/main" id="{E1607CC9-BD20-89E4-13FA-C2D2559BE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B4276B0-A633-CBC2-CA39-FA3D5FDD342C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E5EC9AA-5ECF-23AA-B457-BAB22A69D9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4A9C0222-2836-2F63-CEC3-4F5C52509738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441CAA3-F533-FE0D-3CE8-40CB348CD88D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1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82013FD4-1AFF-9ED4-0E07-3F80CC49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472" y="1208216"/>
            <a:ext cx="2266950" cy="55054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FF1BA3F-EF26-2FB4-5F4C-77A5A63D5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302" y="20612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3703" y="60240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BE15767-100F-ADCF-F169-FFD3F10B74AC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DB3D5F-4614-E236-243A-9CB3295FDD5D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EDF124-F704-61FC-B4C8-4A5207BE215A}"/>
              </a:ext>
            </a:extLst>
          </p:cNvPr>
          <p:cNvSpPr txBox="1"/>
          <p:nvPr/>
        </p:nvSpPr>
        <p:spPr>
          <a:xfrm>
            <a:off x="6427021" y="891043"/>
            <a:ext cx="24264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</a:t>
            </a:r>
          </a:p>
        </p:txBody>
      </p:sp>
      <p:pic>
        <p:nvPicPr>
          <p:cNvPr id="9" name="Picture 2" descr="Jornal Missionário 2020 - Missões Nacionais">
            <a:extLst>
              <a:ext uri="{FF2B5EF4-FFF2-40B4-BE49-F238E27FC236}">
                <a16:creationId xmlns:a16="http://schemas.microsoft.com/office/drawing/2014/main" id="{24972BA5-FA4B-62B3-FDCB-9738139AE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4F4213F-E9E2-9DF1-9B06-84A9199292D4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C145DE5-036A-BFCD-7003-220EE0CB5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54645DD5-524B-3CD9-5681-FE51AE551CD3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67756CC-9CC1-24AA-5967-49204FB0885B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76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3680B3-9803-8D29-AB75-70A6D80D9D1D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15" name="Imagem 14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1DF6C6B9-90D9-8453-0D04-B7FD0A6E8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E903B03-9A02-3DD0-C13F-772FCEDD1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722" y="1173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FC8391-BDCC-4DA7-70ED-685057A6B3F5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“Logo da sua Igreja”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0D949D-EB25-D836-B8B4-D8D4360FA3FC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910E005-CB82-D4B0-19B6-3D8B7828F93D}"/>
              </a:ext>
            </a:extLst>
          </p:cNvPr>
          <p:cNvSpPr txBox="1"/>
          <p:nvPr/>
        </p:nvSpPr>
        <p:spPr>
          <a:xfrm>
            <a:off x="6285613" y="743561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</a:t>
            </a:r>
          </a:p>
        </p:txBody>
      </p:sp>
      <p:pic>
        <p:nvPicPr>
          <p:cNvPr id="18" name="Picture 2" descr="Jornal Missionário 2020 - Missões Nacionais">
            <a:extLst>
              <a:ext uri="{FF2B5EF4-FFF2-40B4-BE49-F238E27FC236}">
                <a16:creationId xmlns:a16="http://schemas.microsoft.com/office/drawing/2014/main" id="{A4238DD1-2FB3-62EB-C480-ACBA7873D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A17C58B0-98AD-D94D-0F6B-6D12A4998B0D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1F82E5CF-CB6E-C8A2-3513-40AD4C43B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D292B828-2C6F-2840-E75F-C62F8EB5869D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E920095-4EBF-7D08-956A-29E48BBC514B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390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207</Words>
  <Application>Microsoft Office PowerPoint</Application>
  <PresentationFormat>Widescreen</PresentationFormat>
  <Paragraphs>69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Berlin Sans FB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 soares</dc:creator>
  <cp:lastModifiedBy>Usuario</cp:lastModifiedBy>
  <cp:revision>52</cp:revision>
  <dcterms:created xsi:type="dcterms:W3CDTF">2019-11-28T21:16:15Z</dcterms:created>
  <dcterms:modified xsi:type="dcterms:W3CDTF">2026-07-01T19:56:47Z</dcterms:modified>
</cp:coreProperties>
</file>