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6" d="100"/>
          <a:sy n="56" d="100"/>
        </p:scale>
        <p:origin x="80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3.png"/><Relationship Id="rId5" Type="http://schemas.openxmlformats.org/officeDocument/2006/relationships/image" Target="../media/image4.png"/><Relationship Id="rId10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569C9A33-2276-B536-C619-CEAA24DCD569}"/>
              </a:ext>
            </a:extLst>
          </p:cNvPr>
          <p:cNvSpPr txBox="1"/>
          <p:nvPr/>
        </p:nvSpPr>
        <p:spPr>
          <a:xfrm>
            <a:off x="3429000" y="6591300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C34D800A-C6B0-DF07-58ED-63B685266B5A}"/>
              </a:ext>
            </a:extLst>
          </p:cNvPr>
          <p:cNvSpPr txBox="1"/>
          <p:nvPr/>
        </p:nvSpPr>
        <p:spPr>
          <a:xfrm>
            <a:off x="5334000" y="6590581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4557C104-8CDE-17A4-E7B6-A11DA8515222}"/>
              </a:ext>
            </a:extLst>
          </p:cNvPr>
          <p:cNvSpPr txBox="1"/>
          <p:nvPr/>
        </p:nvSpPr>
        <p:spPr>
          <a:xfrm>
            <a:off x="7239000" y="6590581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9991BD9D-D127-40E6-A62B-99C928C1D9E1}"/>
              </a:ext>
            </a:extLst>
          </p:cNvPr>
          <p:cNvSpPr txBox="1"/>
          <p:nvPr/>
        </p:nvSpPr>
        <p:spPr>
          <a:xfrm>
            <a:off x="9149751" y="6584078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D58BF0BB-2CEA-7944-2481-2CB0CBABEFF1}"/>
              </a:ext>
            </a:extLst>
          </p:cNvPr>
          <p:cNvSpPr txBox="1"/>
          <p:nvPr/>
        </p:nvSpPr>
        <p:spPr>
          <a:xfrm>
            <a:off x="11243813" y="6590581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5880BBFC-2E63-CF28-4213-F1A0B6166015}"/>
              </a:ext>
            </a:extLst>
          </p:cNvPr>
          <p:cNvSpPr txBox="1"/>
          <p:nvPr/>
        </p:nvSpPr>
        <p:spPr>
          <a:xfrm>
            <a:off x="13179726" y="6518318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7374C913-8D18-6246-D5DA-401C4593658B}"/>
              </a:ext>
            </a:extLst>
          </p:cNvPr>
          <p:cNvSpPr txBox="1"/>
          <p:nvPr/>
        </p:nvSpPr>
        <p:spPr>
          <a:xfrm>
            <a:off x="15048063" y="6584078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71BC8D42-DF59-F3BA-DC26-BFEC3EB98238}"/>
              </a:ext>
            </a:extLst>
          </p:cNvPr>
          <p:cNvSpPr txBox="1"/>
          <p:nvPr/>
        </p:nvSpPr>
        <p:spPr>
          <a:xfrm>
            <a:off x="13639800" y="8537994"/>
            <a:ext cx="274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36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grpSp>
        <p:nvGrpSpPr>
          <p:cNvPr id="3" name="Group 3"/>
          <p:cNvGrpSpPr/>
          <p:nvPr/>
        </p:nvGrpSpPr>
        <p:grpSpPr>
          <a:xfrm>
            <a:off x="1983647" y="6884693"/>
            <a:ext cx="1870090" cy="735494"/>
            <a:chOff x="0" y="0"/>
            <a:chExt cx="492534" cy="19371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92534" cy="193710"/>
            </a:xfrm>
            <a:custGeom>
              <a:avLst/>
              <a:gdLst/>
              <a:ahLst/>
              <a:cxnLst/>
              <a:rect l="l" t="t" r="r" b="b"/>
              <a:pathLst>
                <a:path w="492534" h="193710">
                  <a:moveTo>
                    <a:pt x="0" y="0"/>
                  </a:moveTo>
                  <a:lnTo>
                    <a:pt x="492534" y="0"/>
                  </a:lnTo>
                  <a:lnTo>
                    <a:pt x="492534" y="193710"/>
                  </a:lnTo>
                  <a:lnTo>
                    <a:pt x="0" y="193710"/>
                  </a:lnTo>
                  <a:close/>
                </a:path>
              </a:pathLst>
            </a:custGeom>
            <a:solidFill>
              <a:srgbClr val="8F0301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92534" cy="2318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897859" y="2925638"/>
            <a:ext cx="1806618" cy="3503530"/>
          </a:xfrm>
          <a:custGeom>
            <a:avLst/>
            <a:gdLst/>
            <a:ahLst/>
            <a:cxnLst/>
            <a:rect l="l" t="t" r="r" b="b"/>
            <a:pathLst>
              <a:path w="1806618" h="3503530">
                <a:moveTo>
                  <a:pt x="0" y="0"/>
                </a:moveTo>
                <a:lnTo>
                  <a:pt x="1806618" y="0"/>
                </a:lnTo>
                <a:lnTo>
                  <a:pt x="1806618" y="3503530"/>
                </a:lnTo>
                <a:lnTo>
                  <a:pt x="0" y="350353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218" r="-1218"/>
            </a:stretch>
          </a:blipFill>
        </p:spPr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08148439-EC3D-0763-67A1-6280BBD50362}"/>
              </a:ext>
            </a:extLst>
          </p:cNvPr>
          <p:cNvSpPr txBox="1"/>
          <p:nvPr/>
        </p:nvSpPr>
        <p:spPr>
          <a:xfrm>
            <a:off x="3429000" y="6591300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7BACC504-2A0A-7F3A-5849-6656F3AB4A70}"/>
              </a:ext>
            </a:extLst>
          </p:cNvPr>
          <p:cNvSpPr txBox="1"/>
          <p:nvPr/>
        </p:nvSpPr>
        <p:spPr>
          <a:xfrm>
            <a:off x="5334000" y="6590581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9E764E7F-969C-192C-1B5F-6BF1469D7714}"/>
              </a:ext>
            </a:extLst>
          </p:cNvPr>
          <p:cNvSpPr txBox="1"/>
          <p:nvPr/>
        </p:nvSpPr>
        <p:spPr>
          <a:xfrm>
            <a:off x="7205933" y="6590581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216609FE-51AB-9DB0-6E3E-A10D35369822}"/>
              </a:ext>
            </a:extLst>
          </p:cNvPr>
          <p:cNvSpPr txBox="1"/>
          <p:nvPr/>
        </p:nvSpPr>
        <p:spPr>
          <a:xfrm>
            <a:off x="9177068" y="6584078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CaixaDeTexto 35">
            <a:extLst>
              <a:ext uri="{FF2B5EF4-FFF2-40B4-BE49-F238E27FC236}">
                <a16:creationId xmlns:a16="http://schemas.microsoft.com/office/drawing/2014/main" id="{F1EEEED3-4F11-E929-B6A8-274E25647A7D}"/>
              </a:ext>
            </a:extLst>
          </p:cNvPr>
          <p:cNvSpPr txBox="1"/>
          <p:nvPr/>
        </p:nvSpPr>
        <p:spPr>
          <a:xfrm>
            <a:off x="11082068" y="6584078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0" name="CaixaDeTexto 39">
            <a:extLst>
              <a:ext uri="{FF2B5EF4-FFF2-40B4-BE49-F238E27FC236}">
                <a16:creationId xmlns:a16="http://schemas.microsoft.com/office/drawing/2014/main" id="{E3B360D6-F6D7-B3EB-22EB-468805ED917D}"/>
              </a:ext>
            </a:extLst>
          </p:cNvPr>
          <p:cNvSpPr txBox="1"/>
          <p:nvPr/>
        </p:nvSpPr>
        <p:spPr>
          <a:xfrm>
            <a:off x="14892068" y="6577575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F0290127-B00D-063C-CE67-D34A7FCCFA12}"/>
              </a:ext>
            </a:extLst>
          </p:cNvPr>
          <p:cNvSpPr txBox="1"/>
          <p:nvPr/>
        </p:nvSpPr>
        <p:spPr>
          <a:xfrm>
            <a:off x="13161034" y="6584078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2E3C0CD5-3942-42B1-E860-F5BB9D7B6833}"/>
              </a:ext>
            </a:extLst>
          </p:cNvPr>
          <p:cNvSpPr txBox="1"/>
          <p:nvPr/>
        </p:nvSpPr>
        <p:spPr>
          <a:xfrm>
            <a:off x="13639800" y="8537994"/>
            <a:ext cx="274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36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3068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983647" y="6884693"/>
            <a:ext cx="3770541" cy="735494"/>
            <a:chOff x="0" y="0"/>
            <a:chExt cx="993064" cy="19371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993064" cy="193710"/>
            </a:xfrm>
            <a:custGeom>
              <a:avLst/>
              <a:gdLst/>
              <a:ahLst/>
              <a:cxnLst/>
              <a:rect l="l" t="t" r="r" b="b"/>
              <a:pathLst>
                <a:path w="993064" h="193710">
                  <a:moveTo>
                    <a:pt x="0" y="0"/>
                  </a:moveTo>
                  <a:lnTo>
                    <a:pt x="993064" y="0"/>
                  </a:lnTo>
                  <a:lnTo>
                    <a:pt x="993064" y="193710"/>
                  </a:lnTo>
                  <a:lnTo>
                    <a:pt x="0" y="193710"/>
                  </a:lnTo>
                  <a:close/>
                </a:path>
              </a:pathLst>
            </a:custGeom>
            <a:solidFill>
              <a:srgbClr val="8F0301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993064" cy="2318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897859" y="2925638"/>
            <a:ext cx="1806618" cy="3503530"/>
          </a:xfrm>
          <a:custGeom>
            <a:avLst/>
            <a:gdLst/>
            <a:ahLst/>
            <a:cxnLst/>
            <a:rect l="l" t="t" r="r" b="b"/>
            <a:pathLst>
              <a:path w="1806618" h="3503530">
                <a:moveTo>
                  <a:pt x="0" y="0"/>
                </a:moveTo>
                <a:lnTo>
                  <a:pt x="1806618" y="0"/>
                </a:lnTo>
                <a:lnTo>
                  <a:pt x="1806618" y="3503530"/>
                </a:lnTo>
                <a:lnTo>
                  <a:pt x="0" y="350353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218" r="-1218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3912649" y="2925638"/>
            <a:ext cx="1771472" cy="3503530"/>
          </a:xfrm>
          <a:custGeom>
            <a:avLst/>
            <a:gdLst/>
            <a:ahLst/>
            <a:cxnLst/>
            <a:rect l="l" t="t" r="r" b="b"/>
            <a:pathLst>
              <a:path w="1771472" h="3503530">
                <a:moveTo>
                  <a:pt x="0" y="0"/>
                </a:moveTo>
                <a:lnTo>
                  <a:pt x="1771473" y="0"/>
                </a:lnTo>
                <a:lnTo>
                  <a:pt x="1771473" y="3503530"/>
                </a:lnTo>
                <a:lnTo>
                  <a:pt x="0" y="350353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2FDFAADD-3035-0C5D-A007-25ABD9D58C74}"/>
              </a:ext>
            </a:extLst>
          </p:cNvPr>
          <p:cNvSpPr txBox="1"/>
          <p:nvPr/>
        </p:nvSpPr>
        <p:spPr>
          <a:xfrm>
            <a:off x="9177068" y="6584078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3FFFBF6A-42A8-E3BC-BC01-C34FBB5775B8}"/>
              </a:ext>
            </a:extLst>
          </p:cNvPr>
          <p:cNvSpPr txBox="1"/>
          <p:nvPr/>
        </p:nvSpPr>
        <p:spPr>
          <a:xfrm>
            <a:off x="3429000" y="6591300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74B36DD8-2B4D-3662-7392-FDD2DDE7996A}"/>
              </a:ext>
            </a:extLst>
          </p:cNvPr>
          <p:cNvSpPr txBox="1"/>
          <p:nvPr/>
        </p:nvSpPr>
        <p:spPr>
          <a:xfrm>
            <a:off x="5257800" y="6590581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6AD8767D-7E3C-4BCD-1E41-D0A6C814B45F}"/>
              </a:ext>
            </a:extLst>
          </p:cNvPr>
          <p:cNvSpPr txBox="1"/>
          <p:nvPr/>
        </p:nvSpPr>
        <p:spPr>
          <a:xfrm>
            <a:off x="7205933" y="6590581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56D6C7E4-531A-978F-9CB1-428756DF5573}"/>
              </a:ext>
            </a:extLst>
          </p:cNvPr>
          <p:cNvSpPr txBox="1"/>
          <p:nvPr/>
        </p:nvSpPr>
        <p:spPr>
          <a:xfrm>
            <a:off x="9177068" y="6584078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B5ADFFEC-C82A-76EE-57F6-44FEA4B4FDF5}"/>
              </a:ext>
            </a:extLst>
          </p:cNvPr>
          <p:cNvSpPr txBox="1"/>
          <p:nvPr/>
        </p:nvSpPr>
        <p:spPr>
          <a:xfrm>
            <a:off x="11082068" y="6584078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1660D0FD-15F4-6565-61B3-4129CDDFBB75}"/>
              </a:ext>
            </a:extLst>
          </p:cNvPr>
          <p:cNvSpPr txBox="1"/>
          <p:nvPr/>
        </p:nvSpPr>
        <p:spPr>
          <a:xfrm>
            <a:off x="14892068" y="6577575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BACED5F4-DAFE-BD4F-8025-9FA6806CC3E6}"/>
              </a:ext>
            </a:extLst>
          </p:cNvPr>
          <p:cNvSpPr txBox="1"/>
          <p:nvPr/>
        </p:nvSpPr>
        <p:spPr>
          <a:xfrm>
            <a:off x="13161034" y="6584078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F5605E86-0F2F-CC33-1F02-A849485BB500}"/>
              </a:ext>
            </a:extLst>
          </p:cNvPr>
          <p:cNvSpPr txBox="1"/>
          <p:nvPr/>
        </p:nvSpPr>
        <p:spPr>
          <a:xfrm>
            <a:off x="13639800" y="8537994"/>
            <a:ext cx="274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36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78475" cy="10287000"/>
          </a:xfrm>
          <a:custGeom>
            <a:avLst/>
            <a:gdLst/>
            <a:ahLst/>
            <a:cxnLst/>
            <a:rect l="l" t="t" r="r" b="b"/>
            <a:pathLst>
              <a:path w="18278475" h="10287000">
                <a:moveTo>
                  <a:pt x="0" y="0"/>
                </a:moveTo>
                <a:lnTo>
                  <a:pt x="18278475" y="0"/>
                </a:lnTo>
                <a:lnTo>
                  <a:pt x="1827847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5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983647" y="6884693"/>
            <a:ext cx="5658226" cy="735494"/>
            <a:chOff x="0" y="0"/>
            <a:chExt cx="1490232" cy="19371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490232" cy="193710"/>
            </a:xfrm>
            <a:custGeom>
              <a:avLst/>
              <a:gdLst/>
              <a:ahLst/>
              <a:cxnLst/>
              <a:rect l="l" t="t" r="r" b="b"/>
              <a:pathLst>
                <a:path w="1490232" h="193710">
                  <a:moveTo>
                    <a:pt x="0" y="0"/>
                  </a:moveTo>
                  <a:lnTo>
                    <a:pt x="1490232" y="0"/>
                  </a:lnTo>
                  <a:lnTo>
                    <a:pt x="1490232" y="193710"/>
                  </a:lnTo>
                  <a:lnTo>
                    <a:pt x="0" y="193710"/>
                  </a:lnTo>
                  <a:close/>
                </a:path>
              </a:pathLst>
            </a:custGeom>
            <a:solidFill>
              <a:srgbClr val="8F0301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1490232" cy="2318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897859" y="2925638"/>
            <a:ext cx="1806618" cy="3503530"/>
          </a:xfrm>
          <a:custGeom>
            <a:avLst/>
            <a:gdLst/>
            <a:ahLst/>
            <a:cxnLst/>
            <a:rect l="l" t="t" r="r" b="b"/>
            <a:pathLst>
              <a:path w="1806618" h="3503530">
                <a:moveTo>
                  <a:pt x="0" y="0"/>
                </a:moveTo>
                <a:lnTo>
                  <a:pt x="1806618" y="0"/>
                </a:lnTo>
                <a:lnTo>
                  <a:pt x="1806618" y="3503530"/>
                </a:lnTo>
                <a:lnTo>
                  <a:pt x="0" y="350353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218" r="-1218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5820141" y="2925638"/>
            <a:ext cx="1716445" cy="3503530"/>
          </a:xfrm>
          <a:custGeom>
            <a:avLst/>
            <a:gdLst/>
            <a:ahLst/>
            <a:cxnLst/>
            <a:rect l="l" t="t" r="r" b="b"/>
            <a:pathLst>
              <a:path w="1716445" h="3503530">
                <a:moveTo>
                  <a:pt x="0" y="0"/>
                </a:moveTo>
                <a:lnTo>
                  <a:pt x="1716444" y="0"/>
                </a:lnTo>
                <a:lnTo>
                  <a:pt x="1716444" y="3503530"/>
                </a:lnTo>
                <a:lnTo>
                  <a:pt x="0" y="350353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r="-1109"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3912649" y="2925638"/>
            <a:ext cx="1771472" cy="3503530"/>
          </a:xfrm>
          <a:custGeom>
            <a:avLst/>
            <a:gdLst/>
            <a:ahLst/>
            <a:cxnLst/>
            <a:rect l="l" t="t" r="r" b="b"/>
            <a:pathLst>
              <a:path w="1771472" h="3503530">
                <a:moveTo>
                  <a:pt x="0" y="0"/>
                </a:moveTo>
                <a:lnTo>
                  <a:pt x="1771473" y="0"/>
                </a:lnTo>
                <a:lnTo>
                  <a:pt x="1771473" y="3503530"/>
                </a:lnTo>
                <a:lnTo>
                  <a:pt x="0" y="350353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A34637BE-0D8C-857F-FB0D-1179CB5A742B}"/>
              </a:ext>
            </a:extLst>
          </p:cNvPr>
          <p:cNvSpPr txBox="1"/>
          <p:nvPr/>
        </p:nvSpPr>
        <p:spPr>
          <a:xfrm>
            <a:off x="3429000" y="6591300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5" name="CaixaDeTexto 34">
            <a:extLst>
              <a:ext uri="{FF2B5EF4-FFF2-40B4-BE49-F238E27FC236}">
                <a16:creationId xmlns:a16="http://schemas.microsoft.com/office/drawing/2014/main" id="{D42E0CD6-D2E0-9C33-CAA7-AC20721029C9}"/>
              </a:ext>
            </a:extLst>
          </p:cNvPr>
          <p:cNvSpPr txBox="1"/>
          <p:nvPr/>
        </p:nvSpPr>
        <p:spPr>
          <a:xfrm>
            <a:off x="5334000" y="6590581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8430952A-C17E-AD1E-8F0B-DC92A25A6C6F}"/>
              </a:ext>
            </a:extLst>
          </p:cNvPr>
          <p:cNvSpPr txBox="1"/>
          <p:nvPr/>
        </p:nvSpPr>
        <p:spPr>
          <a:xfrm>
            <a:off x="7205933" y="6590581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CaixaDeTexto 38">
            <a:extLst>
              <a:ext uri="{FF2B5EF4-FFF2-40B4-BE49-F238E27FC236}">
                <a16:creationId xmlns:a16="http://schemas.microsoft.com/office/drawing/2014/main" id="{BBC17D8B-8816-BFBD-8000-BBDE21B05FC3}"/>
              </a:ext>
            </a:extLst>
          </p:cNvPr>
          <p:cNvSpPr txBox="1"/>
          <p:nvPr/>
        </p:nvSpPr>
        <p:spPr>
          <a:xfrm>
            <a:off x="9177068" y="6584078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CaixaDeTexto 40">
            <a:extLst>
              <a:ext uri="{FF2B5EF4-FFF2-40B4-BE49-F238E27FC236}">
                <a16:creationId xmlns:a16="http://schemas.microsoft.com/office/drawing/2014/main" id="{FD676C1B-B002-4AB6-EDBC-C1106EAB602A}"/>
              </a:ext>
            </a:extLst>
          </p:cNvPr>
          <p:cNvSpPr txBox="1"/>
          <p:nvPr/>
        </p:nvSpPr>
        <p:spPr>
          <a:xfrm>
            <a:off x="11082068" y="6584078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3" name="CaixaDeTexto 42">
            <a:extLst>
              <a:ext uri="{FF2B5EF4-FFF2-40B4-BE49-F238E27FC236}">
                <a16:creationId xmlns:a16="http://schemas.microsoft.com/office/drawing/2014/main" id="{50790239-38A7-09F9-6365-6607586EC590}"/>
              </a:ext>
            </a:extLst>
          </p:cNvPr>
          <p:cNvSpPr txBox="1"/>
          <p:nvPr/>
        </p:nvSpPr>
        <p:spPr>
          <a:xfrm>
            <a:off x="14892068" y="6577575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5" name="CaixaDeTexto 44">
            <a:extLst>
              <a:ext uri="{FF2B5EF4-FFF2-40B4-BE49-F238E27FC236}">
                <a16:creationId xmlns:a16="http://schemas.microsoft.com/office/drawing/2014/main" id="{70A9C1EF-C5A2-E44F-1D6B-64FD44C84E95}"/>
              </a:ext>
            </a:extLst>
          </p:cNvPr>
          <p:cNvSpPr txBox="1"/>
          <p:nvPr/>
        </p:nvSpPr>
        <p:spPr>
          <a:xfrm>
            <a:off x="13161034" y="6584078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7" name="CaixaDeTexto 46">
            <a:extLst>
              <a:ext uri="{FF2B5EF4-FFF2-40B4-BE49-F238E27FC236}">
                <a16:creationId xmlns:a16="http://schemas.microsoft.com/office/drawing/2014/main" id="{422FC313-AC46-4C9C-C392-EF8D74456A1B}"/>
              </a:ext>
            </a:extLst>
          </p:cNvPr>
          <p:cNvSpPr txBox="1"/>
          <p:nvPr/>
        </p:nvSpPr>
        <p:spPr>
          <a:xfrm>
            <a:off x="13639800" y="8537994"/>
            <a:ext cx="274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36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78475" cy="10287000"/>
          </a:xfrm>
          <a:custGeom>
            <a:avLst/>
            <a:gdLst/>
            <a:ahLst/>
            <a:cxnLst/>
            <a:rect l="l" t="t" r="r" b="b"/>
            <a:pathLst>
              <a:path w="18278475" h="10287000">
                <a:moveTo>
                  <a:pt x="0" y="0"/>
                </a:moveTo>
                <a:lnTo>
                  <a:pt x="18278475" y="0"/>
                </a:lnTo>
                <a:lnTo>
                  <a:pt x="1827847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5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983647" y="6884693"/>
            <a:ext cx="7563255" cy="735494"/>
            <a:chOff x="0" y="0"/>
            <a:chExt cx="1991968" cy="19371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991969" cy="193710"/>
            </a:xfrm>
            <a:custGeom>
              <a:avLst/>
              <a:gdLst/>
              <a:ahLst/>
              <a:cxnLst/>
              <a:rect l="l" t="t" r="r" b="b"/>
              <a:pathLst>
                <a:path w="1991969" h="193710">
                  <a:moveTo>
                    <a:pt x="0" y="0"/>
                  </a:moveTo>
                  <a:lnTo>
                    <a:pt x="1991969" y="0"/>
                  </a:lnTo>
                  <a:lnTo>
                    <a:pt x="1991969" y="193710"/>
                  </a:lnTo>
                  <a:lnTo>
                    <a:pt x="0" y="193710"/>
                  </a:lnTo>
                  <a:close/>
                </a:path>
              </a:pathLst>
            </a:custGeom>
            <a:solidFill>
              <a:srgbClr val="8F0301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1991968" cy="2318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897859" y="2925638"/>
            <a:ext cx="1806618" cy="3503530"/>
          </a:xfrm>
          <a:custGeom>
            <a:avLst/>
            <a:gdLst/>
            <a:ahLst/>
            <a:cxnLst/>
            <a:rect l="l" t="t" r="r" b="b"/>
            <a:pathLst>
              <a:path w="1806618" h="3503530">
                <a:moveTo>
                  <a:pt x="0" y="0"/>
                </a:moveTo>
                <a:lnTo>
                  <a:pt x="1806618" y="0"/>
                </a:lnTo>
                <a:lnTo>
                  <a:pt x="1806618" y="3503530"/>
                </a:lnTo>
                <a:lnTo>
                  <a:pt x="0" y="350353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218" r="-1218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5820141" y="2925638"/>
            <a:ext cx="1716445" cy="3503530"/>
          </a:xfrm>
          <a:custGeom>
            <a:avLst/>
            <a:gdLst/>
            <a:ahLst/>
            <a:cxnLst/>
            <a:rect l="l" t="t" r="r" b="b"/>
            <a:pathLst>
              <a:path w="1716445" h="3503530">
                <a:moveTo>
                  <a:pt x="0" y="0"/>
                </a:moveTo>
                <a:lnTo>
                  <a:pt x="1716444" y="0"/>
                </a:lnTo>
                <a:lnTo>
                  <a:pt x="1716444" y="3503530"/>
                </a:lnTo>
                <a:lnTo>
                  <a:pt x="0" y="350353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r="-1109"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3912649" y="2925638"/>
            <a:ext cx="1771472" cy="3503530"/>
          </a:xfrm>
          <a:custGeom>
            <a:avLst/>
            <a:gdLst/>
            <a:ahLst/>
            <a:cxnLst/>
            <a:rect l="l" t="t" r="r" b="b"/>
            <a:pathLst>
              <a:path w="1771472" h="3503530">
                <a:moveTo>
                  <a:pt x="0" y="0"/>
                </a:moveTo>
                <a:lnTo>
                  <a:pt x="1771473" y="0"/>
                </a:lnTo>
                <a:lnTo>
                  <a:pt x="1771473" y="3503530"/>
                </a:lnTo>
                <a:lnTo>
                  <a:pt x="0" y="350353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7681890" y="2925638"/>
            <a:ext cx="1788342" cy="3519492"/>
          </a:xfrm>
          <a:custGeom>
            <a:avLst/>
            <a:gdLst/>
            <a:ahLst/>
            <a:cxnLst/>
            <a:rect l="l" t="t" r="r" b="b"/>
            <a:pathLst>
              <a:path w="1788342" h="3519492">
                <a:moveTo>
                  <a:pt x="0" y="0"/>
                </a:moveTo>
                <a:lnTo>
                  <a:pt x="1788342" y="0"/>
                </a:lnTo>
                <a:lnTo>
                  <a:pt x="1788342" y="3519492"/>
                </a:lnTo>
                <a:lnTo>
                  <a:pt x="0" y="351949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3EF457E9-A760-6A51-AAD9-1472E4D982FD}"/>
              </a:ext>
            </a:extLst>
          </p:cNvPr>
          <p:cNvSpPr txBox="1"/>
          <p:nvPr/>
        </p:nvSpPr>
        <p:spPr>
          <a:xfrm>
            <a:off x="3429000" y="6591300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53A006FF-5460-2AB9-2706-C458A7C17A8A}"/>
              </a:ext>
            </a:extLst>
          </p:cNvPr>
          <p:cNvSpPr txBox="1"/>
          <p:nvPr/>
        </p:nvSpPr>
        <p:spPr>
          <a:xfrm>
            <a:off x="5334000" y="6590581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75A65F03-9646-6AF6-5865-9CAA943A9FBF}"/>
              </a:ext>
            </a:extLst>
          </p:cNvPr>
          <p:cNvSpPr txBox="1"/>
          <p:nvPr/>
        </p:nvSpPr>
        <p:spPr>
          <a:xfrm>
            <a:off x="7205933" y="6590581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84BA1FCE-F079-9D70-CFB2-11ADBED0A8A9}"/>
              </a:ext>
            </a:extLst>
          </p:cNvPr>
          <p:cNvSpPr txBox="1"/>
          <p:nvPr/>
        </p:nvSpPr>
        <p:spPr>
          <a:xfrm>
            <a:off x="9177068" y="6584078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10CD84E2-C877-90B2-8F62-E8D1340C43C2}"/>
              </a:ext>
            </a:extLst>
          </p:cNvPr>
          <p:cNvSpPr txBox="1"/>
          <p:nvPr/>
        </p:nvSpPr>
        <p:spPr>
          <a:xfrm>
            <a:off x="11082068" y="6584078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60F571C7-9C88-EA60-1DF2-EA7124EA7A42}"/>
              </a:ext>
            </a:extLst>
          </p:cNvPr>
          <p:cNvSpPr txBox="1"/>
          <p:nvPr/>
        </p:nvSpPr>
        <p:spPr>
          <a:xfrm>
            <a:off x="14892068" y="6577575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D7AFA347-1051-1E19-3126-F0FED23C9CA1}"/>
              </a:ext>
            </a:extLst>
          </p:cNvPr>
          <p:cNvSpPr txBox="1"/>
          <p:nvPr/>
        </p:nvSpPr>
        <p:spPr>
          <a:xfrm>
            <a:off x="13161034" y="6584078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BF8D2BBA-C5A3-C591-21EA-2B27B1359788}"/>
              </a:ext>
            </a:extLst>
          </p:cNvPr>
          <p:cNvSpPr txBox="1"/>
          <p:nvPr/>
        </p:nvSpPr>
        <p:spPr>
          <a:xfrm>
            <a:off x="13639800" y="8537994"/>
            <a:ext cx="274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36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78475" cy="10287000"/>
          </a:xfrm>
          <a:custGeom>
            <a:avLst/>
            <a:gdLst/>
            <a:ahLst/>
            <a:cxnLst/>
            <a:rect l="l" t="t" r="r" b="b"/>
            <a:pathLst>
              <a:path w="18278475" h="10287000">
                <a:moveTo>
                  <a:pt x="0" y="0"/>
                </a:moveTo>
                <a:lnTo>
                  <a:pt x="18278475" y="0"/>
                </a:lnTo>
                <a:lnTo>
                  <a:pt x="1827847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5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983647" y="6884693"/>
            <a:ext cx="9457988" cy="735494"/>
            <a:chOff x="0" y="0"/>
            <a:chExt cx="2490993" cy="19371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90993" cy="193710"/>
            </a:xfrm>
            <a:custGeom>
              <a:avLst/>
              <a:gdLst/>
              <a:ahLst/>
              <a:cxnLst/>
              <a:rect l="l" t="t" r="r" b="b"/>
              <a:pathLst>
                <a:path w="2490993" h="193710">
                  <a:moveTo>
                    <a:pt x="0" y="0"/>
                  </a:moveTo>
                  <a:lnTo>
                    <a:pt x="2490993" y="0"/>
                  </a:lnTo>
                  <a:lnTo>
                    <a:pt x="2490993" y="193710"/>
                  </a:lnTo>
                  <a:lnTo>
                    <a:pt x="0" y="193710"/>
                  </a:lnTo>
                  <a:close/>
                </a:path>
              </a:pathLst>
            </a:custGeom>
            <a:solidFill>
              <a:srgbClr val="8F0301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2490993" cy="2318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897859" y="2925638"/>
            <a:ext cx="1806618" cy="3503530"/>
          </a:xfrm>
          <a:custGeom>
            <a:avLst/>
            <a:gdLst/>
            <a:ahLst/>
            <a:cxnLst/>
            <a:rect l="l" t="t" r="r" b="b"/>
            <a:pathLst>
              <a:path w="1806618" h="3503530">
                <a:moveTo>
                  <a:pt x="0" y="0"/>
                </a:moveTo>
                <a:lnTo>
                  <a:pt x="1806618" y="0"/>
                </a:lnTo>
                <a:lnTo>
                  <a:pt x="1806618" y="3503530"/>
                </a:lnTo>
                <a:lnTo>
                  <a:pt x="0" y="350353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218" r="-1218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5820141" y="2925638"/>
            <a:ext cx="1716445" cy="3503530"/>
          </a:xfrm>
          <a:custGeom>
            <a:avLst/>
            <a:gdLst/>
            <a:ahLst/>
            <a:cxnLst/>
            <a:rect l="l" t="t" r="r" b="b"/>
            <a:pathLst>
              <a:path w="1716445" h="3503530">
                <a:moveTo>
                  <a:pt x="0" y="0"/>
                </a:moveTo>
                <a:lnTo>
                  <a:pt x="1716444" y="0"/>
                </a:lnTo>
                <a:lnTo>
                  <a:pt x="1716444" y="3503530"/>
                </a:lnTo>
                <a:lnTo>
                  <a:pt x="0" y="350353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r="-1109"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9543868" y="2915341"/>
            <a:ext cx="1704510" cy="3503530"/>
          </a:xfrm>
          <a:custGeom>
            <a:avLst/>
            <a:gdLst/>
            <a:ahLst/>
            <a:cxnLst/>
            <a:rect l="l" t="t" r="r" b="b"/>
            <a:pathLst>
              <a:path w="1704510" h="3503530">
                <a:moveTo>
                  <a:pt x="0" y="0"/>
                </a:moveTo>
                <a:lnTo>
                  <a:pt x="1704509" y="0"/>
                </a:lnTo>
                <a:lnTo>
                  <a:pt x="1704509" y="3503530"/>
                </a:lnTo>
                <a:lnTo>
                  <a:pt x="0" y="350353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r="-558"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3912649" y="2925638"/>
            <a:ext cx="1771472" cy="3503530"/>
          </a:xfrm>
          <a:custGeom>
            <a:avLst/>
            <a:gdLst/>
            <a:ahLst/>
            <a:cxnLst/>
            <a:rect l="l" t="t" r="r" b="b"/>
            <a:pathLst>
              <a:path w="1771472" h="3503530">
                <a:moveTo>
                  <a:pt x="0" y="0"/>
                </a:moveTo>
                <a:lnTo>
                  <a:pt x="1771473" y="0"/>
                </a:lnTo>
                <a:lnTo>
                  <a:pt x="1771473" y="3503530"/>
                </a:lnTo>
                <a:lnTo>
                  <a:pt x="0" y="350353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7681890" y="2925638"/>
            <a:ext cx="1788342" cy="3519492"/>
          </a:xfrm>
          <a:custGeom>
            <a:avLst/>
            <a:gdLst/>
            <a:ahLst/>
            <a:cxnLst/>
            <a:rect l="l" t="t" r="r" b="b"/>
            <a:pathLst>
              <a:path w="1788342" h="3519492">
                <a:moveTo>
                  <a:pt x="0" y="0"/>
                </a:moveTo>
                <a:lnTo>
                  <a:pt x="1788342" y="0"/>
                </a:lnTo>
                <a:lnTo>
                  <a:pt x="1788342" y="3519492"/>
                </a:lnTo>
                <a:lnTo>
                  <a:pt x="0" y="351949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F5863C45-CA69-16B4-753D-8D58A9613CB7}"/>
              </a:ext>
            </a:extLst>
          </p:cNvPr>
          <p:cNvSpPr txBox="1"/>
          <p:nvPr/>
        </p:nvSpPr>
        <p:spPr>
          <a:xfrm>
            <a:off x="3429000" y="6591300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7E9AE489-EA58-3A7D-78E8-5CDB04EAF7BD}"/>
              </a:ext>
            </a:extLst>
          </p:cNvPr>
          <p:cNvSpPr txBox="1"/>
          <p:nvPr/>
        </p:nvSpPr>
        <p:spPr>
          <a:xfrm>
            <a:off x="5334000" y="6590581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64B348B9-35D3-DDE3-151B-F13451E52626}"/>
              </a:ext>
            </a:extLst>
          </p:cNvPr>
          <p:cNvSpPr txBox="1"/>
          <p:nvPr/>
        </p:nvSpPr>
        <p:spPr>
          <a:xfrm>
            <a:off x="7239000" y="6590581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EA7734A6-47DD-9D95-5C92-3534531BD75D}"/>
              </a:ext>
            </a:extLst>
          </p:cNvPr>
          <p:cNvSpPr txBox="1"/>
          <p:nvPr/>
        </p:nvSpPr>
        <p:spPr>
          <a:xfrm>
            <a:off x="9177068" y="6584078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762FC63B-912B-C3CE-F982-2F78FA90E65F}"/>
              </a:ext>
            </a:extLst>
          </p:cNvPr>
          <p:cNvSpPr txBox="1"/>
          <p:nvPr/>
        </p:nvSpPr>
        <p:spPr>
          <a:xfrm>
            <a:off x="11082068" y="6584078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753AEA1F-C7C0-404B-79BD-1D2B651BD6A8}"/>
              </a:ext>
            </a:extLst>
          </p:cNvPr>
          <p:cNvSpPr txBox="1"/>
          <p:nvPr/>
        </p:nvSpPr>
        <p:spPr>
          <a:xfrm>
            <a:off x="12987068" y="6594828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88A148BF-5F54-A9EE-7AB9-C9FABCD4E9BA}"/>
              </a:ext>
            </a:extLst>
          </p:cNvPr>
          <p:cNvSpPr txBox="1"/>
          <p:nvPr/>
        </p:nvSpPr>
        <p:spPr>
          <a:xfrm>
            <a:off x="14892068" y="6577575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391F0415-0CDC-891F-21EA-29D509FC0A6C}"/>
              </a:ext>
            </a:extLst>
          </p:cNvPr>
          <p:cNvSpPr txBox="1"/>
          <p:nvPr/>
        </p:nvSpPr>
        <p:spPr>
          <a:xfrm>
            <a:off x="13639800" y="8537994"/>
            <a:ext cx="274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36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78475" cy="10287000"/>
          </a:xfrm>
          <a:custGeom>
            <a:avLst/>
            <a:gdLst/>
            <a:ahLst/>
            <a:cxnLst/>
            <a:rect l="l" t="t" r="r" b="b"/>
            <a:pathLst>
              <a:path w="18278475" h="10287000">
                <a:moveTo>
                  <a:pt x="0" y="0"/>
                </a:moveTo>
                <a:lnTo>
                  <a:pt x="18278475" y="0"/>
                </a:lnTo>
                <a:lnTo>
                  <a:pt x="1827847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5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983647" y="6884693"/>
            <a:ext cx="11352720" cy="735494"/>
            <a:chOff x="0" y="0"/>
            <a:chExt cx="2990017" cy="19371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990017" cy="193710"/>
            </a:xfrm>
            <a:custGeom>
              <a:avLst/>
              <a:gdLst/>
              <a:ahLst/>
              <a:cxnLst/>
              <a:rect l="l" t="t" r="r" b="b"/>
              <a:pathLst>
                <a:path w="2990017" h="193710">
                  <a:moveTo>
                    <a:pt x="0" y="0"/>
                  </a:moveTo>
                  <a:lnTo>
                    <a:pt x="2990017" y="0"/>
                  </a:lnTo>
                  <a:lnTo>
                    <a:pt x="2990017" y="193710"/>
                  </a:lnTo>
                  <a:lnTo>
                    <a:pt x="0" y="193710"/>
                  </a:lnTo>
                  <a:close/>
                </a:path>
              </a:pathLst>
            </a:custGeom>
            <a:solidFill>
              <a:srgbClr val="8F0301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2990017" cy="2318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897859" y="2925638"/>
            <a:ext cx="1806618" cy="3503530"/>
          </a:xfrm>
          <a:custGeom>
            <a:avLst/>
            <a:gdLst/>
            <a:ahLst/>
            <a:cxnLst/>
            <a:rect l="l" t="t" r="r" b="b"/>
            <a:pathLst>
              <a:path w="1806618" h="3503530">
                <a:moveTo>
                  <a:pt x="0" y="0"/>
                </a:moveTo>
                <a:lnTo>
                  <a:pt x="1806618" y="0"/>
                </a:lnTo>
                <a:lnTo>
                  <a:pt x="1806618" y="3503530"/>
                </a:lnTo>
                <a:lnTo>
                  <a:pt x="0" y="350353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218" r="-1218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5820141" y="2925638"/>
            <a:ext cx="1716445" cy="3503530"/>
          </a:xfrm>
          <a:custGeom>
            <a:avLst/>
            <a:gdLst/>
            <a:ahLst/>
            <a:cxnLst/>
            <a:rect l="l" t="t" r="r" b="b"/>
            <a:pathLst>
              <a:path w="1716445" h="3503530">
                <a:moveTo>
                  <a:pt x="0" y="0"/>
                </a:moveTo>
                <a:lnTo>
                  <a:pt x="1716444" y="0"/>
                </a:lnTo>
                <a:lnTo>
                  <a:pt x="1716444" y="3503530"/>
                </a:lnTo>
                <a:lnTo>
                  <a:pt x="0" y="350353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r="-1109"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9543868" y="2915341"/>
            <a:ext cx="1704510" cy="3503530"/>
          </a:xfrm>
          <a:custGeom>
            <a:avLst/>
            <a:gdLst/>
            <a:ahLst/>
            <a:cxnLst/>
            <a:rect l="l" t="t" r="r" b="b"/>
            <a:pathLst>
              <a:path w="1704510" h="3503530">
                <a:moveTo>
                  <a:pt x="0" y="0"/>
                </a:moveTo>
                <a:lnTo>
                  <a:pt x="1704509" y="0"/>
                </a:lnTo>
                <a:lnTo>
                  <a:pt x="1704509" y="3503530"/>
                </a:lnTo>
                <a:lnTo>
                  <a:pt x="0" y="350353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r="-558"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1400777" y="2915341"/>
            <a:ext cx="1714035" cy="3503530"/>
          </a:xfrm>
          <a:custGeom>
            <a:avLst/>
            <a:gdLst/>
            <a:ahLst/>
            <a:cxnLst/>
            <a:rect l="l" t="t" r="r" b="b"/>
            <a:pathLst>
              <a:path w="1714035" h="3503530">
                <a:moveTo>
                  <a:pt x="0" y="0"/>
                </a:moveTo>
                <a:lnTo>
                  <a:pt x="1714035" y="0"/>
                </a:lnTo>
                <a:lnTo>
                  <a:pt x="1714035" y="3503530"/>
                </a:lnTo>
                <a:lnTo>
                  <a:pt x="0" y="350353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3912649" y="2925638"/>
            <a:ext cx="1771472" cy="3503530"/>
          </a:xfrm>
          <a:custGeom>
            <a:avLst/>
            <a:gdLst/>
            <a:ahLst/>
            <a:cxnLst/>
            <a:rect l="l" t="t" r="r" b="b"/>
            <a:pathLst>
              <a:path w="1771472" h="3503530">
                <a:moveTo>
                  <a:pt x="0" y="0"/>
                </a:moveTo>
                <a:lnTo>
                  <a:pt x="1771473" y="0"/>
                </a:lnTo>
                <a:lnTo>
                  <a:pt x="1771473" y="3503530"/>
                </a:lnTo>
                <a:lnTo>
                  <a:pt x="0" y="350353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7681890" y="2925638"/>
            <a:ext cx="1788342" cy="3519492"/>
          </a:xfrm>
          <a:custGeom>
            <a:avLst/>
            <a:gdLst/>
            <a:ahLst/>
            <a:cxnLst/>
            <a:rect l="l" t="t" r="r" b="b"/>
            <a:pathLst>
              <a:path w="1788342" h="3519492">
                <a:moveTo>
                  <a:pt x="0" y="0"/>
                </a:moveTo>
                <a:lnTo>
                  <a:pt x="1788342" y="0"/>
                </a:lnTo>
                <a:lnTo>
                  <a:pt x="1788342" y="3519492"/>
                </a:lnTo>
                <a:lnTo>
                  <a:pt x="0" y="351949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91C8BB49-EFF4-390F-C966-B40BF24E0811}"/>
              </a:ext>
            </a:extLst>
          </p:cNvPr>
          <p:cNvSpPr txBox="1"/>
          <p:nvPr/>
        </p:nvSpPr>
        <p:spPr>
          <a:xfrm>
            <a:off x="3429000" y="6591300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79D36FCB-7240-E421-0F63-525A09A865CA}"/>
              </a:ext>
            </a:extLst>
          </p:cNvPr>
          <p:cNvSpPr txBox="1"/>
          <p:nvPr/>
        </p:nvSpPr>
        <p:spPr>
          <a:xfrm>
            <a:off x="5334000" y="6590581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72795449-7E65-2BAB-BC44-AE67B03C9D35}"/>
              </a:ext>
            </a:extLst>
          </p:cNvPr>
          <p:cNvSpPr txBox="1"/>
          <p:nvPr/>
        </p:nvSpPr>
        <p:spPr>
          <a:xfrm>
            <a:off x="7205933" y="6590581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0E7B0F30-9DD4-120F-4FF4-5D6E89D46E08}"/>
              </a:ext>
            </a:extLst>
          </p:cNvPr>
          <p:cNvSpPr txBox="1"/>
          <p:nvPr/>
        </p:nvSpPr>
        <p:spPr>
          <a:xfrm>
            <a:off x="9177068" y="6584078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FCF2468A-CEAE-A81C-285C-A7DAAAAD3813}"/>
              </a:ext>
            </a:extLst>
          </p:cNvPr>
          <p:cNvSpPr txBox="1"/>
          <p:nvPr/>
        </p:nvSpPr>
        <p:spPr>
          <a:xfrm>
            <a:off x="11082068" y="6584078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5E22479E-32D8-9764-7861-4EEAA8F7E512}"/>
              </a:ext>
            </a:extLst>
          </p:cNvPr>
          <p:cNvSpPr txBox="1"/>
          <p:nvPr/>
        </p:nvSpPr>
        <p:spPr>
          <a:xfrm>
            <a:off x="14892068" y="6577575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BBF080E6-2B19-B92E-405E-A58AA0935991}"/>
              </a:ext>
            </a:extLst>
          </p:cNvPr>
          <p:cNvSpPr txBox="1"/>
          <p:nvPr/>
        </p:nvSpPr>
        <p:spPr>
          <a:xfrm>
            <a:off x="13161034" y="6584078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5" name="CaixaDeTexto 34">
            <a:extLst>
              <a:ext uri="{FF2B5EF4-FFF2-40B4-BE49-F238E27FC236}">
                <a16:creationId xmlns:a16="http://schemas.microsoft.com/office/drawing/2014/main" id="{D2541BDE-F96A-89C1-7100-6563CD36EE05}"/>
              </a:ext>
            </a:extLst>
          </p:cNvPr>
          <p:cNvSpPr txBox="1"/>
          <p:nvPr/>
        </p:nvSpPr>
        <p:spPr>
          <a:xfrm>
            <a:off x="13639800" y="8537994"/>
            <a:ext cx="274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3600" b="1" dirty="0">
              <a:solidFill>
                <a:schemeClr val="bg1"/>
              </a:solidFill>
            </a:endParaRPr>
          </a:p>
        </p:txBody>
      </p:sp>
      <p:sp>
        <p:nvSpPr>
          <p:cNvPr id="39" name="CaixaDeTexto 38">
            <a:extLst>
              <a:ext uri="{FF2B5EF4-FFF2-40B4-BE49-F238E27FC236}">
                <a16:creationId xmlns:a16="http://schemas.microsoft.com/office/drawing/2014/main" id="{BE47C99F-D16C-3E66-2BE7-A45BD4B2FF5A}"/>
              </a:ext>
            </a:extLst>
          </p:cNvPr>
          <p:cNvSpPr txBox="1"/>
          <p:nvPr/>
        </p:nvSpPr>
        <p:spPr>
          <a:xfrm>
            <a:off x="13792200" y="8690394"/>
            <a:ext cx="274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36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78475" cy="10287000"/>
          </a:xfrm>
          <a:custGeom>
            <a:avLst/>
            <a:gdLst/>
            <a:ahLst/>
            <a:cxnLst/>
            <a:rect l="l" t="t" r="r" b="b"/>
            <a:pathLst>
              <a:path w="18278475" h="10287000">
                <a:moveTo>
                  <a:pt x="0" y="0"/>
                </a:moveTo>
                <a:lnTo>
                  <a:pt x="18278475" y="0"/>
                </a:lnTo>
                <a:lnTo>
                  <a:pt x="1827847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5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983647" y="6884693"/>
            <a:ext cx="13247452" cy="735494"/>
            <a:chOff x="0" y="0"/>
            <a:chExt cx="3489041" cy="19371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489041" cy="193710"/>
            </a:xfrm>
            <a:custGeom>
              <a:avLst/>
              <a:gdLst/>
              <a:ahLst/>
              <a:cxnLst/>
              <a:rect l="l" t="t" r="r" b="b"/>
              <a:pathLst>
                <a:path w="3489041" h="193710">
                  <a:moveTo>
                    <a:pt x="0" y="0"/>
                  </a:moveTo>
                  <a:lnTo>
                    <a:pt x="3489041" y="0"/>
                  </a:lnTo>
                  <a:lnTo>
                    <a:pt x="3489041" y="193710"/>
                  </a:lnTo>
                  <a:lnTo>
                    <a:pt x="0" y="193710"/>
                  </a:lnTo>
                  <a:close/>
                </a:path>
              </a:pathLst>
            </a:custGeom>
            <a:solidFill>
              <a:srgbClr val="8F0301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3489041" cy="2318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897859" y="2925638"/>
            <a:ext cx="1806618" cy="3503530"/>
          </a:xfrm>
          <a:custGeom>
            <a:avLst/>
            <a:gdLst/>
            <a:ahLst/>
            <a:cxnLst/>
            <a:rect l="l" t="t" r="r" b="b"/>
            <a:pathLst>
              <a:path w="1806618" h="3503530">
                <a:moveTo>
                  <a:pt x="0" y="0"/>
                </a:moveTo>
                <a:lnTo>
                  <a:pt x="1806618" y="0"/>
                </a:lnTo>
                <a:lnTo>
                  <a:pt x="1806618" y="3503530"/>
                </a:lnTo>
                <a:lnTo>
                  <a:pt x="0" y="350353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218" r="-1218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5820141" y="2925638"/>
            <a:ext cx="1716445" cy="3503530"/>
          </a:xfrm>
          <a:custGeom>
            <a:avLst/>
            <a:gdLst/>
            <a:ahLst/>
            <a:cxnLst/>
            <a:rect l="l" t="t" r="r" b="b"/>
            <a:pathLst>
              <a:path w="1716445" h="3503530">
                <a:moveTo>
                  <a:pt x="0" y="0"/>
                </a:moveTo>
                <a:lnTo>
                  <a:pt x="1716444" y="0"/>
                </a:lnTo>
                <a:lnTo>
                  <a:pt x="1716444" y="3503530"/>
                </a:lnTo>
                <a:lnTo>
                  <a:pt x="0" y="350353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r="-1109"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9543868" y="2915341"/>
            <a:ext cx="1704510" cy="3503530"/>
          </a:xfrm>
          <a:custGeom>
            <a:avLst/>
            <a:gdLst/>
            <a:ahLst/>
            <a:cxnLst/>
            <a:rect l="l" t="t" r="r" b="b"/>
            <a:pathLst>
              <a:path w="1704510" h="3503530">
                <a:moveTo>
                  <a:pt x="0" y="0"/>
                </a:moveTo>
                <a:lnTo>
                  <a:pt x="1704509" y="0"/>
                </a:lnTo>
                <a:lnTo>
                  <a:pt x="1704509" y="3503530"/>
                </a:lnTo>
                <a:lnTo>
                  <a:pt x="0" y="350353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r="-558"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1400777" y="2915341"/>
            <a:ext cx="1714035" cy="3503530"/>
          </a:xfrm>
          <a:custGeom>
            <a:avLst/>
            <a:gdLst/>
            <a:ahLst/>
            <a:cxnLst/>
            <a:rect l="l" t="t" r="r" b="b"/>
            <a:pathLst>
              <a:path w="1714035" h="3503530">
                <a:moveTo>
                  <a:pt x="0" y="0"/>
                </a:moveTo>
                <a:lnTo>
                  <a:pt x="1714035" y="0"/>
                </a:lnTo>
                <a:lnTo>
                  <a:pt x="1714035" y="3503530"/>
                </a:lnTo>
                <a:lnTo>
                  <a:pt x="0" y="350353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3912649" y="2925638"/>
            <a:ext cx="1771472" cy="3503530"/>
          </a:xfrm>
          <a:custGeom>
            <a:avLst/>
            <a:gdLst/>
            <a:ahLst/>
            <a:cxnLst/>
            <a:rect l="l" t="t" r="r" b="b"/>
            <a:pathLst>
              <a:path w="1771472" h="3503530">
                <a:moveTo>
                  <a:pt x="0" y="0"/>
                </a:moveTo>
                <a:lnTo>
                  <a:pt x="1771473" y="0"/>
                </a:lnTo>
                <a:lnTo>
                  <a:pt x="1771473" y="3503530"/>
                </a:lnTo>
                <a:lnTo>
                  <a:pt x="0" y="350353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7681890" y="2925638"/>
            <a:ext cx="1788342" cy="3519492"/>
          </a:xfrm>
          <a:custGeom>
            <a:avLst/>
            <a:gdLst/>
            <a:ahLst/>
            <a:cxnLst/>
            <a:rect l="l" t="t" r="r" b="b"/>
            <a:pathLst>
              <a:path w="1788342" h="3519492">
                <a:moveTo>
                  <a:pt x="0" y="0"/>
                </a:moveTo>
                <a:lnTo>
                  <a:pt x="1788342" y="0"/>
                </a:lnTo>
                <a:lnTo>
                  <a:pt x="1788342" y="3519492"/>
                </a:lnTo>
                <a:lnTo>
                  <a:pt x="0" y="351949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3228754" y="2925638"/>
            <a:ext cx="1810902" cy="3542106"/>
          </a:xfrm>
          <a:custGeom>
            <a:avLst/>
            <a:gdLst/>
            <a:ahLst/>
            <a:cxnLst/>
            <a:rect l="l" t="t" r="r" b="b"/>
            <a:pathLst>
              <a:path w="1810902" h="3542106">
                <a:moveTo>
                  <a:pt x="0" y="0"/>
                </a:moveTo>
                <a:lnTo>
                  <a:pt x="1810902" y="0"/>
                </a:lnTo>
                <a:lnTo>
                  <a:pt x="1810902" y="3542106"/>
                </a:lnTo>
                <a:lnTo>
                  <a:pt x="0" y="354210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733F0391-0594-84DF-819C-2BEC06C3D92E}"/>
              </a:ext>
            </a:extLst>
          </p:cNvPr>
          <p:cNvSpPr txBox="1"/>
          <p:nvPr/>
        </p:nvSpPr>
        <p:spPr>
          <a:xfrm>
            <a:off x="3429000" y="6591300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3045D7C4-9F04-05A1-E740-EA7315AF4152}"/>
              </a:ext>
            </a:extLst>
          </p:cNvPr>
          <p:cNvSpPr txBox="1"/>
          <p:nvPr/>
        </p:nvSpPr>
        <p:spPr>
          <a:xfrm>
            <a:off x="5334000" y="6590581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3CD0996E-2052-FE6D-5556-5C437D03CF39}"/>
              </a:ext>
            </a:extLst>
          </p:cNvPr>
          <p:cNvSpPr txBox="1"/>
          <p:nvPr/>
        </p:nvSpPr>
        <p:spPr>
          <a:xfrm>
            <a:off x="7239000" y="6590581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299308A7-796B-A901-27C0-B48AF440BAFF}"/>
              </a:ext>
            </a:extLst>
          </p:cNvPr>
          <p:cNvSpPr txBox="1"/>
          <p:nvPr/>
        </p:nvSpPr>
        <p:spPr>
          <a:xfrm>
            <a:off x="9144000" y="6546139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DD6267EA-7937-3A46-2BF1-C16198362228}"/>
              </a:ext>
            </a:extLst>
          </p:cNvPr>
          <p:cNvSpPr txBox="1"/>
          <p:nvPr/>
        </p:nvSpPr>
        <p:spPr>
          <a:xfrm>
            <a:off x="11167451" y="6578570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D296AEC9-BB1A-1E5F-8A23-3F0AEB1CE023}"/>
              </a:ext>
            </a:extLst>
          </p:cNvPr>
          <p:cNvSpPr txBox="1"/>
          <p:nvPr/>
        </p:nvSpPr>
        <p:spPr>
          <a:xfrm>
            <a:off x="13090370" y="6590581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79C4846C-22C1-6F07-B557-C5203AF4509B}"/>
              </a:ext>
            </a:extLst>
          </p:cNvPr>
          <p:cNvSpPr txBox="1"/>
          <p:nvPr/>
        </p:nvSpPr>
        <p:spPr>
          <a:xfrm>
            <a:off x="14892068" y="6577575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A7686E36-5F82-2999-5F1B-F11A5D879C10}"/>
              </a:ext>
            </a:extLst>
          </p:cNvPr>
          <p:cNvSpPr txBox="1"/>
          <p:nvPr/>
        </p:nvSpPr>
        <p:spPr>
          <a:xfrm>
            <a:off x="13639800" y="8537994"/>
            <a:ext cx="274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36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78475" cy="10287000"/>
          </a:xfrm>
          <a:custGeom>
            <a:avLst/>
            <a:gdLst/>
            <a:ahLst/>
            <a:cxnLst/>
            <a:rect l="l" t="t" r="r" b="b"/>
            <a:pathLst>
              <a:path w="18278475" h="10287000">
                <a:moveTo>
                  <a:pt x="0" y="0"/>
                </a:moveTo>
                <a:lnTo>
                  <a:pt x="18278475" y="0"/>
                </a:lnTo>
                <a:lnTo>
                  <a:pt x="1827847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5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983647" y="6884693"/>
            <a:ext cx="14740583" cy="735494"/>
            <a:chOff x="0" y="0"/>
            <a:chExt cx="3882294" cy="19371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82294" cy="193710"/>
            </a:xfrm>
            <a:custGeom>
              <a:avLst/>
              <a:gdLst/>
              <a:ahLst/>
              <a:cxnLst/>
              <a:rect l="l" t="t" r="r" b="b"/>
              <a:pathLst>
                <a:path w="3882294" h="193710">
                  <a:moveTo>
                    <a:pt x="0" y="0"/>
                  </a:moveTo>
                  <a:lnTo>
                    <a:pt x="3882294" y="0"/>
                  </a:lnTo>
                  <a:lnTo>
                    <a:pt x="3882294" y="193710"/>
                  </a:lnTo>
                  <a:lnTo>
                    <a:pt x="0" y="193710"/>
                  </a:lnTo>
                  <a:close/>
                </a:path>
              </a:pathLst>
            </a:custGeom>
            <a:solidFill>
              <a:srgbClr val="8F0301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3882294" cy="2318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897859" y="2925638"/>
            <a:ext cx="1806618" cy="3503530"/>
          </a:xfrm>
          <a:custGeom>
            <a:avLst/>
            <a:gdLst/>
            <a:ahLst/>
            <a:cxnLst/>
            <a:rect l="l" t="t" r="r" b="b"/>
            <a:pathLst>
              <a:path w="1806618" h="3503530">
                <a:moveTo>
                  <a:pt x="0" y="0"/>
                </a:moveTo>
                <a:lnTo>
                  <a:pt x="1806618" y="0"/>
                </a:lnTo>
                <a:lnTo>
                  <a:pt x="1806618" y="3503530"/>
                </a:lnTo>
                <a:lnTo>
                  <a:pt x="0" y="350353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218" r="-1218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3912649" y="2925638"/>
            <a:ext cx="1716991" cy="3503530"/>
          </a:xfrm>
          <a:custGeom>
            <a:avLst/>
            <a:gdLst/>
            <a:ahLst/>
            <a:cxnLst/>
            <a:rect l="l" t="t" r="r" b="b"/>
            <a:pathLst>
              <a:path w="1716991" h="3503530">
                <a:moveTo>
                  <a:pt x="0" y="0"/>
                </a:moveTo>
                <a:lnTo>
                  <a:pt x="1716992" y="0"/>
                </a:lnTo>
                <a:lnTo>
                  <a:pt x="1716992" y="3503530"/>
                </a:lnTo>
                <a:lnTo>
                  <a:pt x="0" y="350353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740" t="-341" r="-1664" b="-341"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5820141" y="2925638"/>
            <a:ext cx="1716445" cy="3503530"/>
          </a:xfrm>
          <a:custGeom>
            <a:avLst/>
            <a:gdLst/>
            <a:ahLst/>
            <a:cxnLst/>
            <a:rect l="l" t="t" r="r" b="b"/>
            <a:pathLst>
              <a:path w="1716445" h="3503530">
                <a:moveTo>
                  <a:pt x="0" y="0"/>
                </a:moveTo>
                <a:lnTo>
                  <a:pt x="1716444" y="0"/>
                </a:lnTo>
                <a:lnTo>
                  <a:pt x="1716444" y="3503530"/>
                </a:lnTo>
                <a:lnTo>
                  <a:pt x="0" y="350353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r="-1109"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9543868" y="2915341"/>
            <a:ext cx="1704510" cy="3503530"/>
          </a:xfrm>
          <a:custGeom>
            <a:avLst/>
            <a:gdLst/>
            <a:ahLst/>
            <a:cxnLst/>
            <a:rect l="l" t="t" r="r" b="b"/>
            <a:pathLst>
              <a:path w="1704510" h="3503530">
                <a:moveTo>
                  <a:pt x="0" y="0"/>
                </a:moveTo>
                <a:lnTo>
                  <a:pt x="1704509" y="0"/>
                </a:lnTo>
                <a:lnTo>
                  <a:pt x="1704509" y="3503530"/>
                </a:lnTo>
                <a:lnTo>
                  <a:pt x="0" y="350353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r="-558"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1400777" y="2915341"/>
            <a:ext cx="1714035" cy="3503530"/>
          </a:xfrm>
          <a:custGeom>
            <a:avLst/>
            <a:gdLst/>
            <a:ahLst/>
            <a:cxnLst/>
            <a:rect l="l" t="t" r="r" b="b"/>
            <a:pathLst>
              <a:path w="1714035" h="3503530">
                <a:moveTo>
                  <a:pt x="0" y="0"/>
                </a:moveTo>
                <a:lnTo>
                  <a:pt x="1714035" y="0"/>
                </a:lnTo>
                <a:lnTo>
                  <a:pt x="1714035" y="3503530"/>
                </a:lnTo>
                <a:lnTo>
                  <a:pt x="0" y="350353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7681890" y="2925638"/>
            <a:ext cx="1788342" cy="3519492"/>
          </a:xfrm>
          <a:custGeom>
            <a:avLst/>
            <a:gdLst/>
            <a:ahLst/>
            <a:cxnLst/>
            <a:rect l="l" t="t" r="r" b="b"/>
            <a:pathLst>
              <a:path w="1788342" h="3519492">
                <a:moveTo>
                  <a:pt x="0" y="0"/>
                </a:moveTo>
                <a:lnTo>
                  <a:pt x="1788342" y="0"/>
                </a:lnTo>
                <a:lnTo>
                  <a:pt x="1788342" y="3519492"/>
                </a:lnTo>
                <a:lnTo>
                  <a:pt x="0" y="351949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3228754" y="2925638"/>
            <a:ext cx="1810902" cy="3542106"/>
          </a:xfrm>
          <a:custGeom>
            <a:avLst/>
            <a:gdLst/>
            <a:ahLst/>
            <a:cxnLst/>
            <a:rect l="l" t="t" r="r" b="b"/>
            <a:pathLst>
              <a:path w="1810902" h="3542106">
                <a:moveTo>
                  <a:pt x="0" y="0"/>
                </a:moveTo>
                <a:lnTo>
                  <a:pt x="1810902" y="0"/>
                </a:lnTo>
                <a:lnTo>
                  <a:pt x="1810902" y="3542106"/>
                </a:lnTo>
                <a:lnTo>
                  <a:pt x="0" y="354210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5039656" y="2925638"/>
            <a:ext cx="1808688" cy="3542106"/>
          </a:xfrm>
          <a:custGeom>
            <a:avLst/>
            <a:gdLst/>
            <a:ahLst/>
            <a:cxnLst/>
            <a:rect l="l" t="t" r="r" b="b"/>
            <a:pathLst>
              <a:path w="1808688" h="3542106">
                <a:moveTo>
                  <a:pt x="0" y="0"/>
                </a:moveTo>
                <a:lnTo>
                  <a:pt x="1808687" y="0"/>
                </a:lnTo>
                <a:lnTo>
                  <a:pt x="1808687" y="3542106"/>
                </a:lnTo>
                <a:lnTo>
                  <a:pt x="0" y="3542106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3912649" y="2925638"/>
            <a:ext cx="1771472" cy="3503530"/>
          </a:xfrm>
          <a:custGeom>
            <a:avLst/>
            <a:gdLst/>
            <a:ahLst/>
            <a:cxnLst/>
            <a:rect l="l" t="t" r="r" b="b"/>
            <a:pathLst>
              <a:path w="1771472" h="3503530">
                <a:moveTo>
                  <a:pt x="0" y="0"/>
                </a:moveTo>
                <a:lnTo>
                  <a:pt x="1771473" y="0"/>
                </a:lnTo>
                <a:lnTo>
                  <a:pt x="1771473" y="3503530"/>
                </a:lnTo>
                <a:lnTo>
                  <a:pt x="0" y="350353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A07F0EC9-70E7-10BA-F2CC-07EB84A4435B}"/>
              </a:ext>
            </a:extLst>
          </p:cNvPr>
          <p:cNvSpPr txBox="1"/>
          <p:nvPr/>
        </p:nvSpPr>
        <p:spPr>
          <a:xfrm>
            <a:off x="3429000" y="6591300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57390274-AC91-DDF0-959A-B815CA21E77C}"/>
              </a:ext>
            </a:extLst>
          </p:cNvPr>
          <p:cNvSpPr txBox="1"/>
          <p:nvPr/>
        </p:nvSpPr>
        <p:spPr>
          <a:xfrm>
            <a:off x="5334000" y="6590581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B59E993B-46A4-1A3A-9B74-A2C39018B635}"/>
              </a:ext>
            </a:extLst>
          </p:cNvPr>
          <p:cNvSpPr txBox="1"/>
          <p:nvPr/>
        </p:nvSpPr>
        <p:spPr>
          <a:xfrm>
            <a:off x="7239000" y="6590581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06DE5B69-2B58-49B8-FE74-A2743722B4AC}"/>
              </a:ext>
            </a:extLst>
          </p:cNvPr>
          <p:cNvSpPr txBox="1"/>
          <p:nvPr/>
        </p:nvSpPr>
        <p:spPr>
          <a:xfrm>
            <a:off x="9177068" y="6584078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1A58EF68-1F47-55ED-56BA-A28819468CA1}"/>
              </a:ext>
            </a:extLst>
          </p:cNvPr>
          <p:cNvSpPr txBox="1"/>
          <p:nvPr/>
        </p:nvSpPr>
        <p:spPr>
          <a:xfrm>
            <a:off x="11082068" y="6584078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CCDEA31F-CC94-0B4F-294C-34C490722A84}"/>
              </a:ext>
            </a:extLst>
          </p:cNvPr>
          <p:cNvSpPr txBox="1"/>
          <p:nvPr/>
        </p:nvSpPr>
        <p:spPr>
          <a:xfrm>
            <a:off x="13111937" y="6592073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1710B614-98E6-9A58-2FDD-D13374F4AE34}"/>
              </a:ext>
            </a:extLst>
          </p:cNvPr>
          <p:cNvSpPr txBox="1"/>
          <p:nvPr/>
        </p:nvSpPr>
        <p:spPr>
          <a:xfrm>
            <a:off x="14892068" y="6577575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94F1EC26-E67D-111A-268D-246C5C4B003B}"/>
              </a:ext>
            </a:extLst>
          </p:cNvPr>
          <p:cNvSpPr txBox="1"/>
          <p:nvPr/>
        </p:nvSpPr>
        <p:spPr>
          <a:xfrm>
            <a:off x="13639800" y="8537994"/>
            <a:ext cx="274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36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47</Words>
  <Application>Microsoft Office PowerPoint</Application>
  <PresentationFormat>Personalizar</PresentationFormat>
  <Paragraphs>47</Paragraphs>
  <Slides>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2" baseType="lpstr">
      <vt:lpstr>Calibri</vt:lpstr>
      <vt:lpstr>Arial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Termometro PPTX 26 JMN</dc:title>
  <dc:creator>Usuario</dc:creator>
  <cp:lastModifiedBy>Usuario</cp:lastModifiedBy>
  <cp:revision>4</cp:revision>
  <dcterms:created xsi:type="dcterms:W3CDTF">2006-08-16T00:00:00Z</dcterms:created>
  <dcterms:modified xsi:type="dcterms:W3CDTF">2026-07-21T19:25:21Z</dcterms:modified>
  <dc:identifier>DAHQCm-5ZTk</dc:identifier>
</cp:coreProperties>
</file>