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8288000" cy="10287000"/>
  <p:notesSz cx="6858000" cy="9144000"/>
  <p:embeddedFontLst>
    <p:embeddedFont>
      <p:font typeface="Arimo" panose="020B0604020202020204" charset="0"/>
      <p:regular r:id="rId11"/>
    </p:embeddedFont>
    <p:embeddedFont>
      <p:font typeface="Open Sans Bold" panose="020B0604020202020204" charset="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3" d="100"/>
          <a:sy n="53" d="100"/>
        </p:scale>
        <p:origin x="802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1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10.pn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1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0.png"/><Relationship Id="rId10" Type="http://schemas.openxmlformats.org/officeDocument/2006/relationships/image" Target="../media/image8.png"/><Relationship Id="rId4" Type="http://schemas.openxmlformats.org/officeDocument/2006/relationships/image" Target="../media/image12.png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1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0.png"/><Relationship Id="rId10" Type="http://schemas.openxmlformats.org/officeDocument/2006/relationships/image" Target="../media/image5.png"/><Relationship Id="rId4" Type="http://schemas.openxmlformats.org/officeDocument/2006/relationships/image" Target="../media/image12.pn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4.png"/><Relationship Id="rId10" Type="http://schemas.openxmlformats.org/officeDocument/2006/relationships/image" Target="../media/image8.png"/><Relationship Id="rId4" Type="http://schemas.openxmlformats.org/officeDocument/2006/relationships/image" Target="../media/image11.png"/><Relationship Id="rId9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5.png"/><Relationship Id="rId10" Type="http://schemas.openxmlformats.org/officeDocument/2006/relationships/image" Target="../media/image8.png"/><Relationship Id="rId4" Type="http://schemas.openxmlformats.org/officeDocument/2006/relationships/image" Target="../media/image11.png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1.png"/><Relationship Id="rId7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5.png"/><Relationship Id="rId10" Type="http://schemas.openxmlformats.org/officeDocument/2006/relationships/image" Target="../media/image13.png"/><Relationship Id="rId4" Type="http://schemas.openxmlformats.org/officeDocument/2006/relationships/image" Target="../media/image14.pn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3" name="TextBox 3"/>
          <p:cNvSpPr txBox="1"/>
          <p:nvPr/>
        </p:nvSpPr>
        <p:spPr>
          <a:xfrm>
            <a:off x="13673785" y="8541871"/>
            <a:ext cx="2090043" cy="608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0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379089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245992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173508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144000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115089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981404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4904868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</a:t>
            </a:r>
          </a:p>
        </p:txBody>
      </p:sp>
      <p:sp>
        <p:nvSpPr>
          <p:cNvPr id="11" name="Freeform 11"/>
          <p:cNvSpPr/>
          <p:nvPr/>
        </p:nvSpPr>
        <p:spPr>
          <a:xfrm>
            <a:off x="3951586" y="3018562"/>
            <a:ext cx="1662814" cy="3400309"/>
          </a:xfrm>
          <a:custGeom>
            <a:avLst/>
            <a:gdLst/>
            <a:ahLst/>
            <a:cxnLst/>
            <a:rect l="l" t="t" r="r" b="b"/>
            <a:pathLst>
              <a:path w="1662814" h="3400309">
                <a:moveTo>
                  <a:pt x="0" y="0"/>
                </a:moveTo>
                <a:lnTo>
                  <a:pt x="1662813" y="0"/>
                </a:lnTo>
                <a:lnTo>
                  <a:pt x="1662813" y="3400309"/>
                </a:lnTo>
                <a:lnTo>
                  <a:pt x="0" y="340030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9999"/>
            </a:blip>
            <a:stretch>
              <a:fillRect l="-8691" t="-2689" r="-6409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5852524" y="2988778"/>
            <a:ext cx="1612062" cy="3478966"/>
          </a:xfrm>
          <a:custGeom>
            <a:avLst/>
            <a:gdLst/>
            <a:ahLst/>
            <a:cxnLst/>
            <a:rect l="l" t="t" r="r" b="b"/>
            <a:pathLst>
              <a:path w="1612062" h="3478966">
                <a:moveTo>
                  <a:pt x="0" y="0"/>
                </a:moveTo>
                <a:lnTo>
                  <a:pt x="1612062" y="0"/>
                </a:lnTo>
                <a:lnTo>
                  <a:pt x="1612062" y="3478966"/>
                </a:lnTo>
                <a:lnTo>
                  <a:pt x="0" y="34789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6000"/>
            </a:blip>
            <a:stretch>
              <a:fillRect l="-3781" t="-3416" r="-10599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7743480" y="2993916"/>
            <a:ext cx="1637208" cy="3473828"/>
          </a:xfrm>
          <a:custGeom>
            <a:avLst/>
            <a:gdLst/>
            <a:ahLst/>
            <a:cxnLst/>
            <a:rect l="l" t="t" r="r" b="b"/>
            <a:pathLst>
              <a:path w="1637208" h="3473828">
                <a:moveTo>
                  <a:pt x="0" y="0"/>
                </a:moveTo>
                <a:lnTo>
                  <a:pt x="1637208" y="0"/>
                </a:lnTo>
                <a:lnTo>
                  <a:pt x="1637208" y="3473828"/>
                </a:lnTo>
                <a:lnTo>
                  <a:pt x="0" y="347382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6999"/>
            </a:blip>
            <a:stretch>
              <a:fillRect l="-2792" t="-2895" r="-6369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9618813" y="2988778"/>
            <a:ext cx="1558740" cy="3438588"/>
          </a:xfrm>
          <a:custGeom>
            <a:avLst/>
            <a:gdLst/>
            <a:ahLst/>
            <a:cxnLst/>
            <a:rect l="l" t="t" r="r" b="b"/>
            <a:pathLst>
              <a:path w="1558740" h="3438588">
                <a:moveTo>
                  <a:pt x="0" y="0"/>
                </a:moveTo>
                <a:lnTo>
                  <a:pt x="1558741" y="0"/>
                </a:lnTo>
                <a:lnTo>
                  <a:pt x="1558741" y="3438588"/>
                </a:lnTo>
                <a:lnTo>
                  <a:pt x="0" y="34385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4000"/>
            </a:blip>
            <a:stretch>
              <a:fillRect l="-5597" t="-2382" r="-9166"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1472829" y="2988778"/>
            <a:ext cx="1573136" cy="3478966"/>
          </a:xfrm>
          <a:custGeom>
            <a:avLst/>
            <a:gdLst/>
            <a:ahLst/>
            <a:cxnLst/>
            <a:rect l="l" t="t" r="r" b="b"/>
            <a:pathLst>
              <a:path w="1573136" h="3478966">
                <a:moveTo>
                  <a:pt x="0" y="0"/>
                </a:moveTo>
                <a:lnTo>
                  <a:pt x="1573135" y="0"/>
                </a:lnTo>
                <a:lnTo>
                  <a:pt x="1573135" y="3478966"/>
                </a:lnTo>
                <a:lnTo>
                  <a:pt x="0" y="34789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24000"/>
            </a:blip>
            <a:stretch>
              <a:fillRect l="-15098" t="-5799" r="-13587"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3342004" y="2927121"/>
            <a:ext cx="1562864" cy="3540623"/>
          </a:xfrm>
          <a:custGeom>
            <a:avLst/>
            <a:gdLst/>
            <a:ahLst/>
            <a:cxnLst/>
            <a:rect l="l" t="t" r="r" b="b"/>
            <a:pathLst>
              <a:path w="1562864" h="3540623">
                <a:moveTo>
                  <a:pt x="0" y="0"/>
                </a:moveTo>
                <a:lnTo>
                  <a:pt x="1562864" y="0"/>
                </a:lnTo>
                <a:lnTo>
                  <a:pt x="1562864" y="3540623"/>
                </a:lnTo>
                <a:lnTo>
                  <a:pt x="0" y="354062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17000"/>
            </a:blip>
            <a:stretch>
              <a:fillRect l="-5265" r="-3335"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5204250" y="2988778"/>
            <a:ext cx="1535192" cy="3430093"/>
          </a:xfrm>
          <a:custGeom>
            <a:avLst/>
            <a:gdLst/>
            <a:ahLst/>
            <a:cxnLst/>
            <a:rect l="l" t="t" r="r" b="b"/>
            <a:pathLst>
              <a:path w="1535192" h="3430093">
                <a:moveTo>
                  <a:pt x="0" y="0"/>
                </a:moveTo>
                <a:lnTo>
                  <a:pt x="1535192" y="0"/>
                </a:lnTo>
                <a:lnTo>
                  <a:pt x="1535192" y="3430093"/>
                </a:lnTo>
                <a:lnTo>
                  <a:pt x="0" y="343009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5000"/>
            </a:blip>
            <a:stretch>
              <a:fillRect l="-10721" t="-3625" r="-9530"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896622" y="3018562"/>
            <a:ext cx="1812646" cy="3388529"/>
          </a:xfrm>
          <a:custGeom>
            <a:avLst/>
            <a:gdLst/>
            <a:ahLst/>
            <a:cxnLst/>
            <a:rect l="l" t="t" r="r" b="b"/>
            <a:pathLst>
              <a:path w="1812646" h="3388529">
                <a:moveTo>
                  <a:pt x="0" y="0"/>
                </a:moveTo>
                <a:lnTo>
                  <a:pt x="1812646" y="0"/>
                </a:lnTo>
                <a:lnTo>
                  <a:pt x="1812646" y="3388529"/>
                </a:lnTo>
                <a:lnTo>
                  <a:pt x="0" y="338852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7999"/>
            </a:blip>
            <a:stretch>
              <a:fillRect t="-3051" b="-996"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983647" y="6884693"/>
            <a:ext cx="1870090" cy="735494"/>
            <a:chOff x="0" y="0"/>
            <a:chExt cx="492534" cy="19371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92534" cy="193710"/>
            </a:xfrm>
            <a:custGeom>
              <a:avLst/>
              <a:gdLst/>
              <a:ahLst/>
              <a:cxnLst/>
              <a:rect l="l" t="t" r="r" b="b"/>
              <a:pathLst>
                <a:path w="492534" h="193710">
                  <a:moveTo>
                    <a:pt x="0" y="0"/>
                  </a:moveTo>
                  <a:lnTo>
                    <a:pt x="492534" y="0"/>
                  </a:lnTo>
                  <a:lnTo>
                    <a:pt x="492534" y="193710"/>
                  </a:lnTo>
                  <a:lnTo>
                    <a:pt x="0" y="193710"/>
                  </a:lnTo>
                  <a:close/>
                </a:path>
              </a:pathLst>
            </a:custGeom>
            <a:solidFill>
              <a:srgbClr val="8F0301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92534" cy="2318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3673785" y="8541871"/>
            <a:ext cx="2090043" cy="608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0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379089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245992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173508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144000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115089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981404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4904868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</a:t>
            </a:r>
          </a:p>
        </p:txBody>
      </p:sp>
      <p:sp>
        <p:nvSpPr>
          <p:cNvPr id="14" name="Freeform 14"/>
          <p:cNvSpPr/>
          <p:nvPr/>
        </p:nvSpPr>
        <p:spPr>
          <a:xfrm>
            <a:off x="1896622" y="2927121"/>
            <a:ext cx="1812646" cy="3479971"/>
          </a:xfrm>
          <a:custGeom>
            <a:avLst/>
            <a:gdLst/>
            <a:ahLst/>
            <a:cxnLst/>
            <a:rect l="l" t="t" r="r" b="b"/>
            <a:pathLst>
              <a:path w="1812646" h="3479971">
                <a:moveTo>
                  <a:pt x="0" y="0"/>
                </a:moveTo>
                <a:lnTo>
                  <a:pt x="1812646" y="0"/>
                </a:lnTo>
                <a:lnTo>
                  <a:pt x="1812646" y="3479970"/>
                </a:lnTo>
                <a:lnTo>
                  <a:pt x="0" y="34799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43" b="-970"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3951586" y="3018562"/>
            <a:ext cx="1662814" cy="3400309"/>
          </a:xfrm>
          <a:custGeom>
            <a:avLst/>
            <a:gdLst/>
            <a:ahLst/>
            <a:cxnLst/>
            <a:rect l="l" t="t" r="r" b="b"/>
            <a:pathLst>
              <a:path w="1662814" h="3400309">
                <a:moveTo>
                  <a:pt x="0" y="0"/>
                </a:moveTo>
                <a:lnTo>
                  <a:pt x="1662813" y="0"/>
                </a:lnTo>
                <a:lnTo>
                  <a:pt x="1662813" y="3400309"/>
                </a:lnTo>
                <a:lnTo>
                  <a:pt x="0" y="34003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9999"/>
            </a:blip>
            <a:stretch>
              <a:fillRect l="-8691" t="-2689" r="-6409"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5852524" y="2988778"/>
            <a:ext cx="1612062" cy="3478966"/>
          </a:xfrm>
          <a:custGeom>
            <a:avLst/>
            <a:gdLst/>
            <a:ahLst/>
            <a:cxnLst/>
            <a:rect l="l" t="t" r="r" b="b"/>
            <a:pathLst>
              <a:path w="1612062" h="3478966">
                <a:moveTo>
                  <a:pt x="0" y="0"/>
                </a:moveTo>
                <a:lnTo>
                  <a:pt x="1612062" y="0"/>
                </a:lnTo>
                <a:lnTo>
                  <a:pt x="1612062" y="3478966"/>
                </a:lnTo>
                <a:lnTo>
                  <a:pt x="0" y="347896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16000"/>
            </a:blip>
            <a:stretch>
              <a:fillRect l="-3781" t="-3416" r="-10599"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7743480" y="2993916"/>
            <a:ext cx="1637208" cy="3473828"/>
          </a:xfrm>
          <a:custGeom>
            <a:avLst/>
            <a:gdLst/>
            <a:ahLst/>
            <a:cxnLst/>
            <a:rect l="l" t="t" r="r" b="b"/>
            <a:pathLst>
              <a:path w="1637208" h="3473828">
                <a:moveTo>
                  <a:pt x="0" y="0"/>
                </a:moveTo>
                <a:lnTo>
                  <a:pt x="1637208" y="0"/>
                </a:lnTo>
                <a:lnTo>
                  <a:pt x="1637208" y="3473828"/>
                </a:lnTo>
                <a:lnTo>
                  <a:pt x="0" y="347382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6999"/>
            </a:blip>
            <a:stretch>
              <a:fillRect l="-2792" t="-2895" r="-6369"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9618813" y="2988778"/>
            <a:ext cx="1558740" cy="3438588"/>
          </a:xfrm>
          <a:custGeom>
            <a:avLst/>
            <a:gdLst/>
            <a:ahLst/>
            <a:cxnLst/>
            <a:rect l="l" t="t" r="r" b="b"/>
            <a:pathLst>
              <a:path w="1558740" h="3438588">
                <a:moveTo>
                  <a:pt x="0" y="0"/>
                </a:moveTo>
                <a:lnTo>
                  <a:pt x="1558741" y="0"/>
                </a:lnTo>
                <a:lnTo>
                  <a:pt x="1558741" y="3438588"/>
                </a:lnTo>
                <a:lnTo>
                  <a:pt x="0" y="343858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4000"/>
            </a:blip>
            <a:stretch>
              <a:fillRect l="-5597" t="-2382" r="-9166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1472829" y="2988778"/>
            <a:ext cx="1573136" cy="3478966"/>
          </a:xfrm>
          <a:custGeom>
            <a:avLst/>
            <a:gdLst/>
            <a:ahLst/>
            <a:cxnLst/>
            <a:rect l="l" t="t" r="r" b="b"/>
            <a:pathLst>
              <a:path w="1573136" h="3478966">
                <a:moveTo>
                  <a:pt x="0" y="0"/>
                </a:moveTo>
                <a:lnTo>
                  <a:pt x="1573135" y="0"/>
                </a:lnTo>
                <a:lnTo>
                  <a:pt x="1573135" y="3478966"/>
                </a:lnTo>
                <a:lnTo>
                  <a:pt x="0" y="347896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24000"/>
            </a:blip>
            <a:stretch>
              <a:fillRect l="-15098" t="-5799" r="-13587"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3342004" y="2927121"/>
            <a:ext cx="1562864" cy="3540623"/>
          </a:xfrm>
          <a:custGeom>
            <a:avLst/>
            <a:gdLst/>
            <a:ahLst/>
            <a:cxnLst/>
            <a:rect l="l" t="t" r="r" b="b"/>
            <a:pathLst>
              <a:path w="1562864" h="3540623">
                <a:moveTo>
                  <a:pt x="0" y="0"/>
                </a:moveTo>
                <a:lnTo>
                  <a:pt x="1562864" y="0"/>
                </a:lnTo>
                <a:lnTo>
                  <a:pt x="1562864" y="3540623"/>
                </a:lnTo>
                <a:lnTo>
                  <a:pt x="0" y="354062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17000"/>
            </a:blip>
            <a:stretch>
              <a:fillRect l="-5265" r="-3335"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5204250" y="2988778"/>
            <a:ext cx="1535192" cy="3430093"/>
          </a:xfrm>
          <a:custGeom>
            <a:avLst/>
            <a:gdLst/>
            <a:ahLst/>
            <a:cxnLst/>
            <a:rect l="l" t="t" r="r" b="b"/>
            <a:pathLst>
              <a:path w="1535192" h="3430093">
                <a:moveTo>
                  <a:pt x="0" y="0"/>
                </a:moveTo>
                <a:lnTo>
                  <a:pt x="1535192" y="0"/>
                </a:lnTo>
                <a:lnTo>
                  <a:pt x="1535192" y="3430093"/>
                </a:lnTo>
                <a:lnTo>
                  <a:pt x="0" y="343009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5000"/>
            </a:blip>
            <a:stretch>
              <a:fillRect l="-10721" t="-3625" r="-9530"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983647" y="6884693"/>
            <a:ext cx="3770541" cy="735494"/>
            <a:chOff x="0" y="0"/>
            <a:chExt cx="993064" cy="19371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93064" cy="193710"/>
            </a:xfrm>
            <a:custGeom>
              <a:avLst/>
              <a:gdLst/>
              <a:ahLst/>
              <a:cxnLst/>
              <a:rect l="l" t="t" r="r" b="b"/>
              <a:pathLst>
                <a:path w="993064" h="193710">
                  <a:moveTo>
                    <a:pt x="0" y="0"/>
                  </a:moveTo>
                  <a:lnTo>
                    <a:pt x="993064" y="0"/>
                  </a:lnTo>
                  <a:lnTo>
                    <a:pt x="993064" y="193710"/>
                  </a:lnTo>
                  <a:lnTo>
                    <a:pt x="0" y="193710"/>
                  </a:lnTo>
                  <a:close/>
                </a:path>
              </a:pathLst>
            </a:custGeom>
            <a:solidFill>
              <a:srgbClr val="8F0301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993064" cy="2318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3673785" y="8541871"/>
            <a:ext cx="2090043" cy="608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0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379089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245992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173508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144000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115089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981404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4904868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</a:t>
            </a:r>
          </a:p>
        </p:txBody>
      </p:sp>
      <p:sp>
        <p:nvSpPr>
          <p:cNvPr id="14" name="Freeform 14"/>
          <p:cNvSpPr/>
          <p:nvPr/>
        </p:nvSpPr>
        <p:spPr>
          <a:xfrm>
            <a:off x="3823568" y="2915341"/>
            <a:ext cx="1920373" cy="3503530"/>
          </a:xfrm>
          <a:custGeom>
            <a:avLst/>
            <a:gdLst/>
            <a:ahLst/>
            <a:cxnLst/>
            <a:rect l="l" t="t" r="r" b="b"/>
            <a:pathLst>
              <a:path w="1920373" h="3503530">
                <a:moveTo>
                  <a:pt x="0" y="0"/>
                </a:moveTo>
                <a:lnTo>
                  <a:pt x="1920373" y="0"/>
                </a:lnTo>
                <a:lnTo>
                  <a:pt x="1920373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896622" y="2927121"/>
            <a:ext cx="1812646" cy="3479971"/>
          </a:xfrm>
          <a:custGeom>
            <a:avLst/>
            <a:gdLst/>
            <a:ahLst/>
            <a:cxnLst/>
            <a:rect l="l" t="t" r="r" b="b"/>
            <a:pathLst>
              <a:path w="1812646" h="3479971">
                <a:moveTo>
                  <a:pt x="0" y="0"/>
                </a:moveTo>
                <a:lnTo>
                  <a:pt x="1812646" y="0"/>
                </a:lnTo>
                <a:lnTo>
                  <a:pt x="1812646" y="3479970"/>
                </a:lnTo>
                <a:lnTo>
                  <a:pt x="0" y="347997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343" b="-970"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5852524" y="2988778"/>
            <a:ext cx="1612062" cy="3478966"/>
          </a:xfrm>
          <a:custGeom>
            <a:avLst/>
            <a:gdLst/>
            <a:ahLst/>
            <a:cxnLst/>
            <a:rect l="l" t="t" r="r" b="b"/>
            <a:pathLst>
              <a:path w="1612062" h="3478966">
                <a:moveTo>
                  <a:pt x="0" y="0"/>
                </a:moveTo>
                <a:lnTo>
                  <a:pt x="1612062" y="0"/>
                </a:lnTo>
                <a:lnTo>
                  <a:pt x="1612062" y="3478966"/>
                </a:lnTo>
                <a:lnTo>
                  <a:pt x="0" y="347896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16000"/>
            </a:blip>
            <a:stretch>
              <a:fillRect l="-3781" t="-3416" r="-10599"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7743480" y="2993916"/>
            <a:ext cx="1637208" cy="3473828"/>
          </a:xfrm>
          <a:custGeom>
            <a:avLst/>
            <a:gdLst/>
            <a:ahLst/>
            <a:cxnLst/>
            <a:rect l="l" t="t" r="r" b="b"/>
            <a:pathLst>
              <a:path w="1637208" h="3473828">
                <a:moveTo>
                  <a:pt x="0" y="0"/>
                </a:moveTo>
                <a:lnTo>
                  <a:pt x="1637208" y="0"/>
                </a:lnTo>
                <a:lnTo>
                  <a:pt x="1637208" y="3473828"/>
                </a:lnTo>
                <a:lnTo>
                  <a:pt x="0" y="347382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6999"/>
            </a:blip>
            <a:stretch>
              <a:fillRect l="-2792" t="-2895" r="-6369"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9618813" y="2988778"/>
            <a:ext cx="1558740" cy="3438588"/>
          </a:xfrm>
          <a:custGeom>
            <a:avLst/>
            <a:gdLst/>
            <a:ahLst/>
            <a:cxnLst/>
            <a:rect l="l" t="t" r="r" b="b"/>
            <a:pathLst>
              <a:path w="1558740" h="3438588">
                <a:moveTo>
                  <a:pt x="0" y="0"/>
                </a:moveTo>
                <a:lnTo>
                  <a:pt x="1558741" y="0"/>
                </a:lnTo>
                <a:lnTo>
                  <a:pt x="1558741" y="3438588"/>
                </a:lnTo>
                <a:lnTo>
                  <a:pt x="0" y="343858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4000"/>
            </a:blip>
            <a:stretch>
              <a:fillRect l="-5597" t="-2382" r="-9166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1472829" y="2988778"/>
            <a:ext cx="1573136" cy="3478966"/>
          </a:xfrm>
          <a:custGeom>
            <a:avLst/>
            <a:gdLst/>
            <a:ahLst/>
            <a:cxnLst/>
            <a:rect l="l" t="t" r="r" b="b"/>
            <a:pathLst>
              <a:path w="1573136" h="3478966">
                <a:moveTo>
                  <a:pt x="0" y="0"/>
                </a:moveTo>
                <a:lnTo>
                  <a:pt x="1573135" y="0"/>
                </a:lnTo>
                <a:lnTo>
                  <a:pt x="1573135" y="3478966"/>
                </a:lnTo>
                <a:lnTo>
                  <a:pt x="0" y="347896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24000"/>
            </a:blip>
            <a:stretch>
              <a:fillRect l="-15098" t="-5799" r="-13587"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3342004" y="2927121"/>
            <a:ext cx="1562864" cy="3540623"/>
          </a:xfrm>
          <a:custGeom>
            <a:avLst/>
            <a:gdLst/>
            <a:ahLst/>
            <a:cxnLst/>
            <a:rect l="l" t="t" r="r" b="b"/>
            <a:pathLst>
              <a:path w="1562864" h="3540623">
                <a:moveTo>
                  <a:pt x="0" y="0"/>
                </a:moveTo>
                <a:lnTo>
                  <a:pt x="1562864" y="0"/>
                </a:lnTo>
                <a:lnTo>
                  <a:pt x="1562864" y="3540623"/>
                </a:lnTo>
                <a:lnTo>
                  <a:pt x="0" y="354062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17000"/>
            </a:blip>
            <a:stretch>
              <a:fillRect l="-5265" r="-3335"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5204250" y="2988778"/>
            <a:ext cx="1535192" cy="3430093"/>
          </a:xfrm>
          <a:custGeom>
            <a:avLst/>
            <a:gdLst/>
            <a:ahLst/>
            <a:cxnLst/>
            <a:rect l="l" t="t" r="r" b="b"/>
            <a:pathLst>
              <a:path w="1535192" h="3430093">
                <a:moveTo>
                  <a:pt x="0" y="0"/>
                </a:moveTo>
                <a:lnTo>
                  <a:pt x="1535192" y="0"/>
                </a:lnTo>
                <a:lnTo>
                  <a:pt x="1535192" y="3430093"/>
                </a:lnTo>
                <a:lnTo>
                  <a:pt x="0" y="343009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5000"/>
            </a:blip>
            <a:stretch>
              <a:fillRect l="-10721" t="-3625" r="-9530"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78475" cy="10287000"/>
          </a:xfrm>
          <a:custGeom>
            <a:avLst/>
            <a:gdLst/>
            <a:ahLst/>
            <a:cxnLst/>
            <a:rect l="l" t="t" r="r" b="b"/>
            <a:pathLst>
              <a:path w="18278475" h="10287000">
                <a:moveTo>
                  <a:pt x="0" y="0"/>
                </a:moveTo>
                <a:lnTo>
                  <a:pt x="18278475" y="0"/>
                </a:lnTo>
                <a:lnTo>
                  <a:pt x="1827847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983647" y="6884693"/>
            <a:ext cx="5658226" cy="735494"/>
            <a:chOff x="0" y="0"/>
            <a:chExt cx="1490232" cy="19371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490232" cy="193710"/>
            </a:xfrm>
            <a:custGeom>
              <a:avLst/>
              <a:gdLst/>
              <a:ahLst/>
              <a:cxnLst/>
              <a:rect l="l" t="t" r="r" b="b"/>
              <a:pathLst>
                <a:path w="1490232" h="193710">
                  <a:moveTo>
                    <a:pt x="0" y="0"/>
                  </a:moveTo>
                  <a:lnTo>
                    <a:pt x="1490232" y="0"/>
                  </a:lnTo>
                  <a:lnTo>
                    <a:pt x="1490232" y="193710"/>
                  </a:lnTo>
                  <a:lnTo>
                    <a:pt x="0" y="193710"/>
                  </a:lnTo>
                  <a:close/>
                </a:path>
              </a:pathLst>
            </a:custGeom>
            <a:solidFill>
              <a:srgbClr val="8F0301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490232" cy="2318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3673785" y="8541871"/>
            <a:ext cx="2090043" cy="608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0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379089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245992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173508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144000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115089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981404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4904868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</a:t>
            </a:r>
          </a:p>
        </p:txBody>
      </p:sp>
      <p:sp>
        <p:nvSpPr>
          <p:cNvPr id="14" name="Freeform 14"/>
          <p:cNvSpPr/>
          <p:nvPr/>
        </p:nvSpPr>
        <p:spPr>
          <a:xfrm>
            <a:off x="3823568" y="2915341"/>
            <a:ext cx="1920373" cy="3503530"/>
          </a:xfrm>
          <a:custGeom>
            <a:avLst/>
            <a:gdLst/>
            <a:ahLst/>
            <a:cxnLst/>
            <a:rect l="l" t="t" r="r" b="b"/>
            <a:pathLst>
              <a:path w="1920373" h="3503530">
                <a:moveTo>
                  <a:pt x="0" y="0"/>
                </a:moveTo>
                <a:lnTo>
                  <a:pt x="1920373" y="0"/>
                </a:lnTo>
                <a:lnTo>
                  <a:pt x="1920373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5791566" y="2869904"/>
            <a:ext cx="1843893" cy="3597840"/>
          </a:xfrm>
          <a:custGeom>
            <a:avLst/>
            <a:gdLst/>
            <a:ahLst/>
            <a:cxnLst/>
            <a:rect l="l" t="t" r="r" b="b"/>
            <a:pathLst>
              <a:path w="1843893" h="3597840">
                <a:moveTo>
                  <a:pt x="0" y="0"/>
                </a:moveTo>
                <a:lnTo>
                  <a:pt x="1843892" y="0"/>
                </a:lnTo>
                <a:lnTo>
                  <a:pt x="1843892" y="3597840"/>
                </a:lnTo>
                <a:lnTo>
                  <a:pt x="0" y="35978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896622" y="2927121"/>
            <a:ext cx="1812646" cy="3479971"/>
          </a:xfrm>
          <a:custGeom>
            <a:avLst/>
            <a:gdLst/>
            <a:ahLst/>
            <a:cxnLst/>
            <a:rect l="l" t="t" r="r" b="b"/>
            <a:pathLst>
              <a:path w="1812646" h="3479971">
                <a:moveTo>
                  <a:pt x="0" y="0"/>
                </a:moveTo>
                <a:lnTo>
                  <a:pt x="1812646" y="0"/>
                </a:lnTo>
                <a:lnTo>
                  <a:pt x="1812646" y="3479970"/>
                </a:lnTo>
                <a:lnTo>
                  <a:pt x="0" y="347997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343" b="-970"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7743480" y="2993916"/>
            <a:ext cx="1637208" cy="3473828"/>
          </a:xfrm>
          <a:custGeom>
            <a:avLst/>
            <a:gdLst/>
            <a:ahLst/>
            <a:cxnLst/>
            <a:rect l="l" t="t" r="r" b="b"/>
            <a:pathLst>
              <a:path w="1637208" h="3473828">
                <a:moveTo>
                  <a:pt x="0" y="0"/>
                </a:moveTo>
                <a:lnTo>
                  <a:pt x="1637208" y="0"/>
                </a:lnTo>
                <a:lnTo>
                  <a:pt x="1637208" y="3473828"/>
                </a:lnTo>
                <a:lnTo>
                  <a:pt x="0" y="347382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6999"/>
            </a:blip>
            <a:stretch>
              <a:fillRect l="-2792" t="-2895" r="-6369"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9618813" y="2988778"/>
            <a:ext cx="1558740" cy="3438588"/>
          </a:xfrm>
          <a:custGeom>
            <a:avLst/>
            <a:gdLst/>
            <a:ahLst/>
            <a:cxnLst/>
            <a:rect l="l" t="t" r="r" b="b"/>
            <a:pathLst>
              <a:path w="1558740" h="3438588">
                <a:moveTo>
                  <a:pt x="0" y="0"/>
                </a:moveTo>
                <a:lnTo>
                  <a:pt x="1558741" y="0"/>
                </a:lnTo>
                <a:lnTo>
                  <a:pt x="1558741" y="3438588"/>
                </a:lnTo>
                <a:lnTo>
                  <a:pt x="0" y="343858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4000"/>
            </a:blip>
            <a:stretch>
              <a:fillRect l="-5597" t="-2382" r="-9166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1472829" y="2988778"/>
            <a:ext cx="1573136" cy="3478966"/>
          </a:xfrm>
          <a:custGeom>
            <a:avLst/>
            <a:gdLst/>
            <a:ahLst/>
            <a:cxnLst/>
            <a:rect l="l" t="t" r="r" b="b"/>
            <a:pathLst>
              <a:path w="1573136" h="3478966">
                <a:moveTo>
                  <a:pt x="0" y="0"/>
                </a:moveTo>
                <a:lnTo>
                  <a:pt x="1573135" y="0"/>
                </a:lnTo>
                <a:lnTo>
                  <a:pt x="1573135" y="3478966"/>
                </a:lnTo>
                <a:lnTo>
                  <a:pt x="0" y="347896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24000"/>
            </a:blip>
            <a:stretch>
              <a:fillRect l="-15098" t="-5799" r="-13587"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3342004" y="2927121"/>
            <a:ext cx="1562864" cy="3540623"/>
          </a:xfrm>
          <a:custGeom>
            <a:avLst/>
            <a:gdLst/>
            <a:ahLst/>
            <a:cxnLst/>
            <a:rect l="l" t="t" r="r" b="b"/>
            <a:pathLst>
              <a:path w="1562864" h="3540623">
                <a:moveTo>
                  <a:pt x="0" y="0"/>
                </a:moveTo>
                <a:lnTo>
                  <a:pt x="1562864" y="0"/>
                </a:lnTo>
                <a:lnTo>
                  <a:pt x="1562864" y="3540623"/>
                </a:lnTo>
                <a:lnTo>
                  <a:pt x="0" y="354062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17000"/>
            </a:blip>
            <a:stretch>
              <a:fillRect l="-5265" r="-3335"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5204250" y="2988778"/>
            <a:ext cx="1535192" cy="3430093"/>
          </a:xfrm>
          <a:custGeom>
            <a:avLst/>
            <a:gdLst/>
            <a:ahLst/>
            <a:cxnLst/>
            <a:rect l="l" t="t" r="r" b="b"/>
            <a:pathLst>
              <a:path w="1535192" h="3430093">
                <a:moveTo>
                  <a:pt x="0" y="0"/>
                </a:moveTo>
                <a:lnTo>
                  <a:pt x="1535192" y="0"/>
                </a:lnTo>
                <a:lnTo>
                  <a:pt x="1535192" y="3430093"/>
                </a:lnTo>
                <a:lnTo>
                  <a:pt x="0" y="343009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5000"/>
            </a:blip>
            <a:stretch>
              <a:fillRect l="-10721" t="-3625" r="-9530"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78475" cy="10287000"/>
          </a:xfrm>
          <a:custGeom>
            <a:avLst/>
            <a:gdLst/>
            <a:ahLst/>
            <a:cxnLst/>
            <a:rect l="l" t="t" r="r" b="b"/>
            <a:pathLst>
              <a:path w="18278475" h="10287000">
                <a:moveTo>
                  <a:pt x="0" y="0"/>
                </a:moveTo>
                <a:lnTo>
                  <a:pt x="18278475" y="0"/>
                </a:lnTo>
                <a:lnTo>
                  <a:pt x="1827847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983647" y="6884693"/>
            <a:ext cx="7563255" cy="735494"/>
            <a:chOff x="0" y="0"/>
            <a:chExt cx="1991968" cy="19371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991969" cy="193710"/>
            </a:xfrm>
            <a:custGeom>
              <a:avLst/>
              <a:gdLst/>
              <a:ahLst/>
              <a:cxnLst/>
              <a:rect l="l" t="t" r="r" b="b"/>
              <a:pathLst>
                <a:path w="1991969" h="193710">
                  <a:moveTo>
                    <a:pt x="0" y="0"/>
                  </a:moveTo>
                  <a:lnTo>
                    <a:pt x="1991969" y="0"/>
                  </a:lnTo>
                  <a:lnTo>
                    <a:pt x="1991969" y="193710"/>
                  </a:lnTo>
                  <a:lnTo>
                    <a:pt x="0" y="193710"/>
                  </a:lnTo>
                  <a:close/>
                </a:path>
              </a:pathLst>
            </a:custGeom>
            <a:solidFill>
              <a:srgbClr val="8F0301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991968" cy="2318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3673785" y="8541871"/>
            <a:ext cx="2090043" cy="608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0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379089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245992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173508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144000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115089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981404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4904868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</a:t>
            </a:r>
          </a:p>
        </p:txBody>
      </p:sp>
      <p:sp>
        <p:nvSpPr>
          <p:cNvPr id="14" name="Freeform 14"/>
          <p:cNvSpPr/>
          <p:nvPr/>
        </p:nvSpPr>
        <p:spPr>
          <a:xfrm>
            <a:off x="3823568" y="2915341"/>
            <a:ext cx="1920373" cy="3503530"/>
          </a:xfrm>
          <a:custGeom>
            <a:avLst/>
            <a:gdLst/>
            <a:ahLst/>
            <a:cxnLst/>
            <a:rect l="l" t="t" r="r" b="b"/>
            <a:pathLst>
              <a:path w="1920373" h="3503530">
                <a:moveTo>
                  <a:pt x="0" y="0"/>
                </a:moveTo>
                <a:lnTo>
                  <a:pt x="1920373" y="0"/>
                </a:lnTo>
                <a:lnTo>
                  <a:pt x="1920373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5791566" y="2869904"/>
            <a:ext cx="1843893" cy="3597840"/>
          </a:xfrm>
          <a:custGeom>
            <a:avLst/>
            <a:gdLst/>
            <a:ahLst/>
            <a:cxnLst/>
            <a:rect l="l" t="t" r="r" b="b"/>
            <a:pathLst>
              <a:path w="1843893" h="3597840">
                <a:moveTo>
                  <a:pt x="0" y="0"/>
                </a:moveTo>
                <a:lnTo>
                  <a:pt x="1843892" y="0"/>
                </a:lnTo>
                <a:lnTo>
                  <a:pt x="1843892" y="3597840"/>
                </a:lnTo>
                <a:lnTo>
                  <a:pt x="0" y="35978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896622" y="2927121"/>
            <a:ext cx="1812646" cy="3479971"/>
          </a:xfrm>
          <a:custGeom>
            <a:avLst/>
            <a:gdLst/>
            <a:ahLst/>
            <a:cxnLst/>
            <a:rect l="l" t="t" r="r" b="b"/>
            <a:pathLst>
              <a:path w="1812646" h="3479971">
                <a:moveTo>
                  <a:pt x="0" y="0"/>
                </a:moveTo>
                <a:lnTo>
                  <a:pt x="1812646" y="0"/>
                </a:lnTo>
                <a:lnTo>
                  <a:pt x="1812646" y="3479970"/>
                </a:lnTo>
                <a:lnTo>
                  <a:pt x="0" y="347997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343" b="-970"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7635458" y="2893331"/>
            <a:ext cx="1757605" cy="3574413"/>
          </a:xfrm>
          <a:custGeom>
            <a:avLst/>
            <a:gdLst/>
            <a:ahLst/>
            <a:cxnLst/>
            <a:rect l="l" t="t" r="r" b="b"/>
            <a:pathLst>
              <a:path w="1757605" h="3574413">
                <a:moveTo>
                  <a:pt x="0" y="0"/>
                </a:moveTo>
                <a:lnTo>
                  <a:pt x="1757606" y="0"/>
                </a:lnTo>
                <a:lnTo>
                  <a:pt x="1757606" y="3574413"/>
                </a:lnTo>
                <a:lnTo>
                  <a:pt x="0" y="357441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r="-1684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1472829" y="2988778"/>
            <a:ext cx="1573136" cy="3478966"/>
          </a:xfrm>
          <a:custGeom>
            <a:avLst/>
            <a:gdLst/>
            <a:ahLst/>
            <a:cxnLst/>
            <a:rect l="l" t="t" r="r" b="b"/>
            <a:pathLst>
              <a:path w="1573136" h="3478966">
                <a:moveTo>
                  <a:pt x="0" y="0"/>
                </a:moveTo>
                <a:lnTo>
                  <a:pt x="1573135" y="0"/>
                </a:lnTo>
                <a:lnTo>
                  <a:pt x="1573135" y="3478966"/>
                </a:lnTo>
                <a:lnTo>
                  <a:pt x="0" y="34789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24000"/>
            </a:blip>
            <a:stretch>
              <a:fillRect l="-15098" t="-5799" r="-13587"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3342004" y="2927121"/>
            <a:ext cx="1562864" cy="3540623"/>
          </a:xfrm>
          <a:custGeom>
            <a:avLst/>
            <a:gdLst/>
            <a:ahLst/>
            <a:cxnLst/>
            <a:rect l="l" t="t" r="r" b="b"/>
            <a:pathLst>
              <a:path w="1562864" h="3540623">
                <a:moveTo>
                  <a:pt x="0" y="0"/>
                </a:moveTo>
                <a:lnTo>
                  <a:pt x="1562864" y="0"/>
                </a:lnTo>
                <a:lnTo>
                  <a:pt x="1562864" y="3540623"/>
                </a:lnTo>
                <a:lnTo>
                  <a:pt x="0" y="354062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17000"/>
            </a:blip>
            <a:stretch>
              <a:fillRect l="-5265" r="-3335"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5204250" y="2988778"/>
            <a:ext cx="1535192" cy="3430093"/>
          </a:xfrm>
          <a:custGeom>
            <a:avLst/>
            <a:gdLst/>
            <a:ahLst/>
            <a:cxnLst/>
            <a:rect l="l" t="t" r="r" b="b"/>
            <a:pathLst>
              <a:path w="1535192" h="3430093">
                <a:moveTo>
                  <a:pt x="0" y="0"/>
                </a:moveTo>
                <a:lnTo>
                  <a:pt x="1535192" y="0"/>
                </a:lnTo>
                <a:lnTo>
                  <a:pt x="1535192" y="3430093"/>
                </a:lnTo>
                <a:lnTo>
                  <a:pt x="0" y="343009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5000"/>
            </a:blip>
            <a:stretch>
              <a:fillRect l="-10721" t="-3625" r="-9530"/>
            </a:stretch>
          </a:blipFill>
        </p:spPr>
      </p:sp>
      <p:sp>
        <p:nvSpPr>
          <p:cNvPr id="23" name="Freeform 18">
            <a:extLst>
              <a:ext uri="{FF2B5EF4-FFF2-40B4-BE49-F238E27FC236}">
                <a16:creationId xmlns:a16="http://schemas.microsoft.com/office/drawing/2014/main" id="{05BDAAF7-3933-D33F-A16D-55E5C21CAC0F}"/>
              </a:ext>
            </a:extLst>
          </p:cNvPr>
          <p:cNvSpPr/>
          <p:nvPr/>
        </p:nvSpPr>
        <p:spPr>
          <a:xfrm>
            <a:off x="9618813" y="2988778"/>
            <a:ext cx="1558740" cy="3438588"/>
          </a:xfrm>
          <a:custGeom>
            <a:avLst/>
            <a:gdLst/>
            <a:ahLst/>
            <a:cxnLst/>
            <a:rect l="l" t="t" r="r" b="b"/>
            <a:pathLst>
              <a:path w="1558740" h="3438588">
                <a:moveTo>
                  <a:pt x="0" y="0"/>
                </a:moveTo>
                <a:lnTo>
                  <a:pt x="1558741" y="0"/>
                </a:lnTo>
                <a:lnTo>
                  <a:pt x="1558741" y="3438588"/>
                </a:lnTo>
                <a:lnTo>
                  <a:pt x="0" y="343858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4000"/>
            </a:blip>
            <a:stretch>
              <a:fillRect l="-5597" t="-2382" r="-9166"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78475" cy="10287000"/>
          </a:xfrm>
          <a:custGeom>
            <a:avLst/>
            <a:gdLst/>
            <a:ahLst/>
            <a:cxnLst/>
            <a:rect l="l" t="t" r="r" b="b"/>
            <a:pathLst>
              <a:path w="18278475" h="10287000">
                <a:moveTo>
                  <a:pt x="0" y="0"/>
                </a:moveTo>
                <a:lnTo>
                  <a:pt x="18278475" y="0"/>
                </a:lnTo>
                <a:lnTo>
                  <a:pt x="1827847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983647" y="6884693"/>
            <a:ext cx="9457988" cy="735494"/>
            <a:chOff x="0" y="0"/>
            <a:chExt cx="2490993" cy="19371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90993" cy="193710"/>
            </a:xfrm>
            <a:custGeom>
              <a:avLst/>
              <a:gdLst/>
              <a:ahLst/>
              <a:cxnLst/>
              <a:rect l="l" t="t" r="r" b="b"/>
              <a:pathLst>
                <a:path w="2490993" h="193710">
                  <a:moveTo>
                    <a:pt x="0" y="0"/>
                  </a:moveTo>
                  <a:lnTo>
                    <a:pt x="2490993" y="0"/>
                  </a:lnTo>
                  <a:lnTo>
                    <a:pt x="2490993" y="193710"/>
                  </a:lnTo>
                  <a:lnTo>
                    <a:pt x="0" y="193710"/>
                  </a:lnTo>
                  <a:close/>
                </a:path>
              </a:pathLst>
            </a:custGeom>
            <a:solidFill>
              <a:srgbClr val="8F0301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2490993" cy="2318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3673785" y="8541871"/>
            <a:ext cx="2090043" cy="608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0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379089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245992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173508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144000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115089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981404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4904868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</a:t>
            </a:r>
          </a:p>
        </p:txBody>
      </p:sp>
      <p:sp>
        <p:nvSpPr>
          <p:cNvPr id="14" name="Freeform 14"/>
          <p:cNvSpPr/>
          <p:nvPr/>
        </p:nvSpPr>
        <p:spPr>
          <a:xfrm>
            <a:off x="1896622" y="2927121"/>
            <a:ext cx="1812646" cy="3479971"/>
          </a:xfrm>
          <a:custGeom>
            <a:avLst/>
            <a:gdLst/>
            <a:ahLst/>
            <a:cxnLst/>
            <a:rect l="l" t="t" r="r" b="b"/>
            <a:pathLst>
              <a:path w="1812646" h="3479971">
                <a:moveTo>
                  <a:pt x="0" y="0"/>
                </a:moveTo>
                <a:lnTo>
                  <a:pt x="1812646" y="0"/>
                </a:lnTo>
                <a:lnTo>
                  <a:pt x="1812646" y="3479970"/>
                </a:lnTo>
                <a:lnTo>
                  <a:pt x="0" y="34799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43" b="-970"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3823568" y="2915341"/>
            <a:ext cx="1920373" cy="3503530"/>
          </a:xfrm>
          <a:custGeom>
            <a:avLst/>
            <a:gdLst/>
            <a:ahLst/>
            <a:cxnLst/>
            <a:rect l="l" t="t" r="r" b="b"/>
            <a:pathLst>
              <a:path w="1920373" h="3503530">
                <a:moveTo>
                  <a:pt x="0" y="0"/>
                </a:moveTo>
                <a:lnTo>
                  <a:pt x="1920373" y="0"/>
                </a:lnTo>
                <a:lnTo>
                  <a:pt x="1920373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9531565" y="2906846"/>
            <a:ext cx="1788864" cy="3520519"/>
          </a:xfrm>
          <a:custGeom>
            <a:avLst/>
            <a:gdLst/>
            <a:ahLst/>
            <a:cxnLst/>
            <a:rect l="l" t="t" r="r" b="b"/>
            <a:pathLst>
              <a:path w="1788864" h="3520519">
                <a:moveTo>
                  <a:pt x="0" y="0"/>
                </a:moveTo>
                <a:lnTo>
                  <a:pt x="1788864" y="0"/>
                </a:lnTo>
                <a:lnTo>
                  <a:pt x="1788864" y="3520520"/>
                </a:lnTo>
                <a:lnTo>
                  <a:pt x="0" y="352052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5791566" y="2869904"/>
            <a:ext cx="1843893" cy="3597840"/>
          </a:xfrm>
          <a:custGeom>
            <a:avLst/>
            <a:gdLst/>
            <a:ahLst/>
            <a:cxnLst/>
            <a:rect l="l" t="t" r="r" b="b"/>
            <a:pathLst>
              <a:path w="1843893" h="3597840">
                <a:moveTo>
                  <a:pt x="0" y="0"/>
                </a:moveTo>
                <a:lnTo>
                  <a:pt x="1843892" y="0"/>
                </a:lnTo>
                <a:lnTo>
                  <a:pt x="1843892" y="3597840"/>
                </a:lnTo>
                <a:lnTo>
                  <a:pt x="0" y="35978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7635458" y="2893331"/>
            <a:ext cx="1757605" cy="3574413"/>
          </a:xfrm>
          <a:custGeom>
            <a:avLst/>
            <a:gdLst/>
            <a:ahLst/>
            <a:cxnLst/>
            <a:rect l="l" t="t" r="r" b="b"/>
            <a:pathLst>
              <a:path w="1757605" h="3574413">
                <a:moveTo>
                  <a:pt x="0" y="0"/>
                </a:moveTo>
                <a:lnTo>
                  <a:pt x="1757606" y="0"/>
                </a:lnTo>
                <a:lnTo>
                  <a:pt x="1757606" y="3574413"/>
                </a:lnTo>
                <a:lnTo>
                  <a:pt x="0" y="357441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r="-1684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1472829" y="2988778"/>
            <a:ext cx="1573136" cy="3478966"/>
          </a:xfrm>
          <a:custGeom>
            <a:avLst/>
            <a:gdLst/>
            <a:ahLst/>
            <a:cxnLst/>
            <a:rect l="l" t="t" r="r" b="b"/>
            <a:pathLst>
              <a:path w="1573136" h="3478966">
                <a:moveTo>
                  <a:pt x="0" y="0"/>
                </a:moveTo>
                <a:lnTo>
                  <a:pt x="1573135" y="0"/>
                </a:lnTo>
                <a:lnTo>
                  <a:pt x="1573135" y="3478966"/>
                </a:lnTo>
                <a:lnTo>
                  <a:pt x="0" y="347896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24000"/>
            </a:blip>
            <a:stretch>
              <a:fillRect l="-15098" t="-5799" r="-13587"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3342004" y="2927121"/>
            <a:ext cx="1562864" cy="3540623"/>
          </a:xfrm>
          <a:custGeom>
            <a:avLst/>
            <a:gdLst/>
            <a:ahLst/>
            <a:cxnLst/>
            <a:rect l="l" t="t" r="r" b="b"/>
            <a:pathLst>
              <a:path w="1562864" h="3540623">
                <a:moveTo>
                  <a:pt x="0" y="0"/>
                </a:moveTo>
                <a:lnTo>
                  <a:pt x="1562864" y="0"/>
                </a:lnTo>
                <a:lnTo>
                  <a:pt x="1562864" y="3540623"/>
                </a:lnTo>
                <a:lnTo>
                  <a:pt x="0" y="354062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17000"/>
            </a:blip>
            <a:stretch>
              <a:fillRect l="-5265" r="-3335"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5204250" y="2988778"/>
            <a:ext cx="1535192" cy="3430093"/>
          </a:xfrm>
          <a:custGeom>
            <a:avLst/>
            <a:gdLst/>
            <a:ahLst/>
            <a:cxnLst/>
            <a:rect l="l" t="t" r="r" b="b"/>
            <a:pathLst>
              <a:path w="1535192" h="3430093">
                <a:moveTo>
                  <a:pt x="0" y="0"/>
                </a:moveTo>
                <a:lnTo>
                  <a:pt x="1535192" y="0"/>
                </a:lnTo>
                <a:lnTo>
                  <a:pt x="1535192" y="3430093"/>
                </a:lnTo>
                <a:lnTo>
                  <a:pt x="0" y="343009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5000"/>
            </a:blip>
            <a:stretch>
              <a:fillRect l="-10721" t="-3625" r="-9530"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78475" cy="10287000"/>
          </a:xfrm>
          <a:custGeom>
            <a:avLst/>
            <a:gdLst/>
            <a:ahLst/>
            <a:cxnLst/>
            <a:rect l="l" t="t" r="r" b="b"/>
            <a:pathLst>
              <a:path w="18278475" h="10287000">
                <a:moveTo>
                  <a:pt x="0" y="0"/>
                </a:moveTo>
                <a:lnTo>
                  <a:pt x="18278475" y="0"/>
                </a:lnTo>
                <a:lnTo>
                  <a:pt x="1827847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983647" y="6884693"/>
            <a:ext cx="11352720" cy="735494"/>
            <a:chOff x="0" y="0"/>
            <a:chExt cx="2990017" cy="19371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990017" cy="193710"/>
            </a:xfrm>
            <a:custGeom>
              <a:avLst/>
              <a:gdLst/>
              <a:ahLst/>
              <a:cxnLst/>
              <a:rect l="l" t="t" r="r" b="b"/>
              <a:pathLst>
                <a:path w="2990017" h="193710">
                  <a:moveTo>
                    <a:pt x="0" y="0"/>
                  </a:moveTo>
                  <a:lnTo>
                    <a:pt x="2990017" y="0"/>
                  </a:lnTo>
                  <a:lnTo>
                    <a:pt x="2990017" y="193710"/>
                  </a:lnTo>
                  <a:lnTo>
                    <a:pt x="0" y="193710"/>
                  </a:lnTo>
                  <a:close/>
                </a:path>
              </a:pathLst>
            </a:custGeom>
            <a:solidFill>
              <a:srgbClr val="8F0301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2990017" cy="2318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3673785" y="8541871"/>
            <a:ext cx="2090043" cy="608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0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379089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245992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173508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144000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115089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981404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4904868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</a:t>
            </a:r>
          </a:p>
        </p:txBody>
      </p:sp>
      <p:sp>
        <p:nvSpPr>
          <p:cNvPr id="14" name="Freeform 14"/>
          <p:cNvSpPr/>
          <p:nvPr/>
        </p:nvSpPr>
        <p:spPr>
          <a:xfrm>
            <a:off x="1896622" y="2927121"/>
            <a:ext cx="1812646" cy="3479971"/>
          </a:xfrm>
          <a:custGeom>
            <a:avLst/>
            <a:gdLst/>
            <a:ahLst/>
            <a:cxnLst/>
            <a:rect l="l" t="t" r="r" b="b"/>
            <a:pathLst>
              <a:path w="1812646" h="3479971">
                <a:moveTo>
                  <a:pt x="0" y="0"/>
                </a:moveTo>
                <a:lnTo>
                  <a:pt x="1812646" y="0"/>
                </a:lnTo>
                <a:lnTo>
                  <a:pt x="1812646" y="3479970"/>
                </a:lnTo>
                <a:lnTo>
                  <a:pt x="0" y="34799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43" b="-970"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3823568" y="2915341"/>
            <a:ext cx="1920373" cy="3503530"/>
          </a:xfrm>
          <a:custGeom>
            <a:avLst/>
            <a:gdLst/>
            <a:ahLst/>
            <a:cxnLst/>
            <a:rect l="l" t="t" r="r" b="b"/>
            <a:pathLst>
              <a:path w="1920373" h="3503530">
                <a:moveTo>
                  <a:pt x="0" y="0"/>
                </a:moveTo>
                <a:lnTo>
                  <a:pt x="1920373" y="0"/>
                </a:lnTo>
                <a:lnTo>
                  <a:pt x="1920373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1235314" y="2787028"/>
            <a:ext cx="2024393" cy="3680715"/>
          </a:xfrm>
          <a:custGeom>
            <a:avLst/>
            <a:gdLst/>
            <a:ahLst/>
            <a:cxnLst/>
            <a:rect l="l" t="t" r="r" b="b"/>
            <a:pathLst>
              <a:path w="2024393" h="3680715">
                <a:moveTo>
                  <a:pt x="0" y="0"/>
                </a:moveTo>
                <a:lnTo>
                  <a:pt x="2024393" y="0"/>
                </a:lnTo>
                <a:lnTo>
                  <a:pt x="2024393" y="3680716"/>
                </a:lnTo>
                <a:lnTo>
                  <a:pt x="0" y="368071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5791566" y="2869904"/>
            <a:ext cx="1843893" cy="3597840"/>
          </a:xfrm>
          <a:custGeom>
            <a:avLst/>
            <a:gdLst/>
            <a:ahLst/>
            <a:cxnLst/>
            <a:rect l="l" t="t" r="r" b="b"/>
            <a:pathLst>
              <a:path w="1843893" h="3597840">
                <a:moveTo>
                  <a:pt x="0" y="0"/>
                </a:moveTo>
                <a:lnTo>
                  <a:pt x="1843892" y="0"/>
                </a:lnTo>
                <a:lnTo>
                  <a:pt x="1843892" y="3597840"/>
                </a:lnTo>
                <a:lnTo>
                  <a:pt x="0" y="35978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7635458" y="2893331"/>
            <a:ext cx="1757605" cy="3574413"/>
          </a:xfrm>
          <a:custGeom>
            <a:avLst/>
            <a:gdLst/>
            <a:ahLst/>
            <a:cxnLst/>
            <a:rect l="l" t="t" r="r" b="b"/>
            <a:pathLst>
              <a:path w="1757605" h="3574413">
                <a:moveTo>
                  <a:pt x="0" y="0"/>
                </a:moveTo>
                <a:lnTo>
                  <a:pt x="1757606" y="0"/>
                </a:lnTo>
                <a:lnTo>
                  <a:pt x="1757606" y="3574413"/>
                </a:lnTo>
                <a:lnTo>
                  <a:pt x="0" y="357441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r="-1684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9531565" y="2906846"/>
            <a:ext cx="1788864" cy="3520519"/>
          </a:xfrm>
          <a:custGeom>
            <a:avLst/>
            <a:gdLst/>
            <a:ahLst/>
            <a:cxnLst/>
            <a:rect l="l" t="t" r="r" b="b"/>
            <a:pathLst>
              <a:path w="1788864" h="3520519">
                <a:moveTo>
                  <a:pt x="0" y="0"/>
                </a:moveTo>
                <a:lnTo>
                  <a:pt x="1788864" y="0"/>
                </a:lnTo>
                <a:lnTo>
                  <a:pt x="1788864" y="3520520"/>
                </a:lnTo>
                <a:lnTo>
                  <a:pt x="0" y="352052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3342004" y="2927121"/>
            <a:ext cx="1562864" cy="3540623"/>
          </a:xfrm>
          <a:custGeom>
            <a:avLst/>
            <a:gdLst/>
            <a:ahLst/>
            <a:cxnLst/>
            <a:rect l="l" t="t" r="r" b="b"/>
            <a:pathLst>
              <a:path w="1562864" h="3540623">
                <a:moveTo>
                  <a:pt x="0" y="0"/>
                </a:moveTo>
                <a:lnTo>
                  <a:pt x="1562864" y="0"/>
                </a:lnTo>
                <a:lnTo>
                  <a:pt x="1562864" y="3540623"/>
                </a:lnTo>
                <a:lnTo>
                  <a:pt x="0" y="354062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17000"/>
            </a:blip>
            <a:stretch>
              <a:fillRect l="-5265" r="-3335"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5204250" y="2988778"/>
            <a:ext cx="1535192" cy="3430093"/>
          </a:xfrm>
          <a:custGeom>
            <a:avLst/>
            <a:gdLst/>
            <a:ahLst/>
            <a:cxnLst/>
            <a:rect l="l" t="t" r="r" b="b"/>
            <a:pathLst>
              <a:path w="1535192" h="3430093">
                <a:moveTo>
                  <a:pt x="0" y="0"/>
                </a:moveTo>
                <a:lnTo>
                  <a:pt x="1535192" y="0"/>
                </a:lnTo>
                <a:lnTo>
                  <a:pt x="1535192" y="3430093"/>
                </a:lnTo>
                <a:lnTo>
                  <a:pt x="0" y="343009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5000"/>
            </a:blip>
            <a:stretch>
              <a:fillRect l="-10721" t="-3625" r="-9530"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78475" cy="10287000"/>
          </a:xfrm>
          <a:custGeom>
            <a:avLst/>
            <a:gdLst/>
            <a:ahLst/>
            <a:cxnLst/>
            <a:rect l="l" t="t" r="r" b="b"/>
            <a:pathLst>
              <a:path w="18278475" h="10287000">
                <a:moveTo>
                  <a:pt x="0" y="0"/>
                </a:moveTo>
                <a:lnTo>
                  <a:pt x="18278475" y="0"/>
                </a:lnTo>
                <a:lnTo>
                  <a:pt x="1827847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983647" y="6884693"/>
            <a:ext cx="13247452" cy="735494"/>
            <a:chOff x="0" y="0"/>
            <a:chExt cx="3489041" cy="19371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489041" cy="193710"/>
            </a:xfrm>
            <a:custGeom>
              <a:avLst/>
              <a:gdLst/>
              <a:ahLst/>
              <a:cxnLst/>
              <a:rect l="l" t="t" r="r" b="b"/>
              <a:pathLst>
                <a:path w="3489041" h="193710">
                  <a:moveTo>
                    <a:pt x="0" y="0"/>
                  </a:moveTo>
                  <a:lnTo>
                    <a:pt x="3489041" y="0"/>
                  </a:lnTo>
                  <a:lnTo>
                    <a:pt x="3489041" y="193710"/>
                  </a:lnTo>
                  <a:lnTo>
                    <a:pt x="0" y="193710"/>
                  </a:lnTo>
                  <a:close/>
                </a:path>
              </a:pathLst>
            </a:custGeom>
            <a:solidFill>
              <a:srgbClr val="8F0301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489041" cy="2318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3673785" y="8541871"/>
            <a:ext cx="2090043" cy="608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0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379089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245992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173508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144000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115089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981404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4904868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</a:t>
            </a:r>
          </a:p>
        </p:txBody>
      </p:sp>
      <p:sp>
        <p:nvSpPr>
          <p:cNvPr id="14" name="Freeform 14"/>
          <p:cNvSpPr/>
          <p:nvPr/>
        </p:nvSpPr>
        <p:spPr>
          <a:xfrm>
            <a:off x="1896622" y="2927121"/>
            <a:ext cx="1812646" cy="3479971"/>
          </a:xfrm>
          <a:custGeom>
            <a:avLst/>
            <a:gdLst/>
            <a:ahLst/>
            <a:cxnLst/>
            <a:rect l="l" t="t" r="r" b="b"/>
            <a:pathLst>
              <a:path w="1812646" h="3479971">
                <a:moveTo>
                  <a:pt x="0" y="0"/>
                </a:moveTo>
                <a:lnTo>
                  <a:pt x="1812646" y="0"/>
                </a:lnTo>
                <a:lnTo>
                  <a:pt x="1812646" y="3479970"/>
                </a:lnTo>
                <a:lnTo>
                  <a:pt x="0" y="34799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43" b="-970"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3823568" y="2915341"/>
            <a:ext cx="1920373" cy="3503530"/>
          </a:xfrm>
          <a:custGeom>
            <a:avLst/>
            <a:gdLst/>
            <a:ahLst/>
            <a:cxnLst/>
            <a:rect l="l" t="t" r="r" b="b"/>
            <a:pathLst>
              <a:path w="1920373" h="3503530">
                <a:moveTo>
                  <a:pt x="0" y="0"/>
                </a:moveTo>
                <a:lnTo>
                  <a:pt x="1920373" y="0"/>
                </a:lnTo>
                <a:lnTo>
                  <a:pt x="1920373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7635458" y="2893331"/>
            <a:ext cx="1757605" cy="3574413"/>
          </a:xfrm>
          <a:custGeom>
            <a:avLst/>
            <a:gdLst/>
            <a:ahLst/>
            <a:cxnLst/>
            <a:rect l="l" t="t" r="r" b="b"/>
            <a:pathLst>
              <a:path w="1757605" h="3574413">
                <a:moveTo>
                  <a:pt x="0" y="0"/>
                </a:moveTo>
                <a:lnTo>
                  <a:pt x="1757606" y="0"/>
                </a:lnTo>
                <a:lnTo>
                  <a:pt x="1757606" y="3574413"/>
                </a:lnTo>
                <a:lnTo>
                  <a:pt x="0" y="357441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r="-1684"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9531565" y="2906846"/>
            <a:ext cx="1788864" cy="3520519"/>
          </a:xfrm>
          <a:custGeom>
            <a:avLst/>
            <a:gdLst/>
            <a:ahLst/>
            <a:cxnLst/>
            <a:rect l="l" t="t" r="r" b="b"/>
            <a:pathLst>
              <a:path w="1788864" h="3520519">
                <a:moveTo>
                  <a:pt x="0" y="0"/>
                </a:moveTo>
                <a:lnTo>
                  <a:pt x="1788864" y="0"/>
                </a:lnTo>
                <a:lnTo>
                  <a:pt x="1788864" y="3520520"/>
                </a:lnTo>
                <a:lnTo>
                  <a:pt x="0" y="352052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1235314" y="2787028"/>
            <a:ext cx="2024393" cy="3680715"/>
          </a:xfrm>
          <a:custGeom>
            <a:avLst/>
            <a:gdLst/>
            <a:ahLst/>
            <a:cxnLst/>
            <a:rect l="l" t="t" r="r" b="b"/>
            <a:pathLst>
              <a:path w="2024393" h="3680715">
                <a:moveTo>
                  <a:pt x="0" y="0"/>
                </a:moveTo>
                <a:lnTo>
                  <a:pt x="2024393" y="0"/>
                </a:lnTo>
                <a:lnTo>
                  <a:pt x="2024393" y="3680716"/>
                </a:lnTo>
                <a:lnTo>
                  <a:pt x="0" y="368071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5791566" y="2869904"/>
            <a:ext cx="1843893" cy="3597840"/>
          </a:xfrm>
          <a:custGeom>
            <a:avLst/>
            <a:gdLst/>
            <a:ahLst/>
            <a:cxnLst/>
            <a:rect l="l" t="t" r="r" b="b"/>
            <a:pathLst>
              <a:path w="1843893" h="3597840">
                <a:moveTo>
                  <a:pt x="0" y="0"/>
                </a:moveTo>
                <a:lnTo>
                  <a:pt x="1843892" y="0"/>
                </a:lnTo>
                <a:lnTo>
                  <a:pt x="1843892" y="3597840"/>
                </a:lnTo>
                <a:lnTo>
                  <a:pt x="0" y="359784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3259707" y="2927121"/>
            <a:ext cx="1697286" cy="3540623"/>
          </a:xfrm>
          <a:custGeom>
            <a:avLst/>
            <a:gdLst/>
            <a:ahLst/>
            <a:cxnLst/>
            <a:rect l="l" t="t" r="r" b="b"/>
            <a:pathLst>
              <a:path w="1697286" h="3540623">
                <a:moveTo>
                  <a:pt x="0" y="0"/>
                </a:moveTo>
                <a:lnTo>
                  <a:pt x="1697286" y="0"/>
                </a:lnTo>
                <a:lnTo>
                  <a:pt x="1697286" y="3540623"/>
                </a:lnTo>
                <a:lnTo>
                  <a:pt x="0" y="354062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5204250" y="2988778"/>
            <a:ext cx="1535192" cy="3430093"/>
          </a:xfrm>
          <a:custGeom>
            <a:avLst/>
            <a:gdLst/>
            <a:ahLst/>
            <a:cxnLst/>
            <a:rect l="l" t="t" r="r" b="b"/>
            <a:pathLst>
              <a:path w="1535192" h="3430093">
                <a:moveTo>
                  <a:pt x="0" y="0"/>
                </a:moveTo>
                <a:lnTo>
                  <a:pt x="1535192" y="0"/>
                </a:lnTo>
                <a:lnTo>
                  <a:pt x="1535192" y="3430093"/>
                </a:lnTo>
                <a:lnTo>
                  <a:pt x="0" y="343009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5000"/>
            </a:blip>
            <a:stretch>
              <a:fillRect l="-10721" t="-3625" r="-9530"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78475" cy="10287000"/>
          </a:xfrm>
          <a:custGeom>
            <a:avLst/>
            <a:gdLst/>
            <a:ahLst/>
            <a:cxnLst/>
            <a:rect l="l" t="t" r="r" b="b"/>
            <a:pathLst>
              <a:path w="18278475" h="10287000">
                <a:moveTo>
                  <a:pt x="0" y="0"/>
                </a:moveTo>
                <a:lnTo>
                  <a:pt x="18278475" y="0"/>
                </a:lnTo>
                <a:lnTo>
                  <a:pt x="1827847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983647" y="6884693"/>
            <a:ext cx="14740583" cy="735494"/>
            <a:chOff x="0" y="0"/>
            <a:chExt cx="3882294" cy="19371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82294" cy="193710"/>
            </a:xfrm>
            <a:custGeom>
              <a:avLst/>
              <a:gdLst/>
              <a:ahLst/>
              <a:cxnLst/>
              <a:rect l="l" t="t" r="r" b="b"/>
              <a:pathLst>
                <a:path w="3882294" h="193710">
                  <a:moveTo>
                    <a:pt x="0" y="0"/>
                  </a:moveTo>
                  <a:lnTo>
                    <a:pt x="3882294" y="0"/>
                  </a:lnTo>
                  <a:lnTo>
                    <a:pt x="3882294" y="193710"/>
                  </a:lnTo>
                  <a:lnTo>
                    <a:pt x="0" y="193710"/>
                  </a:lnTo>
                  <a:close/>
                </a:path>
              </a:pathLst>
            </a:custGeom>
            <a:solidFill>
              <a:srgbClr val="8F0301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882294" cy="2318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3379089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245992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173508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144000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115089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2981404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4904868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3673785" y="8541871"/>
            <a:ext cx="2090043" cy="608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0</a:t>
            </a:r>
          </a:p>
        </p:txBody>
      </p:sp>
      <p:sp>
        <p:nvSpPr>
          <p:cNvPr id="14" name="Freeform 14"/>
          <p:cNvSpPr/>
          <p:nvPr/>
        </p:nvSpPr>
        <p:spPr>
          <a:xfrm>
            <a:off x="3823568" y="2915341"/>
            <a:ext cx="1920373" cy="3503530"/>
          </a:xfrm>
          <a:custGeom>
            <a:avLst/>
            <a:gdLst/>
            <a:ahLst/>
            <a:cxnLst/>
            <a:rect l="l" t="t" r="r" b="b"/>
            <a:pathLst>
              <a:path w="1920373" h="3503530">
                <a:moveTo>
                  <a:pt x="0" y="0"/>
                </a:moveTo>
                <a:lnTo>
                  <a:pt x="1920373" y="0"/>
                </a:lnTo>
                <a:lnTo>
                  <a:pt x="1920373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9531565" y="2906846"/>
            <a:ext cx="1788864" cy="3520519"/>
          </a:xfrm>
          <a:custGeom>
            <a:avLst/>
            <a:gdLst/>
            <a:ahLst/>
            <a:cxnLst/>
            <a:rect l="l" t="t" r="r" b="b"/>
            <a:pathLst>
              <a:path w="1788864" h="3520519">
                <a:moveTo>
                  <a:pt x="0" y="0"/>
                </a:moveTo>
                <a:lnTo>
                  <a:pt x="1788864" y="0"/>
                </a:lnTo>
                <a:lnTo>
                  <a:pt x="1788864" y="3520520"/>
                </a:lnTo>
                <a:lnTo>
                  <a:pt x="0" y="352052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1235314" y="2787028"/>
            <a:ext cx="2024393" cy="3680715"/>
          </a:xfrm>
          <a:custGeom>
            <a:avLst/>
            <a:gdLst/>
            <a:ahLst/>
            <a:cxnLst/>
            <a:rect l="l" t="t" r="r" b="b"/>
            <a:pathLst>
              <a:path w="2024393" h="3680715">
                <a:moveTo>
                  <a:pt x="0" y="0"/>
                </a:moveTo>
                <a:lnTo>
                  <a:pt x="2024393" y="0"/>
                </a:lnTo>
                <a:lnTo>
                  <a:pt x="2024393" y="3680716"/>
                </a:lnTo>
                <a:lnTo>
                  <a:pt x="0" y="368071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5039656" y="2864423"/>
            <a:ext cx="1846092" cy="3554448"/>
          </a:xfrm>
          <a:custGeom>
            <a:avLst/>
            <a:gdLst/>
            <a:ahLst/>
            <a:cxnLst/>
            <a:rect l="l" t="t" r="r" b="b"/>
            <a:pathLst>
              <a:path w="1846092" h="3554448">
                <a:moveTo>
                  <a:pt x="0" y="0"/>
                </a:moveTo>
                <a:lnTo>
                  <a:pt x="1846091" y="0"/>
                </a:lnTo>
                <a:lnTo>
                  <a:pt x="1846091" y="3554448"/>
                </a:lnTo>
                <a:lnTo>
                  <a:pt x="0" y="355444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3259707" y="2927121"/>
            <a:ext cx="1697286" cy="3540623"/>
          </a:xfrm>
          <a:custGeom>
            <a:avLst/>
            <a:gdLst/>
            <a:ahLst/>
            <a:cxnLst/>
            <a:rect l="l" t="t" r="r" b="b"/>
            <a:pathLst>
              <a:path w="1697286" h="3540623">
                <a:moveTo>
                  <a:pt x="0" y="0"/>
                </a:moveTo>
                <a:lnTo>
                  <a:pt x="1697286" y="0"/>
                </a:lnTo>
                <a:lnTo>
                  <a:pt x="1697286" y="3540623"/>
                </a:lnTo>
                <a:lnTo>
                  <a:pt x="0" y="354062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5791566" y="2869904"/>
            <a:ext cx="1843893" cy="3597840"/>
          </a:xfrm>
          <a:custGeom>
            <a:avLst/>
            <a:gdLst/>
            <a:ahLst/>
            <a:cxnLst/>
            <a:rect l="l" t="t" r="r" b="b"/>
            <a:pathLst>
              <a:path w="1843893" h="3597840">
                <a:moveTo>
                  <a:pt x="0" y="0"/>
                </a:moveTo>
                <a:lnTo>
                  <a:pt x="1843892" y="0"/>
                </a:lnTo>
                <a:lnTo>
                  <a:pt x="1843892" y="3597840"/>
                </a:lnTo>
                <a:lnTo>
                  <a:pt x="0" y="359784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896622" y="2927121"/>
            <a:ext cx="1812646" cy="3479971"/>
          </a:xfrm>
          <a:custGeom>
            <a:avLst/>
            <a:gdLst/>
            <a:ahLst/>
            <a:cxnLst/>
            <a:rect l="l" t="t" r="r" b="b"/>
            <a:pathLst>
              <a:path w="1812646" h="3479971">
                <a:moveTo>
                  <a:pt x="0" y="0"/>
                </a:moveTo>
                <a:lnTo>
                  <a:pt x="1812646" y="0"/>
                </a:lnTo>
                <a:lnTo>
                  <a:pt x="1812646" y="3479970"/>
                </a:lnTo>
                <a:lnTo>
                  <a:pt x="0" y="347997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343" b="-970"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7635458" y="2893331"/>
            <a:ext cx="1757605" cy="3574413"/>
          </a:xfrm>
          <a:custGeom>
            <a:avLst/>
            <a:gdLst/>
            <a:ahLst/>
            <a:cxnLst/>
            <a:rect l="l" t="t" r="r" b="b"/>
            <a:pathLst>
              <a:path w="1757605" h="3574413">
                <a:moveTo>
                  <a:pt x="0" y="0"/>
                </a:moveTo>
                <a:lnTo>
                  <a:pt x="1757606" y="0"/>
                </a:lnTo>
                <a:lnTo>
                  <a:pt x="1757606" y="3574413"/>
                </a:lnTo>
                <a:lnTo>
                  <a:pt x="0" y="357441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r="-1684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72</Words>
  <Application>Microsoft Office PowerPoint</Application>
  <PresentationFormat>Personalizar</PresentationFormat>
  <Paragraphs>72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4" baseType="lpstr">
      <vt:lpstr>Arial</vt:lpstr>
      <vt:lpstr>Arimo</vt:lpstr>
      <vt:lpstr>Open Sans Bold</vt:lpstr>
      <vt:lpstr>Calibri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Termometro JMN Rio 2026</dc:title>
  <dc:creator>Usuario</dc:creator>
  <cp:lastModifiedBy>Usuario</cp:lastModifiedBy>
  <cp:revision>5</cp:revision>
  <dcterms:created xsi:type="dcterms:W3CDTF">2006-08-16T00:00:00Z</dcterms:created>
  <dcterms:modified xsi:type="dcterms:W3CDTF">2026-08-04T12:19:03Z</dcterms:modified>
  <dc:identifier>DAHOQEOaFow</dc:identifier>
</cp:coreProperties>
</file>