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mo" panose="020B0604020202020204" charset="0"/>
      <p:regular r:id="rId11"/>
    </p:embeddedFont>
    <p:embeddedFont>
      <p:font typeface="Open Sans Bol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1" name="Freeform 11"/>
          <p:cNvSpPr/>
          <p:nvPr/>
        </p:nvSpPr>
        <p:spPr>
          <a:xfrm>
            <a:off x="3951586" y="3018562"/>
            <a:ext cx="1662814" cy="3400309"/>
          </a:xfrm>
          <a:custGeom>
            <a:avLst/>
            <a:gdLst/>
            <a:ahLst/>
            <a:cxnLst/>
            <a:rect l="l" t="t" r="r" b="b"/>
            <a:pathLst>
              <a:path w="1662814" h="3400309">
                <a:moveTo>
                  <a:pt x="0" y="0"/>
                </a:moveTo>
                <a:lnTo>
                  <a:pt x="1662813" y="0"/>
                </a:lnTo>
                <a:lnTo>
                  <a:pt x="1662813" y="3400309"/>
                </a:lnTo>
                <a:lnTo>
                  <a:pt x="0" y="34003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</a:blip>
            <a:stretch>
              <a:fillRect l="-8691" t="-2689" r="-6409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7000"/>
            </a:blip>
            <a:stretch>
              <a:fillRect l="-5265" r="-3335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896622" y="3018562"/>
            <a:ext cx="1812646" cy="3388529"/>
          </a:xfrm>
          <a:custGeom>
            <a:avLst/>
            <a:gdLst/>
            <a:ahLst/>
            <a:cxnLst/>
            <a:rect l="l" t="t" r="r" b="b"/>
            <a:pathLst>
              <a:path w="1812646" h="3388529">
                <a:moveTo>
                  <a:pt x="0" y="0"/>
                </a:moveTo>
                <a:lnTo>
                  <a:pt x="1812646" y="0"/>
                </a:lnTo>
                <a:lnTo>
                  <a:pt x="1812646" y="3388529"/>
                </a:lnTo>
                <a:lnTo>
                  <a:pt x="0" y="33885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7999"/>
            </a:blip>
            <a:stretch>
              <a:fillRect t="-3051" b="-99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870090" cy="735494"/>
            <a:chOff x="0" y="0"/>
            <a:chExt cx="49253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2534" cy="193710"/>
            </a:xfrm>
            <a:custGeom>
              <a:avLst/>
              <a:gdLst/>
              <a:ahLst/>
              <a:cxnLst/>
              <a:rect l="l" t="t" r="r" b="b"/>
              <a:pathLst>
                <a:path w="492534" h="193710">
                  <a:moveTo>
                    <a:pt x="0" y="0"/>
                  </a:moveTo>
                  <a:lnTo>
                    <a:pt x="492534" y="0"/>
                  </a:lnTo>
                  <a:lnTo>
                    <a:pt x="49253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253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951586" y="3018562"/>
            <a:ext cx="1662814" cy="3400309"/>
          </a:xfrm>
          <a:custGeom>
            <a:avLst/>
            <a:gdLst/>
            <a:ahLst/>
            <a:cxnLst/>
            <a:rect l="l" t="t" r="r" b="b"/>
            <a:pathLst>
              <a:path w="1662814" h="3400309">
                <a:moveTo>
                  <a:pt x="0" y="0"/>
                </a:moveTo>
                <a:lnTo>
                  <a:pt x="1662813" y="0"/>
                </a:lnTo>
                <a:lnTo>
                  <a:pt x="1662813" y="3400309"/>
                </a:lnTo>
                <a:lnTo>
                  <a:pt x="0" y="34003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999"/>
            </a:blip>
            <a:stretch>
              <a:fillRect l="-8691" t="-2689" r="-6409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D97D20C4-B6BA-3617-103B-1F99688936F9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3770541" cy="735494"/>
            <a:chOff x="0" y="0"/>
            <a:chExt cx="99306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3064" cy="193710"/>
            </a:xfrm>
            <a:custGeom>
              <a:avLst/>
              <a:gdLst/>
              <a:ahLst/>
              <a:cxnLst/>
              <a:rect l="l" t="t" r="r" b="b"/>
              <a:pathLst>
                <a:path w="993064" h="193710">
                  <a:moveTo>
                    <a:pt x="0" y="0"/>
                  </a:moveTo>
                  <a:lnTo>
                    <a:pt x="993064" y="0"/>
                  </a:lnTo>
                  <a:lnTo>
                    <a:pt x="99306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306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43" b="-97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5852524" y="2988778"/>
            <a:ext cx="1612062" cy="3478966"/>
          </a:xfrm>
          <a:custGeom>
            <a:avLst/>
            <a:gdLst/>
            <a:ahLst/>
            <a:cxnLst/>
            <a:rect l="l" t="t" r="r" b="b"/>
            <a:pathLst>
              <a:path w="1612062" h="3478966">
                <a:moveTo>
                  <a:pt x="0" y="0"/>
                </a:moveTo>
                <a:lnTo>
                  <a:pt x="1612062" y="0"/>
                </a:lnTo>
                <a:lnTo>
                  <a:pt x="1612062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6000"/>
            </a:blip>
            <a:stretch>
              <a:fillRect l="-3781" t="-3416" r="-1059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CA322EB7-B330-52B2-E2BA-1743BF1E40BE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5658226" cy="735494"/>
            <a:chOff x="0" y="0"/>
            <a:chExt cx="1490232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490232" cy="193710"/>
            </a:xfrm>
            <a:custGeom>
              <a:avLst/>
              <a:gdLst/>
              <a:ahLst/>
              <a:cxnLst/>
              <a:rect l="l" t="t" r="r" b="b"/>
              <a:pathLst>
                <a:path w="1490232" h="193710">
                  <a:moveTo>
                    <a:pt x="0" y="0"/>
                  </a:moveTo>
                  <a:lnTo>
                    <a:pt x="1490232" y="0"/>
                  </a:lnTo>
                  <a:lnTo>
                    <a:pt x="1490232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490232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" b="-97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743480" y="2993916"/>
            <a:ext cx="1637208" cy="3473828"/>
          </a:xfrm>
          <a:custGeom>
            <a:avLst/>
            <a:gdLst/>
            <a:ahLst/>
            <a:cxnLst/>
            <a:rect l="l" t="t" r="r" b="b"/>
            <a:pathLst>
              <a:path w="1637208" h="3473828">
                <a:moveTo>
                  <a:pt x="0" y="0"/>
                </a:moveTo>
                <a:lnTo>
                  <a:pt x="1637208" y="0"/>
                </a:lnTo>
                <a:lnTo>
                  <a:pt x="1637208" y="3473828"/>
                </a:lnTo>
                <a:lnTo>
                  <a:pt x="0" y="34738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999"/>
            </a:blip>
            <a:stretch>
              <a:fillRect l="-2792" t="-2895" r="-6369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4000"/>
            </a:blip>
            <a:stretch>
              <a:fillRect l="-5597" t="-2382" r="-916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D3ECC298-087B-D1F6-1069-A2A32E2DAD36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7563255" cy="735494"/>
            <a:chOff x="0" y="0"/>
            <a:chExt cx="1991968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91969" cy="193710"/>
            </a:xfrm>
            <a:custGeom>
              <a:avLst/>
              <a:gdLst/>
              <a:ahLst/>
              <a:cxnLst/>
              <a:rect l="l" t="t" r="r" b="b"/>
              <a:pathLst>
                <a:path w="1991969" h="193710">
                  <a:moveTo>
                    <a:pt x="0" y="0"/>
                  </a:moveTo>
                  <a:lnTo>
                    <a:pt x="1991969" y="0"/>
                  </a:lnTo>
                  <a:lnTo>
                    <a:pt x="1991969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91968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43" b="-97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60C523DF-302A-2501-2C11-74E8C5F9CEC7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  <p:sp>
        <p:nvSpPr>
          <p:cNvPr id="25" name="Freeform 18">
            <a:extLst>
              <a:ext uri="{FF2B5EF4-FFF2-40B4-BE49-F238E27FC236}">
                <a16:creationId xmlns:a16="http://schemas.microsoft.com/office/drawing/2014/main" id="{E9AEEE38-E1A4-2690-A145-F0AFDF873D1C}"/>
              </a:ext>
            </a:extLst>
          </p:cNvPr>
          <p:cNvSpPr/>
          <p:nvPr/>
        </p:nvSpPr>
        <p:spPr>
          <a:xfrm>
            <a:off x="9618813" y="2988778"/>
            <a:ext cx="1558740" cy="3438588"/>
          </a:xfrm>
          <a:custGeom>
            <a:avLst/>
            <a:gdLst/>
            <a:ahLst/>
            <a:cxnLst/>
            <a:rect l="l" t="t" r="r" b="b"/>
            <a:pathLst>
              <a:path w="1558740" h="3438588">
                <a:moveTo>
                  <a:pt x="0" y="0"/>
                </a:moveTo>
                <a:lnTo>
                  <a:pt x="1558741" y="0"/>
                </a:lnTo>
                <a:lnTo>
                  <a:pt x="1558741" y="3438588"/>
                </a:lnTo>
                <a:lnTo>
                  <a:pt x="0" y="34385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000"/>
            </a:blip>
            <a:stretch>
              <a:fillRect l="-5597" t="-2382" r="-9166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9457988" cy="735494"/>
            <a:chOff x="0" y="0"/>
            <a:chExt cx="2490993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90993" cy="193710"/>
            </a:xfrm>
            <a:custGeom>
              <a:avLst/>
              <a:gdLst/>
              <a:ahLst/>
              <a:cxnLst/>
              <a:rect l="l" t="t" r="r" b="b"/>
              <a:pathLst>
                <a:path w="2490993" h="193710">
                  <a:moveTo>
                    <a:pt x="0" y="0"/>
                  </a:moveTo>
                  <a:lnTo>
                    <a:pt x="2490993" y="0"/>
                  </a:lnTo>
                  <a:lnTo>
                    <a:pt x="2490993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490993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1472829" y="2988778"/>
            <a:ext cx="1573136" cy="3478966"/>
          </a:xfrm>
          <a:custGeom>
            <a:avLst/>
            <a:gdLst/>
            <a:ahLst/>
            <a:cxnLst/>
            <a:rect l="l" t="t" r="r" b="b"/>
            <a:pathLst>
              <a:path w="1573136" h="3478966">
                <a:moveTo>
                  <a:pt x="0" y="0"/>
                </a:moveTo>
                <a:lnTo>
                  <a:pt x="1573135" y="0"/>
                </a:lnTo>
                <a:lnTo>
                  <a:pt x="1573135" y="3478966"/>
                </a:lnTo>
                <a:lnTo>
                  <a:pt x="0" y="34789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24000"/>
            </a:blip>
            <a:stretch>
              <a:fillRect l="-15098" t="-5799" r="-13587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439D6688-A692-0E92-0ED0-CCF928C87ECE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1352720" cy="735494"/>
            <a:chOff x="0" y="0"/>
            <a:chExt cx="2990017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90017" cy="193710"/>
            </a:xfrm>
            <a:custGeom>
              <a:avLst/>
              <a:gdLst/>
              <a:ahLst/>
              <a:cxnLst/>
              <a:rect l="l" t="t" r="r" b="b"/>
              <a:pathLst>
                <a:path w="2990017" h="193710">
                  <a:moveTo>
                    <a:pt x="0" y="0"/>
                  </a:moveTo>
                  <a:lnTo>
                    <a:pt x="2990017" y="0"/>
                  </a:lnTo>
                  <a:lnTo>
                    <a:pt x="2990017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990017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1684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342004" y="2927121"/>
            <a:ext cx="1562864" cy="3540623"/>
          </a:xfrm>
          <a:custGeom>
            <a:avLst/>
            <a:gdLst/>
            <a:ahLst/>
            <a:cxnLst/>
            <a:rect l="l" t="t" r="r" b="b"/>
            <a:pathLst>
              <a:path w="1562864" h="3540623">
                <a:moveTo>
                  <a:pt x="0" y="0"/>
                </a:moveTo>
                <a:lnTo>
                  <a:pt x="1562864" y="0"/>
                </a:lnTo>
                <a:lnTo>
                  <a:pt x="1562864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7000"/>
            </a:blip>
            <a:stretch>
              <a:fillRect l="-5265" r="-3335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A50D87C8-98D6-EA42-628C-3CA35C747890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3247452" cy="735494"/>
            <a:chOff x="0" y="0"/>
            <a:chExt cx="3489041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89041" cy="193710"/>
            </a:xfrm>
            <a:custGeom>
              <a:avLst/>
              <a:gdLst/>
              <a:ahLst/>
              <a:cxnLst/>
              <a:rect l="l" t="t" r="r" b="b"/>
              <a:pathLst>
                <a:path w="3489041" h="193710">
                  <a:moveTo>
                    <a:pt x="0" y="0"/>
                  </a:moveTo>
                  <a:lnTo>
                    <a:pt x="3489041" y="0"/>
                  </a:lnTo>
                  <a:lnTo>
                    <a:pt x="3489041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489041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43" b="-97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684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3259707" y="2927121"/>
            <a:ext cx="1697286" cy="3540623"/>
          </a:xfrm>
          <a:custGeom>
            <a:avLst/>
            <a:gdLst/>
            <a:ahLst/>
            <a:cxnLst/>
            <a:rect l="l" t="t" r="r" b="b"/>
            <a:pathLst>
              <a:path w="1697286" h="3540623">
                <a:moveTo>
                  <a:pt x="0" y="0"/>
                </a:moveTo>
                <a:lnTo>
                  <a:pt x="1697286" y="0"/>
                </a:lnTo>
                <a:lnTo>
                  <a:pt x="1697286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204250" y="2988778"/>
            <a:ext cx="1535192" cy="3430093"/>
          </a:xfrm>
          <a:custGeom>
            <a:avLst/>
            <a:gdLst/>
            <a:ahLst/>
            <a:cxnLst/>
            <a:rect l="l" t="t" r="r" b="b"/>
            <a:pathLst>
              <a:path w="1535192" h="3430093">
                <a:moveTo>
                  <a:pt x="0" y="0"/>
                </a:moveTo>
                <a:lnTo>
                  <a:pt x="1535192" y="0"/>
                </a:lnTo>
                <a:lnTo>
                  <a:pt x="1535192" y="3430093"/>
                </a:lnTo>
                <a:lnTo>
                  <a:pt x="0" y="34300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5000"/>
            </a:blip>
            <a:stretch>
              <a:fillRect l="-10721" t="-3625" r="-9530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26FCBDBF-1961-8520-7C2F-A73C196AAD35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78475" cy="10287000"/>
          </a:xfrm>
          <a:custGeom>
            <a:avLst/>
            <a:gdLst/>
            <a:ahLst/>
            <a:cxnLst/>
            <a:rect l="l" t="t" r="r" b="b"/>
            <a:pathLst>
              <a:path w="18278475" h="10287000">
                <a:moveTo>
                  <a:pt x="0" y="0"/>
                </a:moveTo>
                <a:lnTo>
                  <a:pt x="18278475" y="0"/>
                </a:lnTo>
                <a:lnTo>
                  <a:pt x="1827847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83647" y="6884693"/>
            <a:ext cx="14740583" cy="735494"/>
            <a:chOff x="0" y="0"/>
            <a:chExt cx="3882294" cy="193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82294" cy="193710"/>
            </a:xfrm>
            <a:custGeom>
              <a:avLst/>
              <a:gdLst/>
              <a:ahLst/>
              <a:cxnLst/>
              <a:rect l="l" t="t" r="r" b="b"/>
              <a:pathLst>
                <a:path w="3882294" h="193710">
                  <a:moveTo>
                    <a:pt x="0" y="0"/>
                  </a:moveTo>
                  <a:lnTo>
                    <a:pt x="3882294" y="0"/>
                  </a:lnTo>
                  <a:lnTo>
                    <a:pt x="3882294" y="193710"/>
                  </a:lnTo>
                  <a:lnTo>
                    <a:pt x="0" y="193710"/>
                  </a:lnTo>
                  <a:close/>
                </a:path>
              </a:pathLst>
            </a:custGeom>
            <a:solidFill>
              <a:srgbClr val="8F0301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882294" cy="2318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379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3.000,00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45992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6.000,00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17350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9.000,00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12.000,00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115089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15.000,00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981404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18.000,00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904868" y="6589801"/>
            <a:ext cx="1285289" cy="297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21.000,00</a:t>
            </a:r>
          </a:p>
        </p:txBody>
      </p:sp>
      <p:sp>
        <p:nvSpPr>
          <p:cNvPr id="14" name="Freeform 14"/>
          <p:cNvSpPr/>
          <p:nvPr/>
        </p:nvSpPr>
        <p:spPr>
          <a:xfrm>
            <a:off x="3823568" y="2915341"/>
            <a:ext cx="1920373" cy="3503530"/>
          </a:xfrm>
          <a:custGeom>
            <a:avLst/>
            <a:gdLst/>
            <a:ahLst/>
            <a:cxnLst/>
            <a:rect l="l" t="t" r="r" b="b"/>
            <a:pathLst>
              <a:path w="1920373" h="3503530">
                <a:moveTo>
                  <a:pt x="0" y="0"/>
                </a:moveTo>
                <a:lnTo>
                  <a:pt x="1920373" y="0"/>
                </a:lnTo>
                <a:lnTo>
                  <a:pt x="1920373" y="3503530"/>
                </a:lnTo>
                <a:lnTo>
                  <a:pt x="0" y="35035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531565" y="2906846"/>
            <a:ext cx="1788864" cy="3520519"/>
          </a:xfrm>
          <a:custGeom>
            <a:avLst/>
            <a:gdLst/>
            <a:ahLst/>
            <a:cxnLst/>
            <a:rect l="l" t="t" r="r" b="b"/>
            <a:pathLst>
              <a:path w="1788864" h="3520519">
                <a:moveTo>
                  <a:pt x="0" y="0"/>
                </a:moveTo>
                <a:lnTo>
                  <a:pt x="1788864" y="0"/>
                </a:lnTo>
                <a:lnTo>
                  <a:pt x="1788864" y="3520520"/>
                </a:lnTo>
                <a:lnTo>
                  <a:pt x="0" y="35205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235314" y="2787028"/>
            <a:ext cx="2024393" cy="3680715"/>
          </a:xfrm>
          <a:custGeom>
            <a:avLst/>
            <a:gdLst/>
            <a:ahLst/>
            <a:cxnLst/>
            <a:rect l="l" t="t" r="r" b="b"/>
            <a:pathLst>
              <a:path w="2024393" h="3680715">
                <a:moveTo>
                  <a:pt x="0" y="0"/>
                </a:moveTo>
                <a:lnTo>
                  <a:pt x="2024393" y="0"/>
                </a:lnTo>
                <a:lnTo>
                  <a:pt x="2024393" y="3680716"/>
                </a:lnTo>
                <a:lnTo>
                  <a:pt x="0" y="36807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039656" y="2864423"/>
            <a:ext cx="1846092" cy="3554448"/>
          </a:xfrm>
          <a:custGeom>
            <a:avLst/>
            <a:gdLst/>
            <a:ahLst/>
            <a:cxnLst/>
            <a:rect l="l" t="t" r="r" b="b"/>
            <a:pathLst>
              <a:path w="1846092" h="3554448">
                <a:moveTo>
                  <a:pt x="0" y="0"/>
                </a:moveTo>
                <a:lnTo>
                  <a:pt x="1846091" y="0"/>
                </a:lnTo>
                <a:lnTo>
                  <a:pt x="1846091" y="3554448"/>
                </a:lnTo>
                <a:lnTo>
                  <a:pt x="0" y="355444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259707" y="2927121"/>
            <a:ext cx="1697286" cy="3540623"/>
          </a:xfrm>
          <a:custGeom>
            <a:avLst/>
            <a:gdLst/>
            <a:ahLst/>
            <a:cxnLst/>
            <a:rect l="l" t="t" r="r" b="b"/>
            <a:pathLst>
              <a:path w="1697286" h="3540623">
                <a:moveTo>
                  <a:pt x="0" y="0"/>
                </a:moveTo>
                <a:lnTo>
                  <a:pt x="1697286" y="0"/>
                </a:lnTo>
                <a:lnTo>
                  <a:pt x="1697286" y="3540623"/>
                </a:lnTo>
                <a:lnTo>
                  <a:pt x="0" y="35406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5791566" y="2869904"/>
            <a:ext cx="1843893" cy="3597840"/>
          </a:xfrm>
          <a:custGeom>
            <a:avLst/>
            <a:gdLst/>
            <a:ahLst/>
            <a:cxnLst/>
            <a:rect l="l" t="t" r="r" b="b"/>
            <a:pathLst>
              <a:path w="1843893" h="3597840">
                <a:moveTo>
                  <a:pt x="0" y="0"/>
                </a:moveTo>
                <a:lnTo>
                  <a:pt x="1843892" y="0"/>
                </a:lnTo>
                <a:lnTo>
                  <a:pt x="1843892" y="3597840"/>
                </a:lnTo>
                <a:lnTo>
                  <a:pt x="0" y="35978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896622" y="2927121"/>
            <a:ext cx="1812646" cy="3479971"/>
          </a:xfrm>
          <a:custGeom>
            <a:avLst/>
            <a:gdLst/>
            <a:ahLst/>
            <a:cxnLst/>
            <a:rect l="l" t="t" r="r" b="b"/>
            <a:pathLst>
              <a:path w="1812646" h="3479971">
                <a:moveTo>
                  <a:pt x="0" y="0"/>
                </a:moveTo>
                <a:lnTo>
                  <a:pt x="1812646" y="0"/>
                </a:lnTo>
                <a:lnTo>
                  <a:pt x="1812646" y="3479970"/>
                </a:lnTo>
                <a:lnTo>
                  <a:pt x="0" y="34799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43" b="-970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7635458" y="2893331"/>
            <a:ext cx="1757605" cy="3574413"/>
          </a:xfrm>
          <a:custGeom>
            <a:avLst/>
            <a:gdLst/>
            <a:ahLst/>
            <a:cxnLst/>
            <a:rect l="l" t="t" r="r" b="b"/>
            <a:pathLst>
              <a:path w="1757605" h="3574413">
                <a:moveTo>
                  <a:pt x="0" y="0"/>
                </a:moveTo>
                <a:lnTo>
                  <a:pt x="1757606" y="0"/>
                </a:lnTo>
                <a:lnTo>
                  <a:pt x="1757606" y="3574413"/>
                </a:lnTo>
                <a:lnTo>
                  <a:pt x="0" y="35744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684"/>
            </a:stretch>
          </a:blipFill>
        </p:spPr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41BEDB79-482B-0C31-36DD-E3D6BAE7CAA9}"/>
              </a:ext>
            </a:extLst>
          </p:cNvPr>
          <p:cNvSpPr txBox="1"/>
          <p:nvPr/>
        </p:nvSpPr>
        <p:spPr>
          <a:xfrm>
            <a:off x="13342004" y="8572500"/>
            <a:ext cx="2937815" cy="608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dirty="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24.000,00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72</Words>
  <Application>Microsoft Office PowerPoint</Application>
  <PresentationFormat>Personalizar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Arimo</vt:lpstr>
      <vt:lpstr>Open Sans Bold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Termometro JMN Rio 2026</dc:title>
  <cp:lastModifiedBy>Usuario</cp:lastModifiedBy>
  <cp:revision>2</cp:revision>
  <dcterms:created xsi:type="dcterms:W3CDTF">2006-08-16T00:00:00Z</dcterms:created>
  <dcterms:modified xsi:type="dcterms:W3CDTF">2026-08-04T12:18:29Z</dcterms:modified>
  <dc:identifier>DAHOQEOaFow</dc:identifier>
</cp:coreProperties>
</file>