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80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3.pn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F4E980E-2800-DE4B-6415-79EED7EBBC5C}"/>
              </a:ext>
            </a:extLst>
          </p:cNvPr>
          <p:cNvSpPr txBox="1"/>
          <p:nvPr/>
        </p:nvSpPr>
        <p:spPr>
          <a:xfrm>
            <a:off x="13639800" y="8537994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24.000,00</a:t>
            </a:r>
            <a:endParaRPr lang="pt-BR" sz="3600" b="1" dirty="0">
              <a:solidFill>
                <a:schemeClr val="bg1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69C9A33-2276-B536-C619-CEAA24DCD569}"/>
              </a:ext>
            </a:extLst>
          </p:cNvPr>
          <p:cNvSpPr txBox="1"/>
          <p:nvPr/>
        </p:nvSpPr>
        <p:spPr>
          <a:xfrm>
            <a:off x="3429000" y="6591300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3.000,00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34D800A-C6B0-DF07-58ED-63B685266B5A}"/>
              </a:ext>
            </a:extLst>
          </p:cNvPr>
          <p:cNvSpPr txBox="1"/>
          <p:nvPr/>
        </p:nvSpPr>
        <p:spPr>
          <a:xfrm>
            <a:off x="5334000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6.000,00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557C104-8CDE-17A4-E7B6-A11DA8515222}"/>
              </a:ext>
            </a:extLst>
          </p:cNvPr>
          <p:cNvSpPr txBox="1"/>
          <p:nvPr/>
        </p:nvSpPr>
        <p:spPr>
          <a:xfrm>
            <a:off x="7239000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9.000,00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991BD9D-D127-40E6-A62B-99C928C1D9E1}"/>
              </a:ext>
            </a:extLst>
          </p:cNvPr>
          <p:cNvSpPr txBox="1"/>
          <p:nvPr/>
        </p:nvSpPr>
        <p:spPr>
          <a:xfrm>
            <a:off x="9177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12.000,00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E75F936-46A5-1BD7-91B6-10A094036F00}"/>
              </a:ext>
            </a:extLst>
          </p:cNvPr>
          <p:cNvSpPr txBox="1"/>
          <p:nvPr/>
        </p:nvSpPr>
        <p:spPr>
          <a:xfrm>
            <a:off x="11082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15.000,00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0C8C228-8B9A-C996-3A98-922825BBF64C}"/>
              </a:ext>
            </a:extLst>
          </p:cNvPr>
          <p:cNvSpPr txBox="1"/>
          <p:nvPr/>
        </p:nvSpPr>
        <p:spPr>
          <a:xfrm>
            <a:off x="12987068" y="659482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18.000,00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BB9F4F7-7C65-2204-09CE-EFC257BB312B}"/>
              </a:ext>
            </a:extLst>
          </p:cNvPr>
          <p:cNvSpPr txBox="1"/>
          <p:nvPr/>
        </p:nvSpPr>
        <p:spPr>
          <a:xfrm>
            <a:off x="14892068" y="6577575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21.000,00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83647" y="6884693"/>
            <a:ext cx="1870090" cy="735494"/>
            <a:chOff x="0" y="0"/>
            <a:chExt cx="492534" cy="193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92534" cy="193710"/>
            </a:xfrm>
            <a:custGeom>
              <a:avLst/>
              <a:gdLst/>
              <a:ahLst/>
              <a:cxnLst/>
              <a:rect l="l" t="t" r="r" b="b"/>
              <a:pathLst>
                <a:path w="492534" h="193710">
                  <a:moveTo>
                    <a:pt x="0" y="0"/>
                  </a:moveTo>
                  <a:lnTo>
                    <a:pt x="492534" y="0"/>
                  </a:lnTo>
                  <a:lnTo>
                    <a:pt x="492534" y="193710"/>
                  </a:lnTo>
                  <a:lnTo>
                    <a:pt x="0" y="193710"/>
                  </a:lnTo>
                  <a:close/>
                </a:path>
              </a:pathLst>
            </a:custGeom>
            <a:solidFill>
              <a:srgbClr val="8F03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92534" cy="231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897859" y="2925638"/>
            <a:ext cx="1806618" cy="3503530"/>
          </a:xfrm>
          <a:custGeom>
            <a:avLst/>
            <a:gdLst/>
            <a:ahLst/>
            <a:cxnLst/>
            <a:rect l="l" t="t" r="r" b="b"/>
            <a:pathLst>
              <a:path w="1806618" h="3503530">
                <a:moveTo>
                  <a:pt x="0" y="0"/>
                </a:moveTo>
                <a:lnTo>
                  <a:pt x="1806618" y="0"/>
                </a:lnTo>
                <a:lnTo>
                  <a:pt x="1806618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18" r="-1218"/>
            </a:stretch>
          </a:blipFill>
        </p:spPr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CBB126E-6D8C-9099-57D6-C1B71827B537}"/>
              </a:ext>
            </a:extLst>
          </p:cNvPr>
          <p:cNvSpPr txBox="1"/>
          <p:nvPr/>
        </p:nvSpPr>
        <p:spPr>
          <a:xfrm>
            <a:off x="13639800" y="8537994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24.000,00</a:t>
            </a:r>
            <a:endParaRPr lang="pt-BR" sz="3600" b="1" dirty="0">
              <a:solidFill>
                <a:schemeClr val="bg1"/>
              </a:solidFill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08148439-EC3D-0763-67A1-6280BBD50362}"/>
              </a:ext>
            </a:extLst>
          </p:cNvPr>
          <p:cNvSpPr txBox="1"/>
          <p:nvPr/>
        </p:nvSpPr>
        <p:spPr>
          <a:xfrm>
            <a:off x="3429000" y="6591300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3.000,00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7BACC504-2A0A-7F3A-5849-6656F3AB4A70}"/>
              </a:ext>
            </a:extLst>
          </p:cNvPr>
          <p:cNvSpPr txBox="1"/>
          <p:nvPr/>
        </p:nvSpPr>
        <p:spPr>
          <a:xfrm>
            <a:off x="5334000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6.000,00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9E764E7F-969C-192C-1B5F-6BF1469D7714}"/>
              </a:ext>
            </a:extLst>
          </p:cNvPr>
          <p:cNvSpPr txBox="1"/>
          <p:nvPr/>
        </p:nvSpPr>
        <p:spPr>
          <a:xfrm>
            <a:off x="7239000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9.000,00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216609FE-51AB-9DB0-6E3E-A10D35369822}"/>
              </a:ext>
            </a:extLst>
          </p:cNvPr>
          <p:cNvSpPr txBox="1"/>
          <p:nvPr/>
        </p:nvSpPr>
        <p:spPr>
          <a:xfrm>
            <a:off x="9177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12.000,00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F1EEEED3-4F11-E929-B6A8-274E25647A7D}"/>
              </a:ext>
            </a:extLst>
          </p:cNvPr>
          <p:cNvSpPr txBox="1"/>
          <p:nvPr/>
        </p:nvSpPr>
        <p:spPr>
          <a:xfrm>
            <a:off x="11082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15.000,00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309891C6-7F09-5425-26DB-83652C2D5AA0}"/>
              </a:ext>
            </a:extLst>
          </p:cNvPr>
          <p:cNvSpPr txBox="1"/>
          <p:nvPr/>
        </p:nvSpPr>
        <p:spPr>
          <a:xfrm>
            <a:off x="12987068" y="659482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18.000,00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E3B360D6-F6D7-B3EB-22EB-468805ED917D}"/>
              </a:ext>
            </a:extLst>
          </p:cNvPr>
          <p:cNvSpPr txBox="1"/>
          <p:nvPr/>
        </p:nvSpPr>
        <p:spPr>
          <a:xfrm>
            <a:off x="14892068" y="6577575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21.000,00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83647" y="6884693"/>
            <a:ext cx="3770541" cy="735494"/>
            <a:chOff x="0" y="0"/>
            <a:chExt cx="993064" cy="193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93064" cy="193710"/>
            </a:xfrm>
            <a:custGeom>
              <a:avLst/>
              <a:gdLst/>
              <a:ahLst/>
              <a:cxnLst/>
              <a:rect l="l" t="t" r="r" b="b"/>
              <a:pathLst>
                <a:path w="993064" h="193710">
                  <a:moveTo>
                    <a:pt x="0" y="0"/>
                  </a:moveTo>
                  <a:lnTo>
                    <a:pt x="993064" y="0"/>
                  </a:lnTo>
                  <a:lnTo>
                    <a:pt x="993064" y="193710"/>
                  </a:lnTo>
                  <a:lnTo>
                    <a:pt x="0" y="193710"/>
                  </a:lnTo>
                  <a:close/>
                </a:path>
              </a:pathLst>
            </a:custGeom>
            <a:solidFill>
              <a:srgbClr val="8F03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993064" cy="231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897859" y="2925638"/>
            <a:ext cx="1806618" cy="3503530"/>
          </a:xfrm>
          <a:custGeom>
            <a:avLst/>
            <a:gdLst/>
            <a:ahLst/>
            <a:cxnLst/>
            <a:rect l="l" t="t" r="r" b="b"/>
            <a:pathLst>
              <a:path w="1806618" h="3503530">
                <a:moveTo>
                  <a:pt x="0" y="0"/>
                </a:moveTo>
                <a:lnTo>
                  <a:pt x="1806618" y="0"/>
                </a:lnTo>
                <a:lnTo>
                  <a:pt x="1806618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18" r="-1218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912649" y="2925638"/>
            <a:ext cx="1771472" cy="3503530"/>
          </a:xfrm>
          <a:custGeom>
            <a:avLst/>
            <a:gdLst/>
            <a:ahLst/>
            <a:cxnLst/>
            <a:rect l="l" t="t" r="r" b="b"/>
            <a:pathLst>
              <a:path w="1771472" h="3503530">
                <a:moveTo>
                  <a:pt x="0" y="0"/>
                </a:moveTo>
                <a:lnTo>
                  <a:pt x="1771473" y="0"/>
                </a:lnTo>
                <a:lnTo>
                  <a:pt x="1771473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9F33BD6-825F-6155-0A40-B32F108B7FCD}"/>
              </a:ext>
            </a:extLst>
          </p:cNvPr>
          <p:cNvSpPr txBox="1"/>
          <p:nvPr/>
        </p:nvSpPr>
        <p:spPr>
          <a:xfrm>
            <a:off x="13639800" y="8537994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24.000,00</a:t>
            </a:r>
            <a:endParaRPr lang="pt-BR" sz="3600" b="1" dirty="0">
              <a:solidFill>
                <a:schemeClr val="bg1"/>
              </a:solidFill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2A4FBD4-679F-8CAF-B3F9-17E36DD7854C}"/>
              </a:ext>
            </a:extLst>
          </p:cNvPr>
          <p:cNvSpPr txBox="1"/>
          <p:nvPr/>
        </p:nvSpPr>
        <p:spPr>
          <a:xfrm>
            <a:off x="3429000" y="6591300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3.000,00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87EEC7E-88DB-8A0C-107C-46021FD7AC03}"/>
              </a:ext>
            </a:extLst>
          </p:cNvPr>
          <p:cNvSpPr txBox="1"/>
          <p:nvPr/>
        </p:nvSpPr>
        <p:spPr>
          <a:xfrm>
            <a:off x="5334000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6.000,00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9EB0A01-D6AC-8D17-D3C3-73B4E64C3428}"/>
              </a:ext>
            </a:extLst>
          </p:cNvPr>
          <p:cNvSpPr txBox="1"/>
          <p:nvPr/>
        </p:nvSpPr>
        <p:spPr>
          <a:xfrm>
            <a:off x="7239000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9.000,00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2FDFAADD-3035-0C5D-A007-25ABD9D58C74}"/>
              </a:ext>
            </a:extLst>
          </p:cNvPr>
          <p:cNvSpPr txBox="1"/>
          <p:nvPr/>
        </p:nvSpPr>
        <p:spPr>
          <a:xfrm>
            <a:off x="9177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12.000,00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2F47E3AA-E657-34BD-286B-EF938B69006D}"/>
              </a:ext>
            </a:extLst>
          </p:cNvPr>
          <p:cNvSpPr txBox="1"/>
          <p:nvPr/>
        </p:nvSpPr>
        <p:spPr>
          <a:xfrm>
            <a:off x="11082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15.000,00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CF98D184-55C7-C401-C5D9-517423519AA8}"/>
              </a:ext>
            </a:extLst>
          </p:cNvPr>
          <p:cNvSpPr txBox="1"/>
          <p:nvPr/>
        </p:nvSpPr>
        <p:spPr>
          <a:xfrm>
            <a:off x="12987068" y="659482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18.000,00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567439EE-8043-A670-4A34-E55CCDE51784}"/>
              </a:ext>
            </a:extLst>
          </p:cNvPr>
          <p:cNvSpPr txBox="1"/>
          <p:nvPr/>
        </p:nvSpPr>
        <p:spPr>
          <a:xfrm>
            <a:off x="14892068" y="6577575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21.000,00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78475" cy="10287000"/>
          </a:xfrm>
          <a:custGeom>
            <a:avLst/>
            <a:gdLst/>
            <a:ahLst/>
            <a:cxnLst/>
            <a:rect l="l" t="t" r="r" b="b"/>
            <a:pathLst>
              <a:path w="18278475" h="10287000">
                <a:moveTo>
                  <a:pt x="0" y="0"/>
                </a:moveTo>
                <a:lnTo>
                  <a:pt x="18278475" y="0"/>
                </a:lnTo>
                <a:lnTo>
                  <a:pt x="182784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83647" y="6884693"/>
            <a:ext cx="5658226" cy="735494"/>
            <a:chOff x="0" y="0"/>
            <a:chExt cx="1490232" cy="193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90232" cy="193710"/>
            </a:xfrm>
            <a:custGeom>
              <a:avLst/>
              <a:gdLst/>
              <a:ahLst/>
              <a:cxnLst/>
              <a:rect l="l" t="t" r="r" b="b"/>
              <a:pathLst>
                <a:path w="1490232" h="193710">
                  <a:moveTo>
                    <a:pt x="0" y="0"/>
                  </a:moveTo>
                  <a:lnTo>
                    <a:pt x="1490232" y="0"/>
                  </a:lnTo>
                  <a:lnTo>
                    <a:pt x="1490232" y="193710"/>
                  </a:lnTo>
                  <a:lnTo>
                    <a:pt x="0" y="193710"/>
                  </a:lnTo>
                  <a:close/>
                </a:path>
              </a:pathLst>
            </a:custGeom>
            <a:solidFill>
              <a:srgbClr val="8F03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490232" cy="231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897859" y="2925638"/>
            <a:ext cx="1806618" cy="3503530"/>
          </a:xfrm>
          <a:custGeom>
            <a:avLst/>
            <a:gdLst/>
            <a:ahLst/>
            <a:cxnLst/>
            <a:rect l="l" t="t" r="r" b="b"/>
            <a:pathLst>
              <a:path w="1806618" h="3503530">
                <a:moveTo>
                  <a:pt x="0" y="0"/>
                </a:moveTo>
                <a:lnTo>
                  <a:pt x="1806618" y="0"/>
                </a:lnTo>
                <a:lnTo>
                  <a:pt x="1806618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18" r="-1218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820141" y="2925638"/>
            <a:ext cx="1716445" cy="3503530"/>
          </a:xfrm>
          <a:custGeom>
            <a:avLst/>
            <a:gdLst/>
            <a:ahLst/>
            <a:cxnLst/>
            <a:rect l="l" t="t" r="r" b="b"/>
            <a:pathLst>
              <a:path w="1716445" h="3503530">
                <a:moveTo>
                  <a:pt x="0" y="0"/>
                </a:moveTo>
                <a:lnTo>
                  <a:pt x="1716444" y="0"/>
                </a:lnTo>
                <a:lnTo>
                  <a:pt x="1716444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1109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912649" y="2925638"/>
            <a:ext cx="1771472" cy="3503530"/>
          </a:xfrm>
          <a:custGeom>
            <a:avLst/>
            <a:gdLst/>
            <a:ahLst/>
            <a:cxnLst/>
            <a:rect l="l" t="t" r="r" b="b"/>
            <a:pathLst>
              <a:path w="1771472" h="3503530">
                <a:moveTo>
                  <a:pt x="0" y="0"/>
                </a:moveTo>
                <a:lnTo>
                  <a:pt x="1771473" y="0"/>
                </a:lnTo>
                <a:lnTo>
                  <a:pt x="1771473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81D87E5-62C8-8D3F-C08E-6E090733D2BC}"/>
              </a:ext>
            </a:extLst>
          </p:cNvPr>
          <p:cNvSpPr txBox="1"/>
          <p:nvPr/>
        </p:nvSpPr>
        <p:spPr>
          <a:xfrm>
            <a:off x="13639800" y="8537994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24.000,00</a:t>
            </a:r>
            <a:endParaRPr lang="pt-BR" sz="3600" b="1" dirty="0">
              <a:solidFill>
                <a:schemeClr val="bg1"/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AD019E2-D562-55A9-13B7-B31FDF8ECBDA}"/>
              </a:ext>
            </a:extLst>
          </p:cNvPr>
          <p:cNvSpPr txBox="1"/>
          <p:nvPr/>
        </p:nvSpPr>
        <p:spPr>
          <a:xfrm>
            <a:off x="3429000" y="6591300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3.000,00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933ECCE-1BAA-F9B2-9D78-A37A4FFD5DA8}"/>
              </a:ext>
            </a:extLst>
          </p:cNvPr>
          <p:cNvSpPr txBox="1"/>
          <p:nvPr/>
        </p:nvSpPr>
        <p:spPr>
          <a:xfrm>
            <a:off x="5334000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6.000,00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FDDA11D-A009-00C1-F31B-55E0103C9C5E}"/>
              </a:ext>
            </a:extLst>
          </p:cNvPr>
          <p:cNvSpPr txBox="1"/>
          <p:nvPr/>
        </p:nvSpPr>
        <p:spPr>
          <a:xfrm>
            <a:off x="7239000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9.000,00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DDB10199-21A7-D4F8-1078-35D8BF407161}"/>
              </a:ext>
            </a:extLst>
          </p:cNvPr>
          <p:cNvSpPr txBox="1"/>
          <p:nvPr/>
        </p:nvSpPr>
        <p:spPr>
          <a:xfrm>
            <a:off x="9177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12.000,00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B868A74-918A-83D0-DC83-9CC7594A276C}"/>
              </a:ext>
            </a:extLst>
          </p:cNvPr>
          <p:cNvSpPr txBox="1"/>
          <p:nvPr/>
        </p:nvSpPr>
        <p:spPr>
          <a:xfrm>
            <a:off x="11082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15.000,00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B170A1E4-71B8-EC3D-1941-93C42579FBD1}"/>
              </a:ext>
            </a:extLst>
          </p:cNvPr>
          <p:cNvSpPr txBox="1"/>
          <p:nvPr/>
        </p:nvSpPr>
        <p:spPr>
          <a:xfrm>
            <a:off x="12987068" y="659482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18.000,00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9DAFAEAE-94CD-43AA-4915-889F8359E0B8}"/>
              </a:ext>
            </a:extLst>
          </p:cNvPr>
          <p:cNvSpPr txBox="1"/>
          <p:nvPr/>
        </p:nvSpPr>
        <p:spPr>
          <a:xfrm>
            <a:off x="14892068" y="6577575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21.000,00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78475" cy="10287000"/>
          </a:xfrm>
          <a:custGeom>
            <a:avLst/>
            <a:gdLst/>
            <a:ahLst/>
            <a:cxnLst/>
            <a:rect l="l" t="t" r="r" b="b"/>
            <a:pathLst>
              <a:path w="18278475" h="10287000">
                <a:moveTo>
                  <a:pt x="0" y="0"/>
                </a:moveTo>
                <a:lnTo>
                  <a:pt x="18278475" y="0"/>
                </a:lnTo>
                <a:lnTo>
                  <a:pt x="182784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83647" y="6884693"/>
            <a:ext cx="7563255" cy="735494"/>
            <a:chOff x="0" y="0"/>
            <a:chExt cx="1991968" cy="193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91969" cy="193710"/>
            </a:xfrm>
            <a:custGeom>
              <a:avLst/>
              <a:gdLst/>
              <a:ahLst/>
              <a:cxnLst/>
              <a:rect l="l" t="t" r="r" b="b"/>
              <a:pathLst>
                <a:path w="1991969" h="193710">
                  <a:moveTo>
                    <a:pt x="0" y="0"/>
                  </a:moveTo>
                  <a:lnTo>
                    <a:pt x="1991969" y="0"/>
                  </a:lnTo>
                  <a:lnTo>
                    <a:pt x="1991969" y="193710"/>
                  </a:lnTo>
                  <a:lnTo>
                    <a:pt x="0" y="193710"/>
                  </a:lnTo>
                  <a:close/>
                </a:path>
              </a:pathLst>
            </a:custGeom>
            <a:solidFill>
              <a:srgbClr val="8F03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991968" cy="231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897859" y="2925638"/>
            <a:ext cx="1806618" cy="3503530"/>
          </a:xfrm>
          <a:custGeom>
            <a:avLst/>
            <a:gdLst/>
            <a:ahLst/>
            <a:cxnLst/>
            <a:rect l="l" t="t" r="r" b="b"/>
            <a:pathLst>
              <a:path w="1806618" h="3503530">
                <a:moveTo>
                  <a:pt x="0" y="0"/>
                </a:moveTo>
                <a:lnTo>
                  <a:pt x="1806618" y="0"/>
                </a:lnTo>
                <a:lnTo>
                  <a:pt x="1806618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18" r="-1218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820141" y="2925638"/>
            <a:ext cx="1716445" cy="3503530"/>
          </a:xfrm>
          <a:custGeom>
            <a:avLst/>
            <a:gdLst/>
            <a:ahLst/>
            <a:cxnLst/>
            <a:rect l="l" t="t" r="r" b="b"/>
            <a:pathLst>
              <a:path w="1716445" h="3503530">
                <a:moveTo>
                  <a:pt x="0" y="0"/>
                </a:moveTo>
                <a:lnTo>
                  <a:pt x="1716444" y="0"/>
                </a:lnTo>
                <a:lnTo>
                  <a:pt x="1716444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1109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912649" y="2925638"/>
            <a:ext cx="1771472" cy="3503530"/>
          </a:xfrm>
          <a:custGeom>
            <a:avLst/>
            <a:gdLst/>
            <a:ahLst/>
            <a:cxnLst/>
            <a:rect l="l" t="t" r="r" b="b"/>
            <a:pathLst>
              <a:path w="1771472" h="3503530">
                <a:moveTo>
                  <a:pt x="0" y="0"/>
                </a:moveTo>
                <a:lnTo>
                  <a:pt x="1771473" y="0"/>
                </a:lnTo>
                <a:lnTo>
                  <a:pt x="1771473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681890" y="2925638"/>
            <a:ext cx="1788342" cy="3519492"/>
          </a:xfrm>
          <a:custGeom>
            <a:avLst/>
            <a:gdLst/>
            <a:ahLst/>
            <a:cxnLst/>
            <a:rect l="l" t="t" r="r" b="b"/>
            <a:pathLst>
              <a:path w="1788342" h="3519492">
                <a:moveTo>
                  <a:pt x="0" y="0"/>
                </a:moveTo>
                <a:lnTo>
                  <a:pt x="1788342" y="0"/>
                </a:lnTo>
                <a:lnTo>
                  <a:pt x="1788342" y="3519492"/>
                </a:lnTo>
                <a:lnTo>
                  <a:pt x="0" y="351949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6EC4AA1-E9BF-3464-DA0C-F0D7AEE518E0}"/>
              </a:ext>
            </a:extLst>
          </p:cNvPr>
          <p:cNvSpPr txBox="1"/>
          <p:nvPr/>
        </p:nvSpPr>
        <p:spPr>
          <a:xfrm>
            <a:off x="13639800" y="8537994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24.000,00</a:t>
            </a:r>
            <a:endParaRPr lang="pt-BR" sz="3600" b="1" dirty="0">
              <a:solidFill>
                <a:schemeClr val="bg1"/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5FBCBD9-4FC4-E7B3-BF00-160AA09DD375}"/>
              </a:ext>
            </a:extLst>
          </p:cNvPr>
          <p:cNvSpPr txBox="1"/>
          <p:nvPr/>
        </p:nvSpPr>
        <p:spPr>
          <a:xfrm>
            <a:off x="3429000" y="6591300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3.000,00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474EC09-042A-D32B-989E-88194E136A06}"/>
              </a:ext>
            </a:extLst>
          </p:cNvPr>
          <p:cNvSpPr txBox="1"/>
          <p:nvPr/>
        </p:nvSpPr>
        <p:spPr>
          <a:xfrm>
            <a:off x="5334000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6.000,00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03C1D700-E8A3-D1A7-A723-B694612FA48C}"/>
              </a:ext>
            </a:extLst>
          </p:cNvPr>
          <p:cNvSpPr txBox="1"/>
          <p:nvPr/>
        </p:nvSpPr>
        <p:spPr>
          <a:xfrm>
            <a:off x="7239000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9.000,00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5AB66E62-AB92-04D1-01C2-10EE5BD12933}"/>
              </a:ext>
            </a:extLst>
          </p:cNvPr>
          <p:cNvSpPr txBox="1"/>
          <p:nvPr/>
        </p:nvSpPr>
        <p:spPr>
          <a:xfrm>
            <a:off x="9177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12.000,00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8C77F1B7-1110-7336-AC1D-8DA536E621DE}"/>
              </a:ext>
            </a:extLst>
          </p:cNvPr>
          <p:cNvSpPr txBox="1"/>
          <p:nvPr/>
        </p:nvSpPr>
        <p:spPr>
          <a:xfrm>
            <a:off x="11082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15.000,00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5D34E7FD-E154-BEE5-B118-8BF0E4E4F124}"/>
              </a:ext>
            </a:extLst>
          </p:cNvPr>
          <p:cNvSpPr txBox="1"/>
          <p:nvPr/>
        </p:nvSpPr>
        <p:spPr>
          <a:xfrm>
            <a:off x="12987068" y="659482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18.000,00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4ED0F3D0-8F3E-AB7A-3456-B84A823DD11E}"/>
              </a:ext>
            </a:extLst>
          </p:cNvPr>
          <p:cNvSpPr txBox="1"/>
          <p:nvPr/>
        </p:nvSpPr>
        <p:spPr>
          <a:xfrm>
            <a:off x="14892068" y="6577575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21.000,00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78475" cy="10287000"/>
          </a:xfrm>
          <a:custGeom>
            <a:avLst/>
            <a:gdLst/>
            <a:ahLst/>
            <a:cxnLst/>
            <a:rect l="l" t="t" r="r" b="b"/>
            <a:pathLst>
              <a:path w="18278475" h="10287000">
                <a:moveTo>
                  <a:pt x="0" y="0"/>
                </a:moveTo>
                <a:lnTo>
                  <a:pt x="18278475" y="0"/>
                </a:lnTo>
                <a:lnTo>
                  <a:pt x="182784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83647" y="6884693"/>
            <a:ext cx="9457988" cy="735494"/>
            <a:chOff x="0" y="0"/>
            <a:chExt cx="2490993" cy="193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90993" cy="193710"/>
            </a:xfrm>
            <a:custGeom>
              <a:avLst/>
              <a:gdLst/>
              <a:ahLst/>
              <a:cxnLst/>
              <a:rect l="l" t="t" r="r" b="b"/>
              <a:pathLst>
                <a:path w="2490993" h="193710">
                  <a:moveTo>
                    <a:pt x="0" y="0"/>
                  </a:moveTo>
                  <a:lnTo>
                    <a:pt x="2490993" y="0"/>
                  </a:lnTo>
                  <a:lnTo>
                    <a:pt x="2490993" y="193710"/>
                  </a:lnTo>
                  <a:lnTo>
                    <a:pt x="0" y="193710"/>
                  </a:lnTo>
                  <a:close/>
                </a:path>
              </a:pathLst>
            </a:custGeom>
            <a:solidFill>
              <a:srgbClr val="8F03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490993" cy="231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897859" y="2925638"/>
            <a:ext cx="1806618" cy="3503530"/>
          </a:xfrm>
          <a:custGeom>
            <a:avLst/>
            <a:gdLst/>
            <a:ahLst/>
            <a:cxnLst/>
            <a:rect l="l" t="t" r="r" b="b"/>
            <a:pathLst>
              <a:path w="1806618" h="3503530">
                <a:moveTo>
                  <a:pt x="0" y="0"/>
                </a:moveTo>
                <a:lnTo>
                  <a:pt x="1806618" y="0"/>
                </a:lnTo>
                <a:lnTo>
                  <a:pt x="1806618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18" r="-1218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820141" y="2925638"/>
            <a:ext cx="1716445" cy="3503530"/>
          </a:xfrm>
          <a:custGeom>
            <a:avLst/>
            <a:gdLst/>
            <a:ahLst/>
            <a:cxnLst/>
            <a:rect l="l" t="t" r="r" b="b"/>
            <a:pathLst>
              <a:path w="1716445" h="3503530">
                <a:moveTo>
                  <a:pt x="0" y="0"/>
                </a:moveTo>
                <a:lnTo>
                  <a:pt x="1716444" y="0"/>
                </a:lnTo>
                <a:lnTo>
                  <a:pt x="1716444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1109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543868" y="2915341"/>
            <a:ext cx="1704510" cy="3503530"/>
          </a:xfrm>
          <a:custGeom>
            <a:avLst/>
            <a:gdLst/>
            <a:ahLst/>
            <a:cxnLst/>
            <a:rect l="l" t="t" r="r" b="b"/>
            <a:pathLst>
              <a:path w="1704510" h="3503530">
                <a:moveTo>
                  <a:pt x="0" y="0"/>
                </a:moveTo>
                <a:lnTo>
                  <a:pt x="1704509" y="0"/>
                </a:lnTo>
                <a:lnTo>
                  <a:pt x="1704509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558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912649" y="2925638"/>
            <a:ext cx="1771472" cy="3503530"/>
          </a:xfrm>
          <a:custGeom>
            <a:avLst/>
            <a:gdLst/>
            <a:ahLst/>
            <a:cxnLst/>
            <a:rect l="l" t="t" r="r" b="b"/>
            <a:pathLst>
              <a:path w="1771472" h="3503530">
                <a:moveTo>
                  <a:pt x="0" y="0"/>
                </a:moveTo>
                <a:lnTo>
                  <a:pt x="1771473" y="0"/>
                </a:lnTo>
                <a:lnTo>
                  <a:pt x="1771473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681890" y="2925638"/>
            <a:ext cx="1788342" cy="3519492"/>
          </a:xfrm>
          <a:custGeom>
            <a:avLst/>
            <a:gdLst/>
            <a:ahLst/>
            <a:cxnLst/>
            <a:rect l="l" t="t" r="r" b="b"/>
            <a:pathLst>
              <a:path w="1788342" h="3519492">
                <a:moveTo>
                  <a:pt x="0" y="0"/>
                </a:moveTo>
                <a:lnTo>
                  <a:pt x="1788342" y="0"/>
                </a:lnTo>
                <a:lnTo>
                  <a:pt x="1788342" y="3519492"/>
                </a:lnTo>
                <a:lnTo>
                  <a:pt x="0" y="351949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E1474CB-5566-F70A-CFFA-F47356A04AE0}"/>
              </a:ext>
            </a:extLst>
          </p:cNvPr>
          <p:cNvSpPr txBox="1"/>
          <p:nvPr/>
        </p:nvSpPr>
        <p:spPr>
          <a:xfrm>
            <a:off x="13639800" y="8537994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24.000,00</a:t>
            </a:r>
            <a:endParaRPr lang="pt-BR" sz="3600" b="1" dirty="0">
              <a:solidFill>
                <a:schemeClr val="bg1"/>
              </a:solidFill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5863C45-CA69-16B4-753D-8D58A9613CB7}"/>
              </a:ext>
            </a:extLst>
          </p:cNvPr>
          <p:cNvSpPr txBox="1"/>
          <p:nvPr/>
        </p:nvSpPr>
        <p:spPr>
          <a:xfrm>
            <a:off x="3429000" y="6591300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3.000,00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E9AE489-EA58-3A7D-78E8-5CDB04EAF7BD}"/>
              </a:ext>
            </a:extLst>
          </p:cNvPr>
          <p:cNvSpPr txBox="1"/>
          <p:nvPr/>
        </p:nvSpPr>
        <p:spPr>
          <a:xfrm>
            <a:off x="5334000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6.000,00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64B348B9-35D3-DDE3-151B-F13451E52626}"/>
              </a:ext>
            </a:extLst>
          </p:cNvPr>
          <p:cNvSpPr txBox="1"/>
          <p:nvPr/>
        </p:nvSpPr>
        <p:spPr>
          <a:xfrm>
            <a:off x="7239000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9.000,00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EA7734A6-47DD-9D95-5C92-3534531BD75D}"/>
              </a:ext>
            </a:extLst>
          </p:cNvPr>
          <p:cNvSpPr txBox="1"/>
          <p:nvPr/>
        </p:nvSpPr>
        <p:spPr>
          <a:xfrm>
            <a:off x="9177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12.000,00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762FC63B-912B-C3CE-F982-2F78FA90E65F}"/>
              </a:ext>
            </a:extLst>
          </p:cNvPr>
          <p:cNvSpPr txBox="1"/>
          <p:nvPr/>
        </p:nvSpPr>
        <p:spPr>
          <a:xfrm>
            <a:off x="11082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15.000,00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53AEA1F-C7C0-404B-79BD-1D2B651BD6A8}"/>
              </a:ext>
            </a:extLst>
          </p:cNvPr>
          <p:cNvSpPr txBox="1"/>
          <p:nvPr/>
        </p:nvSpPr>
        <p:spPr>
          <a:xfrm>
            <a:off x="12987068" y="659482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18.000,00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88A148BF-5F54-A9EE-7AB9-C9FABCD4E9BA}"/>
              </a:ext>
            </a:extLst>
          </p:cNvPr>
          <p:cNvSpPr txBox="1"/>
          <p:nvPr/>
        </p:nvSpPr>
        <p:spPr>
          <a:xfrm>
            <a:off x="14892068" y="6577575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21.000,00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78475" cy="10287000"/>
          </a:xfrm>
          <a:custGeom>
            <a:avLst/>
            <a:gdLst/>
            <a:ahLst/>
            <a:cxnLst/>
            <a:rect l="l" t="t" r="r" b="b"/>
            <a:pathLst>
              <a:path w="18278475" h="10287000">
                <a:moveTo>
                  <a:pt x="0" y="0"/>
                </a:moveTo>
                <a:lnTo>
                  <a:pt x="18278475" y="0"/>
                </a:lnTo>
                <a:lnTo>
                  <a:pt x="182784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83647" y="6884693"/>
            <a:ext cx="11352720" cy="735494"/>
            <a:chOff x="0" y="0"/>
            <a:chExt cx="2990017" cy="193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990017" cy="193710"/>
            </a:xfrm>
            <a:custGeom>
              <a:avLst/>
              <a:gdLst/>
              <a:ahLst/>
              <a:cxnLst/>
              <a:rect l="l" t="t" r="r" b="b"/>
              <a:pathLst>
                <a:path w="2990017" h="193710">
                  <a:moveTo>
                    <a:pt x="0" y="0"/>
                  </a:moveTo>
                  <a:lnTo>
                    <a:pt x="2990017" y="0"/>
                  </a:lnTo>
                  <a:lnTo>
                    <a:pt x="2990017" y="193710"/>
                  </a:lnTo>
                  <a:lnTo>
                    <a:pt x="0" y="193710"/>
                  </a:lnTo>
                  <a:close/>
                </a:path>
              </a:pathLst>
            </a:custGeom>
            <a:solidFill>
              <a:srgbClr val="8F03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990017" cy="231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897859" y="2925638"/>
            <a:ext cx="1806618" cy="3503530"/>
          </a:xfrm>
          <a:custGeom>
            <a:avLst/>
            <a:gdLst/>
            <a:ahLst/>
            <a:cxnLst/>
            <a:rect l="l" t="t" r="r" b="b"/>
            <a:pathLst>
              <a:path w="1806618" h="3503530">
                <a:moveTo>
                  <a:pt x="0" y="0"/>
                </a:moveTo>
                <a:lnTo>
                  <a:pt x="1806618" y="0"/>
                </a:lnTo>
                <a:lnTo>
                  <a:pt x="1806618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18" r="-1218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820141" y="2925638"/>
            <a:ext cx="1716445" cy="3503530"/>
          </a:xfrm>
          <a:custGeom>
            <a:avLst/>
            <a:gdLst/>
            <a:ahLst/>
            <a:cxnLst/>
            <a:rect l="l" t="t" r="r" b="b"/>
            <a:pathLst>
              <a:path w="1716445" h="3503530">
                <a:moveTo>
                  <a:pt x="0" y="0"/>
                </a:moveTo>
                <a:lnTo>
                  <a:pt x="1716444" y="0"/>
                </a:lnTo>
                <a:lnTo>
                  <a:pt x="1716444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1109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543868" y="2915341"/>
            <a:ext cx="1704510" cy="3503530"/>
          </a:xfrm>
          <a:custGeom>
            <a:avLst/>
            <a:gdLst/>
            <a:ahLst/>
            <a:cxnLst/>
            <a:rect l="l" t="t" r="r" b="b"/>
            <a:pathLst>
              <a:path w="1704510" h="3503530">
                <a:moveTo>
                  <a:pt x="0" y="0"/>
                </a:moveTo>
                <a:lnTo>
                  <a:pt x="1704509" y="0"/>
                </a:lnTo>
                <a:lnTo>
                  <a:pt x="1704509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558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400777" y="2915341"/>
            <a:ext cx="1714035" cy="3503530"/>
          </a:xfrm>
          <a:custGeom>
            <a:avLst/>
            <a:gdLst/>
            <a:ahLst/>
            <a:cxnLst/>
            <a:rect l="l" t="t" r="r" b="b"/>
            <a:pathLst>
              <a:path w="1714035" h="3503530">
                <a:moveTo>
                  <a:pt x="0" y="0"/>
                </a:moveTo>
                <a:lnTo>
                  <a:pt x="1714035" y="0"/>
                </a:lnTo>
                <a:lnTo>
                  <a:pt x="1714035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912649" y="2925638"/>
            <a:ext cx="1771472" cy="3503530"/>
          </a:xfrm>
          <a:custGeom>
            <a:avLst/>
            <a:gdLst/>
            <a:ahLst/>
            <a:cxnLst/>
            <a:rect l="l" t="t" r="r" b="b"/>
            <a:pathLst>
              <a:path w="1771472" h="3503530">
                <a:moveTo>
                  <a:pt x="0" y="0"/>
                </a:moveTo>
                <a:lnTo>
                  <a:pt x="1771473" y="0"/>
                </a:lnTo>
                <a:lnTo>
                  <a:pt x="1771473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681890" y="2925638"/>
            <a:ext cx="1788342" cy="3519492"/>
          </a:xfrm>
          <a:custGeom>
            <a:avLst/>
            <a:gdLst/>
            <a:ahLst/>
            <a:cxnLst/>
            <a:rect l="l" t="t" r="r" b="b"/>
            <a:pathLst>
              <a:path w="1788342" h="3519492">
                <a:moveTo>
                  <a:pt x="0" y="0"/>
                </a:moveTo>
                <a:lnTo>
                  <a:pt x="1788342" y="0"/>
                </a:lnTo>
                <a:lnTo>
                  <a:pt x="1788342" y="3519492"/>
                </a:lnTo>
                <a:lnTo>
                  <a:pt x="0" y="35194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3AE4416-16A9-3562-A352-0045A66A083E}"/>
              </a:ext>
            </a:extLst>
          </p:cNvPr>
          <p:cNvSpPr txBox="1"/>
          <p:nvPr/>
        </p:nvSpPr>
        <p:spPr>
          <a:xfrm>
            <a:off x="13639800" y="8537994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24.000,00</a:t>
            </a:r>
            <a:endParaRPr lang="pt-BR" sz="3600" b="1" dirty="0">
              <a:solidFill>
                <a:schemeClr val="bg1"/>
              </a:solidFill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F82B3368-8260-9E6E-4908-CDED925E6075}"/>
              </a:ext>
            </a:extLst>
          </p:cNvPr>
          <p:cNvSpPr txBox="1"/>
          <p:nvPr/>
        </p:nvSpPr>
        <p:spPr>
          <a:xfrm>
            <a:off x="3429000" y="6591300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3.000,00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2778C47D-A90A-98EB-A806-BE94E3952497}"/>
              </a:ext>
            </a:extLst>
          </p:cNvPr>
          <p:cNvSpPr txBox="1"/>
          <p:nvPr/>
        </p:nvSpPr>
        <p:spPr>
          <a:xfrm>
            <a:off x="5334000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6.000,00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E52E4BCC-C83D-633E-2B33-0A716A146557}"/>
              </a:ext>
            </a:extLst>
          </p:cNvPr>
          <p:cNvSpPr txBox="1"/>
          <p:nvPr/>
        </p:nvSpPr>
        <p:spPr>
          <a:xfrm>
            <a:off x="7239000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9.000,00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FE9E15B8-7772-7F85-0BC0-C8A85CC52EB5}"/>
              </a:ext>
            </a:extLst>
          </p:cNvPr>
          <p:cNvSpPr txBox="1"/>
          <p:nvPr/>
        </p:nvSpPr>
        <p:spPr>
          <a:xfrm>
            <a:off x="9177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12.000,00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EBC0F451-1E36-A39C-165B-663820201DDB}"/>
              </a:ext>
            </a:extLst>
          </p:cNvPr>
          <p:cNvSpPr txBox="1"/>
          <p:nvPr/>
        </p:nvSpPr>
        <p:spPr>
          <a:xfrm>
            <a:off x="11082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15.000,00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D4317607-1BA4-6FC2-6410-231A037CC4D5}"/>
              </a:ext>
            </a:extLst>
          </p:cNvPr>
          <p:cNvSpPr txBox="1"/>
          <p:nvPr/>
        </p:nvSpPr>
        <p:spPr>
          <a:xfrm>
            <a:off x="12987068" y="659482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18.000,00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15DE415D-9518-8559-499C-7D0CE84D7879}"/>
              </a:ext>
            </a:extLst>
          </p:cNvPr>
          <p:cNvSpPr txBox="1"/>
          <p:nvPr/>
        </p:nvSpPr>
        <p:spPr>
          <a:xfrm>
            <a:off x="14892068" y="6577575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21.000,00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78475" cy="10287000"/>
          </a:xfrm>
          <a:custGeom>
            <a:avLst/>
            <a:gdLst/>
            <a:ahLst/>
            <a:cxnLst/>
            <a:rect l="l" t="t" r="r" b="b"/>
            <a:pathLst>
              <a:path w="18278475" h="10287000">
                <a:moveTo>
                  <a:pt x="0" y="0"/>
                </a:moveTo>
                <a:lnTo>
                  <a:pt x="18278475" y="0"/>
                </a:lnTo>
                <a:lnTo>
                  <a:pt x="182784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83647" y="6884693"/>
            <a:ext cx="13247452" cy="735494"/>
            <a:chOff x="0" y="0"/>
            <a:chExt cx="3489041" cy="193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489041" cy="193710"/>
            </a:xfrm>
            <a:custGeom>
              <a:avLst/>
              <a:gdLst/>
              <a:ahLst/>
              <a:cxnLst/>
              <a:rect l="l" t="t" r="r" b="b"/>
              <a:pathLst>
                <a:path w="3489041" h="193710">
                  <a:moveTo>
                    <a:pt x="0" y="0"/>
                  </a:moveTo>
                  <a:lnTo>
                    <a:pt x="3489041" y="0"/>
                  </a:lnTo>
                  <a:lnTo>
                    <a:pt x="3489041" y="193710"/>
                  </a:lnTo>
                  <a:lnTo>
                    <a:pt x="0" y="193710"/>
                  </a:lnTo>
                  <a:close/>
                </a:path>
              </a:pathLst>
            </a:custGeom>
            <a:solidFill>
              <a:srgbClr val="8F03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489041" cy="231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897859" y="2925638"/>
            <a:ext cx="1806618" cy="3503530"/>
          </a:xfrm>
          <a:custGeom>
            <a:avLst/>
            <a:gdLst/>
            <a:ahLst/>
            <a:cxnLst/>
            <a:rect l="l" t="t" r="r" b="b"/>
            <a:pathLst>
              <a:path w="1806618" h="3503530">
                <a:moveTo>
                  <a:pt x="0" y="0"/>
                </a:moveTo>
                <a:lnTo>
                  <a:pt x="1806618" y="0"/>
                </a:lnTo>
                <a:lnTo>
                  <a:pt x="1806618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18" r="-1218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820141" y="2925638"/>
            <a:ext cx="1716445" cy="3503530"/>
          </a:xfrm>
          <a:custGeom>
            <a:avLst/>
            <a:gdLst/>
            <a:ahLst/>
            <a:cxnLst/>
            <a:rect l="l" t="t" r="r" b="b"/>
            <a:pathLst>
              <a:path w="1716445" h="3503530">
                <a:moveTo>
                  <a:pt x="0" y="0"/>
                </a:moveTo>
                <a:lnTo>
                  <a:pt x="1716444" y="0"/>
                </a:lnTo>
                <a:lnTo>
                  <a:pt x="1716444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1109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543868" y="2915341"/>
            <a:ext cx="1704510" cy="3503530"/>
          </a:xfrm>
          <a:custGeom>
            <a:avLst/>
            <a:gdLst/>
            <a:ahLst/>
            <a:cxnLst/>
            <a:rect l="l" t="t" r="r" b="b"/>
            <a:pathLst>
              <a:path w="1704510" h="3503530">
                <a:moveTo>
                  <a:pt x="0" y="0"/>
                </a:moveTo>
                <a:lnTo>
                  <a:pt x="1704509" y="0"/>
                </a:lnTo>
                <a:lnTo>
                  <a:pt x="1704509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558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400777" y="2915341"/>
            <a:ext cx="1714035" cy="3503530"/>
          </a:xfrm>
          <a:custGeom>
            <a:avLst/>
            <a:gdLst/>
            <a:ahLst/>
            <a:cxnLst/>
            <a:rect l="l" t="t" r="r" b="b"/>
            <a:pathLst>
              <a:path w="1714035" h="3503530">
                <a:moveTo>
                  <a:pt x="0" y="0"/>
                </a:moveTo>
                <a:lnTo>
                  <a:pt x="1714035" y="0"/>
                </a:lnTo>
                <a:lnTo>
                  <a:pt x="1714035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912649" y="2925638"/>
            <a:ext cx="1771472" cy="3503530"/>
          </a:xfrm>
          <a:custGeom>
            <a:avLst/>
            <a:gdLst/>
            <a:ahLst/>
            <a:cxnLst/>
            <a:rect l="l" t="t" r="r" b="b"/>
            <a:pathLst>
              <a:path w="1771472" h="3503530">
                <a:moveTo>
                  <a:pt x="0" y="0"/>
                </a:moveTo>
                <a:lnTo>
                  <a:pt x="1771473" y="0"/>
                </a:lnTo>
                <a:lnTo>
                  <a:pt x="1771473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681890" y="2925638"/>
            <a:ext cx="1788342" cy="3519492"/>
          </a:xfrm>
          <a:custGeom>
            <a:avLst/>
            <a:gdLst/>
            <a:ahLst/>
            <a:cxnLst/>
            <a:rect l="l" t="t" r="r" b="b"/>
            <a:pathLst>
              <a:path w="1788342" h="3519492">
                <a:moveTo>
                  <a:pt x="0" y="0"/>
                </a:moveTo>
                <a:lnTo>
                  <a:pt x="1788342" y="0"/>
                </a:lnTo>
                <a:lnTo>
                  <a:pt x="1788342" y="3519492"/>
                </a:lnTo>
                <a:lnTo>
                  <a:pt x="0" y="35194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3228754" y="2925638"/>
            <a:ext cx="1810902" cy="3542106"/>
          </a:xfrm>
          <a:custGeom>
            <a:avLst/>
            <a:gdLst/>
            <a:ahLst/>
            <a:cxnLst/>
            <a:rect l="l" t="t" r="r" b="b"/>
            <a:pathLst>
              <a:path w="1810902" h="3542106">
                <a:moveTo>
                  <a:pt x="0" y="0"/>
                </a:moveTo>
                <a:lnTo>
                  <a:pt x="1810902" y="0"/>
                </a:lnTo>
                <a:lnTo>
                  <a:pt x="1810902" y="3542106"/>
                </a:lnTo>
                <a:lnTo>
                  <a:pt x="0" y="354210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4F284ED9-49E4-DD14-8173-532B2BF1A19E}"/>
              </a:ext>
            </a:extLst>
          </p:cNvPr>
          <p:cNvSpPr txBox="1"/>
          <p:nvPr/>
        </p:nvSpPr>
        <p:spPr>
          <a:xfrm>
            <a:off x="13639800" y="8537994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24.000,00</a:t>
            </a:r>
            <a:endParaRPr lang="pt-BR" sz="3600" b="1" dirty="0">
              <a:solidFill>
                <a:schemeClr val="bg1"/>
              </a:solidFill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33F0391-0594-84DF-819C-2BEC06C3D92E}"/>
              </a:ext>
            </a:extLst>
          </p:cNvPr>
          <p:cNvSpPr txBox="1"/>
          <p:nvPr/>
        </p:nvSpPr>
        <p:spPr>
          <a:xfrm>
            <a:off x="3429000" y="6591300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3.000,00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3045D7C4-9F04-05A1-E740-EA7315AF4152}"/>
              </a:ext>
            </a:extLst>
          </p:cNvPr>
          <p:cNvSpPr txBox="1"/>
          <p:nvPr/>
        </p:nvSpPr>
        <p:spPr>
          <a:xfrm>
            <a:off x="5334000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6.000,00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3CD0996E-2052-FE6D-5556-5C437D03CF39}"/>
              </a:ext>
            </a:extLst>
          </p:cNvPr>
          <p:cNvSpPr txBox="1"/>
          <p:nvPr/>
        </p:nvSpPr>
        <p:spPr>
          <a:xfrm>
            <a:off x="7239000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9.000,00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299308A7-796B-A901-27C0-B48AF440BAFF}"/>
              </a:ext>
            </a:extLst>
          </p:cNvPr>
          <p:cNvSpPr txBox="1"/>
          <p:nvPr/>
        </p:nvSpPr>
        <p:spPr>
          <a:xfrm>
            <a:off x="9177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12.000,00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DD6267EA-7937-3A46-2BF1-C16198362228}"/>
              </a:ext>
            </a:extLst>
          </p:cNvPr>
          <p:cNvSpPr txBox="1"/>
          <p:nvPr/>
        </p:nvSpPr>
        <p:spPr>
          <a:xfrm>
            <a:off x="11082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15.000,00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D296AEC9-BB1A-1E5F-8A23-3F0AEB1CE023}"/>
              </a:ext>
            </a:extLst>
          </p:cNvPr>
          <p:cNvSpPr txBox="1"/>
          <p:nvPr/>
        </p:nvSpPr>
        <p:spPr>
          <a:xfrm>
            <a:off x="12987068" y="659482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18.000,00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79C4846C-22C1-6F07-B557-C5203AF4509B}"/>
              </a:ext>
            </a:extLst>
          </p:cNvPr>
          <p:cNvSpPr txBox="1"/>
          <p:nvPr/>
        </p:nvSpPr>
        <p:spPr>
          <a:xfrm>
            <a:off x="14892068" y="6577575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21.000,00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78475" cy="10287000"/>
          </a:xfrm>
          <a:custGeom>
            <a:avLst/>
            <a:gdLst/>
            <a:ahLst/>
            <a:cxnLst/>
            <a:rect l="l" t="t" r="r" b="b"/>
            <a:pathLst>
              <a:path w="18278475" h="10287000">
                <a:moveTo>
                  <a:pt x="0" y="0"/>
                </a:moveTo>
                <a:lnTo>
                  <a:pt x="18278475" y="0"/>
                </a:lnTo>
                <a:lnTo>
                  <a:pt x="182784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83647" y="6884693"/>
            <a:ext cx="14740583" cy="735494"/>
            <a:chOff x="0" y="0"/>
            <a:chExt cx="3882294" cy="193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82294" cy="193710"/>
            </a:xfrm>
            <a:custGeom>
              <a:avLst/>
              <a:gdLst/>
              <a:ahLst/>
              <a:cxnLst/>
              <a:rect l="l" t="t" r="r" b="b"/>
              <a:pathLst>
                <a:path w="3882294" h="193710">
                  <a:moveTo>
                    <a:pt x="0" y="0"/>
                  </a:moveTo>
                  <a:lnTo>
                    <a:pt x="3882294" y="0"/>
                  </a:lnTo>
                  <a:lnTo>
                    <a:pt x="3882294" y="193710"/>
                  </a:lnTo>
                  <a:lnTo>
                    <a:pt x="0" y="193710"/>
                  </a:lnTo>
                  <a:close/>
                </a:path>
              </a:pathLst>
            </a:custGeom>
            <a:solidFill>
              <a:srgbClr val="8F03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882294" cy="231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897859" y="2925638"/>
            <a:ext cx="1806618" cy="3503530"/>
          </a:xfrm>
          <a:custGeom>
            <a:avLst/>
            <a:gdLst/>
            <a:ahLst/>
            <a:cxnLst/>
            <a:rect l="l" t="t" r="r" b="b"/>
            <a:pathLst>
              <a:path w="1806618" h="3503530">
                <a:moveTo>
                  <a:pt x="0" y="0"/>
                </a:moveTo>
                <a:lnTo>
                  <a:pt x="1806618" y="0"/>
                </a:lnTo>
                <a:lnTo>
                  <a:pt x="1806618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18" r="-1218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912649" y="2925638"/>
            <a:ext cx="1716991" cy="3503530"/>
          </a:xfrm>
          <a:custGeom>
            <a:avLst/>
            <a:gdLst/>
            <a:ahLst/>
            <a:cxnLst/>
            <a:rect l="l" t="t" r="r" b="b"/>
            <a:pathLst>
              <a:path w="1716991" h="3503530">
                <a:moveTo>
                  <a:pt x="0" y="0"/>
                </a:moveTo>
                <a:lnTo>
                  <a:pt x="1716992" y="0"/>
                </a:lnTo>
                <a:lnTo>
                  <a:pt x="1716992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40" t="-341" r="-1664" b="-341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820141" y="2925638"/>
            <a:ext cx="1716445" cy="3503530"/>
          </a:xfrm>
          <a:custGeom>
            <a:avLst/>
            <a:gdLst/>
            <a:ahLst/>
            <a:cxnLst/>
            <a:rect l="l" t="t" r="r" b="b"/>
            <a:pathLst>
              <a:path w="1716445" h="3503530">
                <a:moveTo>
                  <a:pt x="0" y="0"/>
                </a:moveTo>
                <a:lnTo>
                  <a:pt x="1716444" y="0"/>
                </a:lnTo>
                <a:lnTo>
                  <a:pt x="1716444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1109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543868" y="2915341"/>
            <a:ext cx="1704510" cy="3503530"/>
          </a:xfrm>
          <a:custGeom>
            <a:avLst/>
            <a:gdLst/>
            <a:ahLst/>
            <a:cxnLst/>
            <a:rect l="l" t="t" r="r" b="b"/>
            <a:pathLst>
              <a:path w="1704510" h="3503530">
                <a:moveTo>
                  <a:pt x="0" y="0"/>
                </a:moveTo>
                <a:lnTo>
                  <a:pt x="1704509" y="0"/>
                </a:lnTo>
                <a:lnTo>
                  <a:pt x="1704509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558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1400777" y="2915341"/>
            <a:ext cx="1714035" cy="3503530"/>
          </a:xfrm>
          <a:custGeom>
            <a:avLst/>
            <a:gdLst/>
            <a:ahLst/>
            <a:cxnLst/>
            <a:rect l="l" t="t" r="r" b="b"/>
            <a:pathLst>
              <a:path w="1714035" h="3503530">
                <a:moveTo>
                  <a:pt x="0" y="0"/>
                </a:moveTo>
                <a:lnTo>
                  <a:pt x="1714035" y="0"/>
                </a:lnTo>
                <a:lnTo>
                  <a:pt x="1714035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681890" y="2925638"/>
            <a:ext cx="1788342" cy="3519492"/>
          </a:xfrm>
          <a:custGeom>
            <a:avLst/>
            <a:gdLst/>
            <a:ahLst/>
            <a:cxnLst/>
            <a:rect l="l" t="t" r="r" b="b"/>
            <a:pathLst>
              <a:path w="1788342" h="3519492">
                <a:moveTo>
                  <a:pt x="0" y="0"/>
                </a:moveTo>
                <a:lnTo>
                  <a:pt x="1788342" y="0"/>
                </a:lnTo>
                <a:lnTo>
                  <a:pt x="1788342" y="3519492"/>
                </a:lnTo>
                <a:lnTo>
                  <a:pt x="0" y="35194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3228754" y="2925638"/>
            <a:ext cx="1810902" cy="3542106"/>
          </a:xfrm>
          <a:custGeom>
            <a:avLst/>
            <a:gdLst/>
            <a:ahLst/>
            <a:cxnLst/>
            <a:rect l="l" t="t" r="r" b="b"/>
            <a:pathLst>
              <a:path w="1810902" h="3542106">
                <a:moveTo>
                  <a:pt x="0" y="0"/>
                </a:moveTo>
                <a:lnTo>
                  <a:pt x="1810902" y="0"/>
                </a:lnTo>
                <a:lnTo>
                  <a:pt x="1810902" y="3542106"/>
                </a:lnTo>
                <a:lnTo>
                  <a:pt x="0" y="354210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5039656" y="2925638"/>
            <a:ext cx="1808688" cy="3542106"/>
          </a:xfrm>
          <a:custGeom>
            <a:avLst/>
            <a:gdLst/>
            <a:ahLst/>
            <a:cxnLst/>
            <a:rect l="l" t="t" r="r" b="b"/>
            <a:pathLst>
              <a:path w="1808688" h="3542106">
                <a:moveTo>
                  <a:pt x="0" y="0"/>
                </a:moveTo>
                <a:lnTo>
                  <a:pt x="1808687" y="0"/>
                </a:lnTo>
                <a:lnTo>
                  <a:pt x="1808687" y="3542106"/>
                </a:lnTo>
                <a:lnTo>
                  <a:pt x="0" y="354210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3912649" y="2925638"/>
            <a:ext cx="1771472" cy="3503530"/>
          </a:xfrm>
          <a:custGeom>
            <a:avLst/>
            <a:gdLst/>
            <a:ahLst/>
            <a:cxnLst/>
            <a:rect l="l" t="t" r="r" b="b"/>
            <a:pathLst>
              <a:path w="1771472" h="3503530">
                <a:moveTo>
                  <a:pt x="0" y="0"/>
                </a:moveTo>
                <a:lnTo>
                  <a:pt x="1771473" y="0"/>
                </a:lnTo>
                <a:lnTo>
                  <a:pt x="1771473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1584B1F-EAEF-ED18-9E43-D2CE241674A8}"/>
              </a:ext>
            </a:extLst>
          </p:cNvPr>
          <p:cNvSpPr txBox="1"/>
          <p:nvPr/>
        </p:nvSpPr>
        <p:spPr>
          <a:xfrm>
            <a:off x="13639800" y="8537994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24.000,00</a:t>
            </a:r>
            <a:endParaRPr lang="pt-BR" sz="3600" b="1" dirty="0">
              <a:solidFill>
                <a:schemeClr val="bg1"/>
              </a:solidFill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A07F0EC9-70E7-10BA-F2CC-07EB84A4435B}"/>
              </a:ext>
            </a:extLst>
          </p:cNvPr>
          <p:cNvSpPr txBox="1"/>
          <p:nvPr/>
        </p:nvSpPr>
        <p:spPr>
          <a:xfrm>
            <a:off x="3429000" y="6591300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3.000,00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57390274-AC91-DDF0-959A-B815CA21E77C}"/>
              </a:ext>
            </a:extLst>
          </p:cNvPr>
          <p:cNvSpPr txBox="1"/>
          <p:nvPr/>
        </p:nvSpPr>
        <p:spPr>
          <a:xfrm>
            <a:off x="5334000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6.000,00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B59E993B-46A4-1A3A-9B74-A2C39018B635}"/>
              </a:ext>
            </a:extLst>
          </p:cNvPr>
          <p:cNvSpPr txBox="1"/>
          <p:nvPr/>
        </p:nvSpPr>
        <p:spPr>
          <a:xfrm>
            <a:off x="7239000" y="659058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9.000,00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06DE5B69-2B58-49B8-FE74-A2743722B4AC}"/>
              </a:ext>
            </a:extLst>
          </p:cNvPr>
          <p:cNvSpPr txBox="1"/>
          <p:nvPr/>
        </p:nvSpPr>
        <p:spPr>
          <a:xfrm>
            <a:off x="9177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12.000,00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1A58EF68-1F47-55ED-56BA-A28819468CA1}"/>
              </a:ext>
            </a:extLst>
          </p:cNvPr>
          <p:cNvSpPr txBox="1"/>
          <p:nvPr/>
        </p:nvSpPr>
        <p:spPr>
          <a:xfrm>
            <a:off x="11082068" y="658407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15.000,00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CCDEA31F-CC94-0B4F-294C-34C490722A84}"/>
              </a:ext>
            </a:extLst>
          </p:cNvPr>
          <p:cNvSpPr txBox="1"/>
          <p:nvPr/>
        </p:nvSpPr>
        <p:spPr>
          <a:xfrm>
            <a:off x="12987068" y="659482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18.000,00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1710B614-98E6-9A58-2FDD-D13374F4AE34}"/>
              </a:ext>
            </a:extLst>
          </p:cNvPr>
          <p:cNvSpPr txBox="1"/>
          <p:nvPr/>
        </p:nvSpPr>
        <p:spPr>
          <a:xfrm>
            <a:off x="14892068" y="6577575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21.000,00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135</Words>
  <Application>Microsoft Office PowerPoint</Application>
  <PresentationFormat>Personalizar</PresentationFormat>
  <Paragraphs>72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2" baseType="lpstr">
      <vt:lpstr>Calibri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Termometro PPTX 26 JMN</dc:title>
  <dc:creator>Usuario</dc:creator>
  <cp:lastModifiedBy>Usuario</cp:lastModifiedBy>
  <cp:revision>2</cp:revision>
  <dcterms:created xsi:type="dcterms:W3CDTF">2006-08-16T00:00:00Z</dcterms:created>
  <dcterms:modified xsi:type="dcterms:W3CDTF">2026-07-21T19:03:14Z</dcterms:modified>
  <dc:identifier>DAHQCm-5ZTk</dc:identifier>
</cp:coreProperties>
</file>