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78" r:id="rId3"/>
    <p:sldId id="280" r:id="rId4"/>
    <p:sldId id="279" r:id="rId5"/>
    <p:sldId id="281" r:id="rId6"/>
    <p:sldId id="277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92a91782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92a91782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9550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92a91782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92a91782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538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92a91782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92a91782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3894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592a91782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f592a91782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63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5a25c6ca2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5a25c6ca2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Cópia de Apresentação marajó atualizado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74063" y="202462"/>
            <a:ext cx="5595875" cy="1163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Cópia de Apresentação marajó atualizad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74075" y="3515651"/>
            <a:ext cx="5595875" cy="106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Cópia de Apresentação marajó atualizado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90900" y="1901975"/>
            <a:ext cx="1437200" cy="94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Cópia de Apresentação marajó atualizado (3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6675" y="1728350"/>
            <a:ext cx="1927875" cy="129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Logo colorida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81375" y="1518450"/>
            <a:ext cx="1966766" cy="18448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2" title="PPT---Campanha-JMN-0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100" y="306717"/>
            <a:ext cx="8046802" cy="45263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928826" y="507777"/>
            <a:ext cx="740735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lgerian" panose="04020705040A02060702" pitchFamily="82" charset="0"/>
              </a:rPr>
              <a:t>PARA QUE TODO O BRASIL OUÇA, PRECISAMOS:</a:t>
            </a:r>
          </a:p>
          <a:p>
            <a:endParaRPr lang="pt-BR" dirty="0"/>
          </a:p>
          <a:p>
            <a:pPr marL="342900" indent="-342900">
              <a:buAutoNum type="arabicPeriod"/>
            </a:pPr>
            <a:r>
              <a:rPr lang="pt-BR" sz="2800" b="1" dirty="0" smtClean="0">
                <a:latin typeface="Algerian" panose="04020705040A02060702" pitchFamily="82" charset="0"/>
              </a:rPr>
              <a:t>Quebrar paradigmas (v. 4)</a:t>
            </a:r>
          </a:p>
          <a:p>
            <a:pPr marL="342900" indent="-342900">
              <a:buAutoNum type="arabicPeriod"/>
            </a:pPr>
            <a:endParaRPr lang="pt-BR" sz="2800" b="1" dirty="0">
              <a:latin typeface="Algerian" panose="04020705040A020607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b="1" dirty="0" smtClean="0">
                <a:latin typeface="Algerian" panose="04020705040A02060702" pitchFamily="82" charset="0"/>
              </a:rPr>
              <a:t> </a:t>
            </a:r>
            <a:r>
              <a:rPr lang="pt-BR" sz="2800" i="1" dirty="0" smtClean="0">
                <a:latin typeface="Bodoni MT" panose="02070603080606020203" pitchFamily="18" charset="0"/>
              </a:rPr>
              <a:t>Jesus quebrou o paradigma cultural (v. </a:t>
            </a:r>
            <a:r>
              <a:rPr lang="pt-BR" sz="2800" i="1" dirty="0">
                <a:latin typeface="Bodoni MT" panose="02070603080606020203" pitchFamily="18" charset="0"/>
              </a:rPr>
              <a:t>7</a:t>
            </a:r>
            <a:r>
              <a:rPr lang="pt-BR" sz="2800" i="1" dirty="0" smtClean="0">
                <a:latin typeface="Bodoni MT" panose="02070603080606020203" pitchFamily="18" charset="0"/>
              </a:rPr>
              <a:t>)</a:t>
            </a:r>
          </a:p>
          <a:p>
            <a:endParaRPr lang="pt-BR" sz="2800" i="1" dirty="0" smtClean="0">
              <a:latin typeface="Bodoni MT" panose="020706030806060202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i="1" dirty="0" smtClean="0">
                <a:latin typeface="Bodoni MT" panose="02070603080606020203" pitchFamily="18" charset="0"/>
              </a:rPr>
              <a:t> Jesus quebrou o paradigma de gênero (v. 7)</a:t>
            </a:r>
          </a:p>
          <a:p>
            <a:endParaRPr lang="pt-BR" sz="2800" i="1" dirty="0" smtClean="0">
              <a:latin typeface="Bodoni MT" panose="020706030806060202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800" i="1" dirty="0">
                <a:latin typeface="Bodoni MT" panose="02070603080606020203" pitchFamily="18" charset="0"/>
              </a:rPr>
              <a:t> </a:t>
            </a:r>
            <a:r>
              <a:rPr lang="pt-BR" sz="2800" i="1" dirty="0" smtClean="0">
                <a:latin typeface="Bodoni MT" panose="02070603080606020203" pitchFamily="18" charset="0"/>
              </a:rPr>
              <a:t>Jesus quebrou o paradigma religioso e racial (v. 8)</a:t>
            </a:r>
            <a:endParaRPr lang="pt-BR" sz="2800" i="1" dirty="0">
              <a:latin typeface="Bodoni MT" panose="020706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02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2" title="PPT---Campanha-JMN-0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100" y="308587"/>
            <a:ext cx="8046802" cy="45263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971107" y="708837"/>
            <a:ext cx="740735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lgerian" panose="04020705040A02060702" pitchFamily="82" charset="0"/>
              </a:rPr>
              <a:t>PARA QUE TODO O BRASIL OUÇA, PRECISAMOS ENTERDER QUE:</a:t>
            </a:r>
          </a:p>
          <a:p>
            <a:endParaRPr lang="pt-BR" dirty="0" smtClean="0"/>
          </a:p>
          <a:p>
            <a:endParaRPr lang="pt-BR" dirty="0"/>
          </a:p>
          <a:p>
            <a:r>
              <a:rPr lang="pt-BR" sz="2800" b="1" dirty="0" smtClean="0">
                <a:latin typeface="Algerian" panose="04020705040A02060702" pitchFamily="82" charset="0"/>
              </a:rPr>
              <a:t>2. ESSA </a:t>
            </a:r>
            <a:r>
              <a:rPr lang="pt-BR" sz="2800" b="1" dirty="0">
                <a:latin typeface="Algerian" panose="04020705040A02060702" pitchFamily="82" charset="0"/>
              </a:rPr>
              <a:t>É A VONTADE DE DEUS (v. 34</a:t>
            </a:r>
            <a:r>
              <a:rPr lang="pt-BR" sz="2800" b="1" dirty="0" smtClean="0">
                <a:latin typeface="Algerian" panose="04020705040A02060702" pitchFamily="82" charset="0"/>
              </a:rPr>
              <a:t>)</a:t>
            </a:r>
          </a:p>
          <a:p>
            <a:endParaRPr lang="pt-BR" sz="2000" b="1" dirty="0">
              <a:latin typeface="Algerian" panose="04020705040A02060702" pitchFamily="82" charset="0"/>
            </a:endParaRPr>
          </a:p>
          <a:p>
            <a:r>
              <a:rPr lang="pt-BR" sz="2800" i="1" dirty="0" smtClean="0">
                <a:latin typeface="Bodoni MT" panose="02070603080606020203" pitchFamily="18" charset="0"/>
              </a:rPr>
              <a:t>“Jesus lhes declarou: - a minha comida consiste </a:t>
            </a:r>
            <a:r>
              <a:rPr lang="pt-BR" sz="2800" b="1" i="1" u="sng" dirty="0" smtClean="0">
                <a:latin typeface="Bodoni MT" panose="02070603080606020203" pitchFamily="18" charset="0"/>
              </a:rPr>
              <a:t>em fazer a vontade daquele que me enviou </a:t>
            </a:r>
            <a:r>
              <a:rPr lang="pt-BR" sz="2800" i="1" dirty="0" smtClean="0">
                <a:latin typeface="Bodoni MT" panose="02070603080606020203" pitchFamily="18" charset="0"/>
              </a:rPr>
              <a:t>e realizar a sua obra”</a:t>
            </a:r>
            <a:r>
              <a:rPr lang="pt-BR" sz="2000" dirty="0" smtClean="0">
                <a:latin typeface="Algerian" panose="04020705040A02060702" pitchFamily="82" charset="0"/>
              </a:rPr>
              <a:t> (</a:t>
            </a:r>
            <a:r>
              <a:rPr lang="pt-BR" sz="2000" dirty="0" err="1" smtClean="0">
                <a:latin typeface="Algerian" panose="04020705040A02060702" pitchFamily="82" charset="0"/>
              </a:rPr>
              <a:t>jo</a:t>
            </a:r>
            <a:r>
              <a:rPr lang="pt-BR" sz="2000" dirty="0" smtClean="0">
                <a:latin typeface="Algerian" panose="04020705040A02060702" pitchFamily="82" charset="0"/>
              </a:rPr>
              <a:t> 4. 34)</a:t>
            </a:r>
            <a:endParaRPr lang="pt-BR" sz="2000" dirty="0">
              <a:latin typeface="Algerian" panose="04020705040A02060702" pitchFamily="82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0777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2" title="PPT---Campanha-JMN-0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100" y="308587"/>
            <a:ext cx="8046802" cy="45263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900223" y="623777"/>
            <a:ext cx="743595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lgerian" panose="04020705040A02060702" pitchFamily="82" charset="0"/>
              </a:rPr>
              <a:t>PARA QUE TODO O BRASIL OUÇA, PRECISAMOS ENTERDER:</a:t>
            </a:r>
          </a:p>
          <a:p>
            <a:endParaRPr lang="pt-BR" dirty="0"/>
          </a:p>
          <a:p>
            <a:r>
              <a:rPr lang="pt-BR" sz="2800" b="1" dirty="0" smtClean="0">
                <a:latin typeface="Algerian" panose="04020705040A02060702" pitchFamily="82" charset="0"/>
              </a:rPr>
              <a:t>3. A urgência da evangelização (v</a:t>
            </a:r>
            <a:r>
              <a:rPr lang="pt-BR" sz="2800" b="1" dirty="0">
                <a:latin typeface="Algerian" panose="04020705040A02060702" pitchFamily="82" charset="0"/>
              </a:rPr>
              <a:t>. 34</a:t>
            </a:r>
            <a:r>
              <a:rPr lang="pt-BR" sz="2800" b="1" dirty="0" smtClean="0">
                <a:latin typeface="Algerian" panose="04020705040A02060702" pitchFamily="82" charset="0"/>
              </a:rPr>
              <a:t>)</a:t>
            </a:r>
          </a:p>
          <a:p>
            <a:endParaRPr lang="pt-BR" sz="2000" b="1" dirty="0">
              <a:latin typeface="Algerian" panose="04020705040A02060702" pitchFamily="82" charset="0"/>
            </a:endParaRPr>
          </a:p>
          <a:p>
            <a:r>
              <a:rPr lang="pt-BR" sz="2800" i="1" dirty="0" smtClean="0">
                <a:latin typeface="Bodoni MT" panose="02070603080606020203" pitchFamily="18" charset="0"/>
              </a:rPr>
              <a:t>“Vocês não dizem que ainda faltam quatro meses até a colheita? Eu, porém, lhes digo: </a:t>
            </a:r>
            <a:r>
              <a:rPr lang="pt-BR" sz="2800" b="1" i="1" u="sng" dirty="0" smtClean="0">
                <a:latin typeface="Bodoni MT" panose="02070603080606020203" pitchFamily="18" charset="0"/>
              </a:rPr>
              <a:t>levantem os olhos e vejam os campos</a:t>
            </a:r>
            <a:r>
              <a:rPr lang="pt-BR" sz="2800" i="1" dirty="0" smtClean="0">
                <a:latin typeface="Bodoni MT" panose="02070603080606020203" pitchFamily="18" charset="0"/>
              </a:rPr>
              <a:t>, pois estão maduros para a colheita”</a:t>
            </a:r>
            <a:r>
              <a:rPr lang="pt-BR" sz="2000" dirty="0" smtClean="0">
                <a:latin typeface="Algerian" panose="04020705040A02060702" pitchFamily="82" charset="0"/>
              </a:rPr>
              <a:t> (</a:t>
            </a:r>
            <a:r>
              <a:rPr lang="pt-BR" sz="2000" dirty="0" err="1" smtClean="0">
                <a:latin typeface="Algerian" panose="04020705040A02060702" pitchFamily="82" charset="0"/>
              </a:rPr>
              <a:t>jo</a:t>
            </a:r>
            <a:r>
              <a:rPr lang="pt-BR" sz="2000" dirty="0" smtClean="0">
                <a:latin typeface="Algerian" panose="04020705040A02060702" pitchFamily="82" charset="0"/>
              </a:rPr>
              <a:t> 4. 35)</a:t>
            </a:r>
            <a:endParaRPr lang="pt-BR" sz="2000" dirty="0">
              <a:latin typeface="Algerian" panose="04020705040A02060702" pitchFamily="82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233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2" title="PPT---Campanha-JMN-0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100" y="308587"/>
            <a:ext cx="8046802" cy="45263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/>
          <p:cNvSpPr txBox="1"/>
          <p:nvPr/>
        </p:nvSpPr>
        <p:spPr>
          <a:xfrm>
            <a:off x="900223" y="623777"/>
            <a:ext cx="74359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>
              <a:latin typeface="Algerian" panose="04020705040A02060702" pitchFamily="82" charset="0"/>
            </a:endParaRPr>
          </a:p>
          <a:p>
            <a:endParaRPr lang="pt-BR" dirty="0"/>
          </a:p>
        </p:txBody>
      </p:sp>
      <p:pic>
        <p:nvPicPr>
          <p:cNvPr id="4" name="Picture 4" descr="C:\Users\kaioj\Downloads\WhatsApp Image 2021-09-04 at 12.28.04 (7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96404" y="472585"/>
            <a:ext cx="3644389" cy="1771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C:\Users\kaioj\Downloads\WhatsApp Image 2021-09-04 at 12.28.04 (8)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140537">
            <a:off x="999562" y="968870"/>
            <a:ext cx="2738075" cy="27380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 descr="C:\Users\kaioj\Downloads\WhatsApp Image 2021-09-04 at 12.18.49 (3).jpe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406392">
            <a:off x="4884738" y="2557010"/>
            <a:ext cx="2641385" cy="1981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13928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168</Words>
  <Application>Microsoft Office PowerPoint</Application>
  <PresentationFormat>Apresentação na tela (16:9)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Algerian</vt:lpstr>
      <vt:lpstr>Arial</vt:lpstr>
      <vt:lpstr>Bodoni MT</vt:lpstr>
      <vt:lpstr>Wingdings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kaio dantas</dc:creator>
  <cp:lastModifiedBy>kaio dantas</cp:lastModifiedBy>
  <cp:revision>7</cp:revision>
  <dcterms:modified xsi:type="dcterms:W3CDTF">2026-08-01T22:18:14Z</dcterms:modified>
</cp:coreProperties>
</file>