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8" roundtripDataSignature="AMtx7mh/sihrfH8yEwltu2k4qChLwwNp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" name="Google Shape;11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" name="Google Shape;8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3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0" name="Google Shape;20;p3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1" name="Google Shape;21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1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4" name="Google Shape;24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3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3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3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 title="Cópia de Apresentação marajó atualizado (2)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74063" y="202462"/>
            <a:ext cx="5595875" cy="1163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 title="Cópia de Apresentação marajó atualizad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74075" y="3515651"/>
            <a:ext cx="5595875" cy="10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 title="Cópia de Apresentação marajó atualizado (1)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90900" y="1901975"/>
            <a:ext cx="1437200" cy="94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 title="Cópia de Apresentação marajó atualizado (3)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6675" y="1728350"/>
            <a:ext cx="1927875" cy="12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 title="Logo colorida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81375" y="1518450"/>
            <a:ext cx="1966766" cy="18448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Paulo José da Silva</dc:creator>
</cp:coreProperties>
</file>