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slide+xml" PartName="/ppt/slides/slide53.xml"/>
  <Override ContentType="application/vnd.openxmlformats-officedocument.presentationml.slide+xml" PartName="/ppt/slides/slide54.xml"/>
  <Override ContentType="application/vnd.openxmlformats-officedocument.presentationml.slide+xml" PartName="/ppt/slides/slide55.xml"/>
  <Override ContentType="application/vnd.openxmlformats-officedocument.presentationml.slide+xml" PartName="/ppt/slides/slide5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64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</p:sldIdLst>
  <p:sldSz cx="18288000" cy="10287000"/>
  <p:notesSz cx="6858000" cy="9144000"/>
  <p:embeddedFontLst>
    <p:embeddedFont>
      <p:font typeface="Open Sans Bold" charset="1" panose="020B0806030504020204"/>
      <p:regular r:id="rId62"/>
    </p:embeddedFont>
    <p:embeddedFont>
      <p:font typeface="Open Sans" charset="1" panose="020B0606030504020204"/>
      <p:regular r:id="rId6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slides/slide34.xml" Type="http://schemas.openxmlformats.org/officeDocument/2006/relationships/slide"/><Relationship Id="rId4" Target="theme/theme1.xml" Type="http://schemas.openxmlformats.org/officeDocument/2006/relationships/theme"/><Relationship Id="rId40" Target="slides/slide35.xml" Type="http://schemas.openxmlformats.org/officeDocument/2006/relationships/slide"/><Relationship Id="rId41" Target="slides/slide36.xml" Type="http://schemas.openxmlformats.org/officeDocument/2006/relationships/slide"/><Relationship Id="rId42" Target="slides/slide37.xml" Type="http://schemas.openxmlformats.org/officeDocument/2006/relationships/slide"/><Relationship Id="rId43" Target="slides/slide38.xml" Type="http://schemas.openxmlformats.org/officeDocument/2006/relationships/slide"/><Relationship Id="rId44" Target="slides/slide39.xml" Type="http://schemas.openxmlformats.org/officeDocument/2006/relationships/slide"/><Relationship Id="rId45" Target="slides/slide40.xml" Type="http://schemas.openxmlformats.org/officeDocument/2006/relationships/slide"/><Relationship Id="rId46" Target="slides/slide41.xml" Type="http://schemas.openxmlformats.org/officeDocument/2006/relationships/slide"/><Relationship Id="rId47" Target="slides/slide42.xml" Type="http://schemas.openxmlformats.org/officeDocument/2006/relationships/slide"/><Relationship Id="rId48" Target="slides/slide43.xml" Type="http://schemas.openxmlformats.org/officeDocument/2006/relationships/slide"/><Relationship Id="rId49" Target="slides/slide44.xml" Type="http://schemas.openxmlformats.org/officeDocument/2006/relationships/slide"/><Relationship Id="rId5" Target="tableStyles.xml" Type="http://schemas.openxmlformats.org/officeDocument/2006/relationships/tableStyles"/><Relationship Id="rId50" Target="slides/slide45.xml" Type="http://schemas.openxmlformats.org/officeDocument/2006/relationships/slide"/><Relationship Id="rId51" Target="slides/slide46.xml" Type="http://schemas.openxmlformats.org/officeDocument/2006/relationships/slide"/><Relationship Id="rId52" Target="slides/slide47.xml" Type="http://schemas.openxmlformats.org/officeDocument/2006/relationships/slide"/><Relationship Id="rId53" Target="slides/slide48.xml" Type="http://schemas.openxmlformats.org/officeDocument/2006/relationships/slide"/><Relationship Id="rId54" Target="slides/slide49.xml" Type="http://schemas.openxmlformats.org/officeDocument/2006/relationships/slide"/><Relationship Id="rId55" Target="slides/slide50.xml" Type="http://schemas.openxmlformats.org/officeDocument/2006/relationships/slide"/><Relationship Id="rId56" Target="slides/slide51.xml" Type="http://schemas.openxmlformats.org/officeDocument/2006/relationships/slide"/><Relationship Id="rId57" Target="slides/slide52.xml" Type="http://schemas.openxmlformats.org/officeDocument/2006/relationships/slide"/><Relationship Id="rId58" Target="slides/slide53.xml" Type="http://schemas.openxmlformats.org/officeDocument/2006/relationships/slide"/><Relationship Id="rId59" Target="slides/slide54.xml" Type="http://schemas.openxmlformats.org/officeDocument/2006/relationships/slide"/><Relationship Id="rId6" Target="slides/slide1.xml" Type="http://schemas.openxmlformats.org/officeDocument/2006/relationships/slide"/><Relationship Id="rId60" Target="slides/slide55.xml" Type="http://schemas.openxmlformats.org/officeDocument/2006/relationships/slide"/><Relationship Id="rId61" Target="slides/slide56.xml" Type="http://schemas.openxmlformats.org/officeDocument/2006/relationships/slide"/><Relationship Id="rId62" Target="fonts/font62.fntdata" Type="http://schemas.openxmlformats.org/officeDocument/2006/relationships/font"/><Relationship Id="rId63" Target="fonts/font63.fntdata" Type="http://schemas.openxmlformats.org/officeDocument/2006/relationships/font"/><Relationship Id="rId64" Target="notesMasters/notesMaster1.xml" Type="http://schemas.openxmlformats.org/officeDocument/2006/relationships/notesMaster"/><Relationship Id="rId65" Target="theme/theme2.xml" Type="http://schemas.openxmlformats.org/officeDocument/2006/relationships/theme"/><Relationship Id="rId66" Target="notesSlides/notesSlide1.xml" Type="http://schemas.openxmlformats.org/officeDocument/2006/relationships/notesSlide"/><Relationship Id="rId67" Target="notesSlides/notesSlide2.xml" Type="http://schemas.openxmlformats.org/officeDocument/2006/relationships/notesSlide"/><Relationship Id="rId68" Target="notesSlides/notesSlide3.xml" Type="http://schemas.openxmlformats.org/officeDocument/2006/relationships/notesSlide"/><Relationship Id="rId69" Target="notesSlides/notesSlide4.xml" Type="http://schemas.openxmlformats.org/officeDocument/2006/relationships/notesSlide"/><Relationship Id="rId7" Target="slides/slide2.xml" Type="http://schemas.openxmlformats.org/officeDocument/2006/relationships/slide"/><Relationship Id="rId70" Target="notesSlides/notesSlide5.xml" Type="http://schemas.openxmlformats.org/officeDocument/2006/relationships/notesSlide"/><Relationship Id="rId71" Target="notesSlides/notesSlide6.xml" Type="http://schemas.openxmlformats.org/officeDocument/2006/relationships/notes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3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4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5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6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7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8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6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Relationship Id="rId3" Target="../media/image3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6.pn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pn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4.png" Type="http://schemas.openxmlformats.org/officeDocument/2006/relationships/image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Relationship Id="rId3" Target="../media/image14.png" Type="http://schemas.openxmlformats.org/officeDocument/2006/relationships/image"/></Relationships>
</file>

<file path=ppt/slides/_rels/slide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.xml" Type="http://schemas.openxmlformats.org/officeDocument/2006/relationships/notesSlide"/><Relationship Id="rId3" Target="../media/image14.png" Type="http://schemas.openxmlformats.org/officeDocument/2006/relationships/image"/></Relationships>
</file>

<file path=ppt/slides/_rels/slide3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.xml" Type="http://schemas.openxmlformats.org/officeDocument/2006/relationships/notesSlide"/><Relationship Id="rId3" Target="../media/image14.png" Type="http://schemas.openxmlformats.org/officeDocument/2006/relationships/image"/></Relationships>
</file>

<file path=ppt/slides/_rels/slide3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5.xml" Type="http://schemas.openxmlformats.org/officeDocument/2006/relationships/notesSlide"/><Relationship Id="rId3" Target="../media/image14.png" Type="http://schemas.openxmlformats.org/officeDocument/2006/relationships/image"/></Relationships>
</file>

<file path=ppt/slides/_rels/slide3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6.xml" Type="http://schemas.openxmlformats.org/officeDocument/2006/relationships/notesSlide"/><Relationship Id="rId3" Target="../media/image14.png" Type="http://schemas.openxmlformats.org/officeDocument/2006/relationships/image"/></Relationships>
</file>

<file path=ppt/slides/_rels/slide3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png" Type="http://schemas.openxmlformats.org/officeDocument/2006/relationships/image"/></Relationships>
</file>

<file path=ppt/slides/_rels/slide4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4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4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4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4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4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4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4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4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4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5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5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5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5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5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5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5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353284" y="1720569"/>
            <a:ext cx="17510925" cy="62964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Nós não somos bons demais para o trabalho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pelo qual o Salvador deixou seu lar.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Mesmo sendo fracos, tendo amor tão falho,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para todos na colheita há lugar.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Os que foram levam peso sem lamento;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vamos nós também, unidos, trabalhar.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63227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Hino 533 HCC “Nossa gente quer viver em segurança”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806639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(Mathias/G.Seitz/I.Seitz/O.Filho)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570380" y="810490"/>
            <a:ext cx="17147240" cy="74938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539"/>
              </a:lnSpc>
            </a:pPr>
            <a:r>
              <a:rPr lang="en-US" sz="60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Grito de nossa terra, pranto de nosso povo,</a:t>
            </a:r>
          </a:p>
          <a:p>
            <a:pPr algn="ctr">
              <a:lnSpc>
                <a:spcPts val="8539"/>
              </a:lnSpc>
            </a:pPr>
            <a:r>
              <a:rPr lang="en-US" sz="60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que suplica um mundo novo, </a:t>
            </a:r>
          </a:p>
          <a:p>
            <a:pPr algn="ctr">
              <a:lnSpc>
                <a:spcPts val="8539"/>
              </a:lnSpc>
            </a:pPr>
            <a:r>
              <a:rPr lang="en-US" sz="60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onde haja paz e amor.</a:t>
            </a:r>
          </a:p>
          <a:p>
            <a:pPr algn="ctr">
              <a:lnSpc>
                <a:spcPts val="8539"/>
              </a:lnSpc>
            </a:pPr>
            <a:r>
              <a:rPr lang="en-US" sz="60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Como cantar nossa crença </a:t>
            </a:r>
          </a:p>
          <a:p>
            <a:pPr algn="ctr">
              <a:lnSpc>
                <a:spcPts val="8539"/>
              </a:lnSpc>
            </a:pPr>
            <a:r>
              <a:rPr lang="en-US" sz="60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deixando na treva imensa</a:t>
            </a:r>
          </a:p>
          <a:p>
            <a:pPr algn="ctr">
              <a:lnSpc>
                <a:spcPts val="8539"/>
              </a:lnSpc>
            </a:pPr>
            <a:r>
              <a:rPr lang="en-US" sz="60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 povo que é nosso povo, </a:t>
            </a:r>
          </a:p>
          <a:p>
            <a:pPr algn="ctr">
              <a:lnSpc>
                <a:spcPts val="8539"/>
              </a:lnSpc>
            </a:pPr>
            <a:r>
              <a:rPr lang="en-US" sz="60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 terra que é nossa terra, Senhor?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63227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Hino 533 HCC “Nossa gente quer viver em segurança”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806639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(Mathias/G.Seitz/I.Seitz/O.Filho)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353284" y="1720569"/>
            <a:ext cx="17510925" cy="62964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Nossas preces, nossos bens, a própria vida,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colocados a serviço do Senhor,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dão consolo à nossa gente tão querida,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 mensagem que é resposta ao seu clamor.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No Brasil ressoa a voz: “Só Cristo salva”,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vamos nós também, falar do seu amor.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63227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Hino 533 HCC “Nossa gente quer viver em segurança”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806639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(Mathias/G.Seitz/I.Seitz/O.Filho)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570380" y="810490"/>
            <a:ext cx="17147240" cy="74938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539"/>
              </a:lnSpc>
            </a:pPr>
            <a:r>
              <a:rPr lang="en-US" sz="60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Grito de nossa terra, pranto de nosso povo,</a:t>
            </a:r>
          </a:p>
          <a:p>
            <a:pPr algn="ctr">
              <a:lnSpc>
                <a:spcPts val="8539"/>
              </a:lnSpc>
            </a:pPr>
            <a:r>
              <a:rPr lang="en-US" sz="60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que suplica um mundo novo, </a:t>
            </a:r>
          </a:p>
          <a:p>
            <a:pPr algn="ctr">
              <a:lnSpc>
                <a:spcPts val="8539"/>
              </a:lnSpc>
            </a:pPr>
            <a:r>
              <a:rPr lang="en-US" sz="60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onde haja paz e amor.</a:t>
            </a:r>
          </a:p>
          <a:p>
            <a:pPr algn="ctr">
              <a:lnSpc>
                <a:spcPts val="8539"/>
              </a:lnSpc>
            </a:pPr>
            <a:r>
              <a:rPr lang="en-US" sz="60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Como cantar nossa crença </a:t>
            </a:r>
          </a:p>
          <a:p>
            <a:pPr algn="ctr">
              <a:lnSpc>
                <a:spcPts val="8539"/>
              </a:lnSpc>
            </a:pPr>
            <a:r>
              <a:rPr lang="en-US" sz="60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deixando na treva imensa</a:t>
            </a:r>
          </a:p>
          <a:p>
            <a:pPr algn="ctr">
              <a:lnSpc>
                <a:spcPts val="8539"/>
              </a:lnSpc>
            </a:pPr>
            <a:r>
              <a:rPr lang="en-US" sz="60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 povo que é nosso povo, </a:t>
            </a:r>
          </a:p>
          <a:p>
            <a:pPr algn="ctr">
              <a:lnSpc>
                <a:spcPts val="8539"/>
              </a:lnSpc>
            </a:pPr>
            <a:r>
              <a:rPr lang="en-US" sz="60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 terra que é nossa terra, Senhor?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63227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Hino 533 HCC “Nossa gente quer viver em segurança”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806639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(Mathias/G.Seitz/I.Seitz/O.Filho)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78283" cy="10287000"/>
          </a:xfrm>
          <a:custGeom>
            <a:avLst/>
            <a:gdLst/>
            <a:ahLst/>
            <a:cxnLst/>
            <a:rect r="r" b="b" t="t" l="l"/>
            <a:pathLst>
              <a:path h="10287000" w="18278283">
                <a:moveTo>
                  <a:pt x="0" y="0"/>
                </a:moveTo>
                <a:lnTo>
                  <a:pt x="18278283" y="0"/>
                </a:lnTo>
                <a:lnTo>
                  <a:pt x="1827828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40270" y="4127209"/>
            <a:ext cx="16765003" cy="25469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380"/>
              </a:lnSpc>
            </a:pPr>
            <a:r>
              <a:rPr lang="en-US" sz="67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Oração pelo Brasil</a:t>
            </a:r>
          </a:p>
          <a:p>
            <a:pPr algn="ctr">
              <a:lnSpc>
                <a:spcPts val="11200"/>
              </a:lnSpc>
            </a:pP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859" y="0"/>
            <a:ext cx="18283141" cy="10289734"/>
          </a:xfrm>
          <a:custGeom>
            <a:avLst/>
            <a:gdLst/>
            <a:ahLst/>
            <a:cxnLst/>
            <a:rect r="r" b="b" t="t" l="l"/>
            <a:pathLst>
              <a:path h="10289734" w="18283141">
                <a:moveTo>
                  <a:pt x="0" y="0"/>
                </a:moveTo>
                <a:lnTo>
                  <a:pt x="18283141" y="0"/>
                </a:lnTo>
                <a:lnTo>
                  <a:pt x="18283141" y="10289734"/>
                </a:lnTo>
                <a:lnTo>
                  <a:pt x="0" y="102897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7248525" y="8792217"/>
            <a:ext cx="3790950" cy="628650"/>
            <a:chOff x="0" y="0"/>
            <a:chExt cx="5054600" cy="8382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054600" cy="838200"/>
            </a:xfrm>
            <a:custGeom>
              <a:avLst/>
              <a:gdLst/>
              <a:ahLst/>
              <a:cxnLst/>
              <a:rect r="r" b="b" t="t" l="l"/>
              <a:pathLst>
                <a:path h="838200" w="5054600">
                  <a:moveTo>
                    <a:pt x="0" y="0"/>
                  </a:moveTo>
                  <a:lnTo>
                    <a:pt x="5054600" y="0"/>
                  </a:lnTo>
                  <a:lnTo>
                    <a:pt x="5054600" y="838200"/>
                  </a:lnTo>
                  <a:lnTo>
                    <a:pt x="0" y="838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5716" t="-15266" r="-29007" b="-18066"/>
              </a:stretch>
            </a:blipFill>
          </p:spPr>
        </p:sp>
      </p:grp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064445" y="3624977"/>
            <a:ext cx="13128149" cy="23348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380"/>
              </a:lnSpc>
            </a:pPr>
            <a:r>
              <a:rPr lang="en-US" sz="67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APOTEOSE</a:t>
            </a:r>
          </a:p>
          <a:p>
            <a:pPr algn="ctr">
              <a:lnSpc>
                <a:spcPts val="9380"/>
              </a:lnSpc>
            </a:pPr>
            <a:r>
              <a:rPr lang="en-US" sz="67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“Para que todo o Brasil ouça”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909337" y="3475173"/>
            <a:ext cx="15085123" cy="42066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Leitura Bíblica Alternada Apocalipse 7.9-10</a:t>
            </a:r>
          </a:p>
          <a:p>
            <a:pPr algn="ctr">
              <a:lnSpc>
                <a:spcPts val="11200"/>
              </a:lnSpc>
            </a:pP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570380" y="536402"/>
            <a:ext cx="17147240" cy="97505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b="true" sz="8000" u="sng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Todos:</a:t>
            </a:r>
          </a:p>
          <a:p>
            <a:pPr algn="ctr">
              <a:lnSpc>
                <a:spcPts val="11200"/>
              </a:lnSpc>
            </a:pPr>
          </a:p>
          <a:p>
            <a:pPr algn="ctr">
              <a:lnSpc>
                <a:spcPts val="11200"/>
              </a:lnSpc>
            </a:pPr>
            <a:r>
              <a:rPr lang="en-US" sz="8000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Depois disso, olhei, e eis que diante de mim havia uma grande multidão que ninguém podia contar, </a:t>
            </a:r>
          </a:p>
          <a:p>
            <a:pPr algn="ctr">
              <a:lnSpc>
                <a:spcPts val="10079"/>
              </a:lnSpc>
            </a:pP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570380" y="192001"/>
            <a:ext cx="17147240" cy="102648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b="true" sz="8000" u="sng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Homens: </a:t>
            </a:r>
          </a:p>
          <a:p>
            <a:pPr algn="ctr">
              <a:lnSpc>
                <a:spcPts val="4060"/>
              </a:lnSpc>
            </a:pPr>
          </a:p>
          <a:p>
            <a:pPr algn="ctr">
              <a:lnSpc>
                <a:spcPts val="11200"/>
              </a:lnSpc>
            </a:pPr>
            <a:r>
              <a:rPr lang="en-US" sz="8000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 todas as nações, tribos, povos e línguas, em pé, diante do trono e do Cordeiro, com vestes brancas e folhas de </a:t>
            </a:r>
          </a:p>
          <a:p>
            <a:pPr algn="ctr">
              <a:lnSpc>
                <a:spcPts val="11200"/>
              </a:lnSpc>
            </a:pPr>
            <a:r>
              <a:rPr lang="en-US" sz="8000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palmeira nas mãos.</a:t>
            </a:r>
          </a:p>
          <a:p>
            <a:pPr algn="ctr">
              <a:lnSpc>
                <a:spcPts val="10079"/>
              </a:lnSpc>
            </a:pP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5848588" y="1994802"/>
            <a:ext cx="6457950" cy="6057900"/>
            <a:chOff x="0" y="0"/>
            <a:chExt cx="8610600" cy="80772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610600" cy="8077200"/>
            </a:xfrm>
            <a:custGeom>
              <a:avLst/>
              <a:gdLst/>
              <a:ahLst/>
              <a:cxnLst/>
              <a:rect r="r" b="b" t="t" l="l"/>
              <a:pathLst>
                <a:path h="8077200" w="8610600">
                  <a:moveTo>
                    <a:pt x="0" y="0"/>
                  </a:moveTo>
                  <a:lnTo>
                    <a:pt x="8610600" y="0"/>
                  </a:lnTo>
                  <a:lnTo>
                    <a:pt x="8610600" y="8077200"/>
                  </a:lnTo>
                  <a:lnTo>
                    <a:pt x="0" y="8077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570380" y="192001"/>
            <a:ext cx="17147240" cy="69122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</a:pPr>
          </a:p>
          <a:p>
            <a:pPr algn="ctr">
              <a:lnSpc>
                <a:spcPts val="11200"/>
              </a:lnSpc>
            </a:pPr>
            <a:r>
              <a:rPr lang="en-US" b="true" sz="8000" u="sng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Mulheres: </a:t>
            </a:r>
          </a:p>
          <a:p>
            <a:pPr algn="ctr">
              <a:lnSpc>
                <a:spcPts val="11200"/>
              </a:lnSpc>
            </a:pPr>
          </a:p>
          <a:p>
            <a:pPr algn="ctr">
              <a:lnSpc>
                <a:spcPts val="11200"/>
              </a:lnSpc>
            </a:pPr>
            <a:r>
              <a:rPr lang="en-US" sz="8000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Eles clamavam em alta voz:</a:t>
            </a:r>
          </a:p>
          <a:p>
            <a:pPr algn="ctr">
              <a:lnSpc>
                <a:spcPts val="10079"/>
              </a:lnSpc>
            </a:pP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570380" y="192001"/>
            <a:ext cx="17147240" cy="107603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</a:pPr>
          </a:p>
          <a:p>
            <a:pPr algn="ctr">
              <a:lnSpc>
                <a:spcPts val="11200"/>
              </a:lnSpc>
            </a:pPr>
            <a:r>
              <a:rPr lang="en-US" b="true" sz="8000" u="sng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Todos: </a:t>
            </a:r>
          </a:p>
          <a:p>
            <a:pPr algn="ctr">
              <a:lnSpc>
                <a:spcPts val="7980"/>
              </a:lnSpc>
            </a:pPr>
          </a:p>
          <a:p>
            <a:pPr algn="ctr">
              <a:lnSpc>
                <a:spcPts val="11200"/>
              </a:lnSpc>
            </a:pPr>
            <a:r>
              <a:rPr lang="en-US" sz="8000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 salvação pertence ao nosso Deus, que está assentado no trono e ao Cordeiro.”</a:t>
            </a:r>
          </a:p>
          <a:p>
            <a:pPr algn="ctr">
              <a:lnSpc>
                <a:spcPts val="11200"/>
              </a:lnSpc>
            </a:pPr>
          </a:p>
          <a:p>
            <a:pPr algn="ctr">
              <a:lnSpc>
                <a:spcPts val="10079"/>
              </a:lnSpc>
            </a:pP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060375" y="2932243"/>
            <a:ext cx="16765003" cy="47090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380"/>
              </a:lnSpc>
            </a:pPr>
            <a:r>
              <a:rPr lang="en-US" sz="67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Cântico</a:t>
            </a:r>
          </a:p>
          <a:p>
            <a:pPr algn="ctr">
              <a:lnSpc>
                <a:spcPts val="11200"/>
              </a:lnSpc>
            </a:pPr>
            <a:r>
              <a:rPr lang="en-US" sz="80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“Tu és Deus”</a:t>
            </a:r>
          </a:p>
          <a:p>
            <a:pPr algn="ctr">
              <a:lnSpc>
                <a:spcPts val="5880"/>
              </a:lnSpc>
            </a:pPr>
            <a:r>
              <a:rPr lang="en-US" sz="42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(Paulo César Baruk/Lucas e Evelyn Cortazio)</a:t>
            </a:r>
          </a:p>
          <a:p>
            <a:pPr algn="ctr">
              <a:lnSpc>
                <a:spcPts val="11200"/>
              </a:lnSpc>
            </a:pP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375067" y="698786"/>
            <a:ext cx="15761772" cy="73537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Ao que venceu a morte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Ao Criador da vida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Mudou a minha sorte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Quando não vi saída.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Tu és Deus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Quem sou eu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Pra negar o Teu poder?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63227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“Tu és Deus”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806639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(Paulo César Baruk/Lucas e Evelyn Cortazio)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375067" y="698786"/>
            <a:ext cx="15761772" cy="84111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Mesmo em meio ao medo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Correu ao meu encontro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Já não sou mais o mesmo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Tenho um novo canto.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Tu és Deus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Quem sou eu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Pra negar o Teu poder?</a:t>
            </a:r>
          </a:p>
          <a:p>
            <a:pPr algn="ctr">
              <a:lnSpc>
                <a:spcPts val="8399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263227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“Tu és Deus”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806639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(Paulo César Baruk/Lucas e Evelyn Cortazio)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497528" y="1252974"/>
            <a:ext cx="15761772" cy="62964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 Ele que me enxergou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 Ele que me resgatou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Toda honra, Toda glória!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 Ele que comigo está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 nunca me abandonará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Toda honra, Toda glória!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63227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“Tu és Deus”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806639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(Paulo César Baruk/Lucas e Evelyn Cortazio)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497528" y="1252974"/>
            <a:ext cx="15761772" cy="62964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Tu és Deus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Quem sou eu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Pra negar o Teu poder, o Teu poder?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Tu és Deus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Quem sou eu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Pra negar o Teu poder, o Teu poder?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63227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“Tu és Deus”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806639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(Paulo César Baruk/Lucas e Evelyn Cortazio)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497528" y="1252974"/>
            <a:ext cx="15761772" cy="62964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 Ele que me enxergou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 Ele que me resgatou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Toda honra, Toda glória!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 Ele que comigo está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 nunca me abandonará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Toda honra, Toda glória!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63227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“Tu és Deus”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806639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(Paulo César Baruk/Lucas e Evelyn Cortazio)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497528" y="2794307"/>
            <a:ext cx="15761772" cy="4181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Tu és Deus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Quem sou eu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Pra negar o Teu poder?</a:t>
            </a:r>
          </a:p>
          <a:p>
            <a:pPr algn="ctr">
              <a:lnSpc>
                <a:spcPts val="8399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263227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“Tu és Deus”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806639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(Paulo César Baruk/Lucas e Evelyn Cortazio)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78283" cy="10287000"/>
          </a:xfrm>
          <a:custGeom>
            <a:avLst/>
            <a:gdLst/>
            <a:ahLst/>
            <a:cxnLst/>
            <a:rect r="r" b="b" t="t" l="l"/>
            <a:pathLst>
              <a:path h="10287000" w="18278283">
                <a:moveTo>
                  <a:pt x="0" y="0"/>
                </a:moveTo>
                <a:lnTo>
                  <a:pt x="18278283" y="0"/>
                </a:lnTo>
                <a:lnTo>
                  <a:pt x="1827828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753472" y="3457855"/>
            <a:ext cx="15085123" cy="42066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Oração pelos povos dentro do Brasil</a:t>
            </a:r>
          </a:p>
          <a:p>
            <a:pPr algn="ctr">
              <a:lnSpc>
                <a:spcPts val="11200"/>
              </a:lnSpc>
            </a:pP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000394" y="2834394"/>
            <a:ext cx="15085123" cy="42066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Momento de Oração pela Campanha de Missões Nacionais 2026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78283" cy="10287000"/>
          </a:xfrm>
          <a:custGeom>
            <a:avLst/>
            <a:gdLst/>
            <a:ahLst/>
            <a:cxnLst/>
            <a:rect r="r" b="b" t="t" l="l"/>
            <a:pathLst>
              <a:path h="10287000" w="18278283">
                <a:moveTo>
                  <a:pt x="0" y="0"/>
                </a:moveTo>
                <a:lnTo>
                  <a:pt x="18278283" y="0"/>
                </a:lnTo>
                <a:lnTo>
                  <a:pt x="1827828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7248525" y="8792217"/>
            <a:ext cx="3790950" cy="628650"/>
            <a:chOff x="0" y="0"/>
            <a:chExt cx="5054600" cy="8382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054600" cy="838200"/>
            </a:xfrm>
            <a:custGeom>
              <a:avLst/>
              <a:gdLst/>
              <a:ahLst/>
              <a:cxnLst/>
              <a:rect r="r" b="b" t="t" l="l"/>
              <a:pathLst>
                <a:path h="838200" w="5054600">
                  <a:moveTo>
                    <a:pt x="0" y="0"/>
                  </a:moveTo>
                  <a:lnTo>
                    <a:pt x="5054600" y="0"/>
                  </a:lnTo>
                  <a:lnTo>
                    <a:pt x="5054600" y="838200"/>
                  </a:lnTo>
                  <a:lnTo>
                    <a:pt x="0" y="838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5716" t="-15266" r="-29007" b="-18066"/>
              </a:stretch>
            </a:blipFill>
          </p:spPr>
        </p:sp>
      </p:grp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4840261" y="1028700"/>
            <a:ext cx="8607477" cy="8073711"/>
            <a:chOff x="0" y="0"/>
            <a:chExt cx="5244706" cy="491947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244719" cy="4919472"/>
            </a:xfrm>
            <a:custGeom>
              <a:avLst/>
              <a:gdLst/>
              <a:ahLst/>
              <a:cxnLst/>
              <a:rect r="r" b="b" t="t" l="l"/>
              <a:pathLst>
                <a:path h="4919472" w="5244719">
                  <a:moveTo>
                    <a:pt x="0" y="0"/>
                  </a:moveTo>
                  <a:lnTo>
                    <a:pt x="5244719" y="0"/>
                  </a:lnTo>
                  <a:lnTo>
                    <a:pt x="5244719" y="4919472"/>
                  </a:lnTo>
                  <a:lnTo>
                    <a:pt x="0" y="4919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015721" y="2117031"/>
            <a:ext cx="14256558" cy="59150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00"/>
              </a:lnSpc>
            </a:pPr>
            <a:r>
              <a:rPr lang="en-US" sz="55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Hino Oficial da Campanha 2026</a:t>
            </a:r>
          </a:p>
          <a:p>
            <a:pPr algn="ctr">
              <a:lnSpc>
                <a:spcPts val="11200"/>
              </a:lnSpc>
            </a:pPr>
          </a:p>
          <a:p>
            <a:pPr algn="ctr">
              <a:lnSpc>
                <a:spcPts val="10500"/>
              </a:lnSpc>
            </a:pPr>
            <a:r>
              <a:rPr lang="en-US" sz="75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“Para que todo o Brasil ouça”</a:t>
            </a:r>
          </a:p>
          <a:p>
            <a:pPr algn="ctr">
              <a:lnSpc>
                <a:spcPts val="3359"/>
              </a:lnSpc>
            </a:pPr>
            <a:r>
              <a:rPr lang="en-US" sz="2399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Composição: Sons da Missão e Radical Amazônia</a:t>
            </a:r>
          </a:p>
          <a:p>
            <a:pPr algn="ctr">
              <a:lnSpc>
                <a:spcPts val="3359"/>
              </a:lnSpc>
            </a:pPr>
            <a:r>
              <a:rPr lang="en-US" sz="2399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Arranjo: Jônathas Castro e Joyce Leão</a:t>
            </a:r>
          </a:p>
          <a:p>
            <a:pPr algn="ctr">
              <a:lnSpc>
                <a:spcPts val="11200"/>
              </a:lnSpc>
            </a:pP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015721" y="2193926"/>
            <a:ext cx="14256558" cy="52958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500"/>
              </a:lnSpc>
            </a:pPr>
            <a:r>
              <a:rPr lang="en-US" sz="75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Tua voz nós ouvimos chamar Som que revela a tua glória </a:t>
            </a:r>
          </a:p>
          <a:p>
            <a:pPr algn="ctr">
              <a:lnSpc>
                <a:spcPts val="10500"/>
              </a:lnSpc>
            </a:pPr>
            <a:r>
              <a:rPr lang="en-US" sz="75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Não podemos então nos calar Se há muitos sem escutar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015721" y="2193926"/>
            <a:ext cx="14256558" cy="52958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500"/>
              </a:lnSpc>
            </a:pPr>
            <a:r>
              <a:rPr lang="en-US" sz="75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Todo aquele que invocar o nome do Senhor </a:t>
            </a:r>
          </a:p>
          <a:p>
            <a:pPr algn="ctr">
              <a:lnSpc>
                <a:spcPts val="10500"/>
              </a:lnSpc>
            </a:pPr>
            <a:r>
              <a:rPr lang="en-US" sz="75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Será salvo para sempre, Aleluia!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299733" y="1496178"/>
            <a:ext cx="15688533" cy="7161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520"/>
              </a:lnSpc>
            </a:pPr>
            <a:r>
              <a:rPr lang="en-US" sz="68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Como ouvirão se não </a:t>
            </a:r>
          </a:p>
          <a:p>
            <a:pPr algn="ctr">
              <a:lnSpc>
                <a:spcPts val="9520"/>
              </a:lnSpc>
            </a:pPr>
            <a:r>
              <a:rPr lang="en-US" sz="68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houver quem pregue? </a:t>
            </a:r>
          </a:p>
          <a:p>
            <a:pPr algn="ctr">
              <a:lnSpc>
                <a:spcPts val="9520"/>
              </a:lnSpc>
            </a:pPr>
            <a:r>
              <a:rPr lang="en-US" sz="68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Como pregarão se não </a:t>
            </a:r>
          </a:p>
          <a:p>
            <a:pPr algn="ctr">
              <a:lnSpc>
                <a:spcPts val="9520"/>
              </a:lnSpc>
            </a:pPr>
            <a:r>
              <a:rPr lang="en-US" sz="68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os enviarem? </a:t>
            </a:r>
          </a:p>
          <a:p>
            <a:pPr algn="ctr">
              <a:lnSpc>
                <a:spcPts val="9520"/>
              </a:lnSpc>
            </a:pPr>
            <a:r>
              <a:rPr lang="en-US" sz="68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Eis-me aqui, Senhor, me entrego a ti Para que todo o Brasil ouça!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015721" y="2193926"/>
            <a:ext cx="14256558" cy="52958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500"/>
              </a:lnSpc>
            </a:pPr>
            <a:r>
              <a:rPr lang="en-US" sz="75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Todo aquele que invocar o nome do Senhor </a:t>
            </a:r>
          </a:p>
          <a:p>
            <a:pPr algn="ctr">
              <a:lnSpc>
                <a:spcPts val="10500"/>
              </a:lnSpc>
            </a:pPr>
            <a:r>
              <a:rPr lang="en-US" sz="75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Será salvo para sempre, Aleluia!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299733" y="1496178"/>
            <a:ext cx="15688533" cy="7161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520"/>
              </a:lnSpc>
            </a:pPr>
            <a:r>
              <a:rPr lang="en-US" sz="68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Como ouvirão se não </a:t>
            </a:r>
          </a:p>
          <a:p>
            <a:pPr algn="ctr">
              <a:lnSpc>
                <a:spcPts val="9520"/>
              </a:lnSpc>
            </a:pPr>
            <a:r>
              <a:rPr lang="en-US" sz="68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houver quem pregue? </a:t>
            </a:r>
          </a:p>
          <a:p>
            <a:pPr algn="ctr">
              <a:lnSpc>
                <a:spcPts val="9520"/>
              </a:lnSpc>
            </a:pPr>
            <a:r>
              <a:rPr lang="en-US" sz="68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Como pregarão se não </a:t>
            </a:r>
          </a:p>
          <a:p>
            <a:pPr algn="ctr">
              <a:lnSpc>
                <a:spcPts val="9520"/>
              </a:lnSpc>
            </a:pPr>
            <a:r>
              <a:rPr lang="en-US" sz="68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os enviarem? </a:t>
            </a:r>
          </a:p>
          <a:p>
            <a:pPr algn="ctr">
              <a:lnSpc>
                <a:spcPts val="9520"/>
              </a:lnSpc>
            </a:pPr>
            <a:r>
              <a:rPr lang="en-US" sz="68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Eis-me aqui, Senhor, me entrego a ti Para que todo o Brasil ouça!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78283" cy="10287000"/>
          </a:xfrm>
          <a:custGeom>
            <a:avLst/>
            <a:gdLst/>
            <a:ahLst/>
            <a:cxnLst/>
            <a:rect r="r" b="b" t="t" l="l"/>
            <a:pathLst>
              <a:path h="10287000" w="18278283">
                <a:moveTo>
                  <a:pt x="0" y="0"/>
                </a:moveTo>
                <a:lnTo>
                  <a:pt x="18278283" y="0"/>
                </a:lnTo>
                <a:lnTo>
                  <a:pt x="1827828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926656" y="3942769"/>
            <a:ext cx="15085123" cy="13683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Mensagem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92469"/>
          </a:xfrm>
          <a:custGeom>
            <a:avLst/>
            <a:gdLst/>
            <a:ahLst/>
            <a:cxnLst/>
            <a:rect r="r" b="b" t="t" l="l"/>
            <a:pathLst>
              <a:path h="10292469" w="18288000">
                <a:moveTo>
                  <a:pt x="0" y="0"/>
                </a:moveTo>
                <a:lnTo>
                  <a:pt x="18288000" y="0"/>
                </a:lnTo>
                <a:lnTo>
                  <a:pt x="18288000" y="10292469"/>
                </a:lnTo>
                <a:lnTo>
                  <a:pt x="0" y="102924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7248525" y="8792217"/>
            <a:ext cx="3790950" cy="628650"/>
            <a:chOff x="0" y="0"/>
            <a:chExt cx="5054600" cy="8382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054600" cy="838200"/>
            </a:xfrm>
            <a:custGeom>
              <a:avLst/>
              <a:gdLst/>
              <a:ahLst/>
              <a:cxnLst/>
              <a:rect r="r" b="b" t="t" l="l"/>
              <a:pathLst>
                <a:path h="838200" w="5054600">
                  <a:moveTo>
                    <a:pt x="0" y="0"/>
                  </a:moveTo>
                  <a:lnTo>
                    <a:pt x="5054600" y="0"/>
                  </a:lnTo>
                  <a:lnTo>
                    <a:pt x="5054600" y="838200"/>
                  </a:lnTo>
                  <a:lnTo>
                    <a:pt x="0" y="838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5716" t="-15266" r="-29007" b="-18066"/>
              </a:stretch>
            </a:blipFill>
          </p:spPr>
        </p:sp>
      </p:grp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78283" cy="10287000"/>
          </a:xfrm>
          <a:custGeom>
            <a:avLst/>
            <a:gdLst/>
            <a:ahLst/>
            <a:cxnLst/>
            <a:rect r="r" b="b" t="t" l="l"/>
            <a:pathLst>
              <a:path h="10287000" w="18278283">
                <a:moveTo>
                  <a:pt x="0" y="0"/>
                </a:moveTo>
                <a:lnTo>
                  <a:pt x="18278283" y="0"/>
                </a:lnTo>
                <a:lnTo>
                  <a:pt x="1827828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926656" y="3942769"/>
            <a:ext cx="15085123" cy="13683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Alvos Pessoais</a:t>
            </a:r>
          </a:p>
        </p:txBody>
      </p:sp>
    </p:spTree>
  </p:cSld>
  <p:clrMapOvr>
    <a:masterClrMapping/>
  </p:clrMapOvr>
</p:sld>
</file>

<file path=ppt/slides/slide4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78283" cy="10287000"/>
          </a:xfrm>
          <a:custGeom>
            <a:avLst/>
            <a:gdLst/>
            <a:ahLst/>
            <a:cxnLst/>
            <a:rect r="r" b="b" t="t" l="l"/>
            <a:pathLst>
              <a:path h="10287000" w="18278283">
                <a:moveTo>
                  <a:pt x="0" y="0"/>
                </a:moveTo>
                <a:lnTo>
                  <a:pt x="18278283" y="0"/>
                </a:lnTo>
                <a:lnTo>
                  <a:pt x="1827828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926656" y="3942769"/>
            <a:ext cx="15085123" cy="13683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Vídeo </a:t>
            </a:r>
          </a:p>
        </p:txBody>
      </p:sp>
    </p:spTree>
  </p:cSld>
  <p:clrMapOvr>
    <a:masterClrMapping/>
  </p:clrMapOvr>
</p:sld>
</file>

<file path=ppt/slides/slide4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696689" y="2880288"/>
            <a:ext cx="16765003" cy="47090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380"/>
              </a:lnSpc>
            </a:pPr>
            <a:r>
              <a:rPr lang="en-US" sz="67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Hino 538 HCC</a:t>
            </a:r>
          </a:p>
          <a:p>
            <a:pPr algn="ctr">
              <a:lnSpc>
                <a:spcPts val="11200"/>
              </a:lnSpc>
            </a:pPr>
            <a:r>
              <a:rPr lang="en-US" sz="80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“Fala e não te cales”</a:t>
            </a:r>
          </a:p>
          <a:p>
            <a:pPr algn="ctr">
              <a:lnSpc>
                <a:spcPts val="5880"/>
              </a:lnSpc>
            </a:pPr>
            <a:r>
              <a:rPr lang="en-US" sz="42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(J. F. Soren/Charles H. Gabriel)</a:t>
            </a:r>
          </a:p>
          <a:p>
            <a:pPr algn="ctr">
              <a:lnSpc>
                <a:spcPts val="11200"/>
              </a:lnSpc>
            </a:pPr>
          </a:p>
        </p:txBody>
      </p:sp>
    </p:spTree>
  </p:cSld>
  <p:clrMapOvr>
    <a:masterClrMapping/>
  </p:clrMapOvr>
</p:sld>
</file>

<file path=ppt/slides/slide4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263114" y="542921"/>
            <a:ext cx="15761772" cy="84111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Quem irá nos campos trabalhar,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 a semente santa semear?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Lembra-te de Quem levou 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uma cruz onde expirou!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Toma tua cruz também,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renuncia a tudo e vem,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segue o Mestre com fervor,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semeando sem temor.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63227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Hino 538 HCC “Fala e não te cales”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806639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(J. F. Soren/Charles H. Gabriel)</a:t>
            </a:r>
          </a:p>
        </p:txBody>
      </p:sp>
    </p:spTree>
  </p:cSld>
  <p:clrMapOvr>
    <a:masterClrMapping/>
  </p:clrMapOvr>
</p:sld>
</file>

<file path=ppt/slides/slide4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263114" y="542921"/>
            <a:ext cx="15761772" cy="84111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Fala, fala e não te cales,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ergue a cruz da redenção.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Cristo espera que tu fales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ou as pedras clamarão!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Fala, fala e não te cales,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deixa agora os teus temores.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Vai com fé aos pecadores,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proclamando a salvação!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63227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Hino 538 HCC “Fala e não te cales”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806639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(J. F. Soren/Charles H. Gabriel)</a:t>
            </a:r>
          </a:p>
        </p:txBody>
      </p:sp>
    </p:spTree>
  </p:cSld>
  <p:clrMapOvr>
    <a:masterClrMapping/>
  </p:clrMapOvr>
</p:sld>
</file>

<file path=ppt/slides/slide4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263114" y="542921"/>
            <a:ext cx="15761772" cy="84111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 mensagem leva com amor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às ovelhas que não têm pastor.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Eis as multidões sem luz,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perecendo sem Jesus!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Fala a todos sem cessar,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pois o sol vai declinar;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mostra agora compaixão,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 anuncia a salvação.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63227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Hino 538 HCC “Fala e não te cales”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806639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(J. F. Soren/Charles H. Gabriel)</a:t>
            </a:r>
          </a:p>
        </p:txBody>
      </p:sp>
    </p:spTree>
  </p:cSld>
  <p:clrMapOvr>
    <a:masterClrMapping/>
  </p:clrMapOvr>
</p:sld>
</file>

<file path=ppt/slides/slide4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263114" y="542921"/>
            <a:ext cx="15761772" cy="84111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Fala, fala e não te cales,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ergue a cruz da redenção.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Cristo espera que tu fales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ou as pedras clamarão!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Fala, fala e não te cales,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deixa agora os teus temores.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Vai com fé aos pecadores,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proclamando a salvação!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63227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Hino 538 HCC “Fala e não te cales”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806639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(J. F. Soren/Charles H. Gabriel)</a:t>
            </a:r>
          </a:p>
        </p:txBody>
      </p:sp>
    </p:spTree>
  </p:cSld>
  <p:clrMapOvr>
    <a:masterClrMapping/>
  </p:clrMapOvr>
</p:sld>
</file>

<file path=ppt/slides/slide4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78283" cy="10287000"/>
          </a:xfrm>
          <a:custGeom>
            <a:avLst/>
            <a:gdLst/>
            <a:ahLst/>
            <a:cxnLst/>
            <a:rect r="r" b="b" t="t" l="l"/>
            <a:pathLst>
              <a:path h="10287000" w="18278283">
                <a:moveTo>
                  <a:pt x="0" y="0"/>
                </a:moveTo>
                <a:lnTo>
                  <a:pt x="18278283" y="0"/>
                </a:lnTo>
                <a:lnTo>
                  <a:pt x="1827828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926656" y="3942769"/>
            <a:ext cx="15085123" cy="13683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Oração de gratidão</a:t>
            </a:r>
          </a:p>
        </p:txBody>
      </p:sp>
    </p:spTree>
  </p:cSld>
  <p:clrMapOvr>
    <a:masterClrMapping/>
  </p:clrMapOvr>
</p:sld>
</file>

<file path=ppt/slides/slide4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78283" cy="10287000"/>
          </a:xfrm>
          <a:custGeom>
            <a:avLst/>
            <a:gdLst/>
            <a:ahLst/>
            <a:cxnLst/>
            <a:rect r="r" b="b" t="t" l="l"/>
            <a:pathLst>
              <a:path h="10287000" w="18278283">
                <a:moveTo>
                  <a:pt x="0" y="0"/>
                </a:moveTo>
                <a:lnTo>
                  <a:pt x="18278283" y="0"/>
                </a:lnTo>
                <a:lnTo>
                  <a:pt x="1827828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926656" y="3942769"/>
            <a:ext cx="15085123" cy="27875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Conhecendo o nosso </a:t>
            </a:r>
          </a:p>
          <a:p>
            <a:pPr algn="ctr">
              <a:lnSpc>
                <a:spcPts val="11200"/>
              </a:lnSpc>
            </a:pPr>
            <a:r>
              <a:rPr lang="en-US" sz="80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Alvo Geral </a:t>
            </a:r>
          </a:p>
        </p:txBody>
      </p:sp>
    </p:spTree>
  </p:cSld>
  <p:clrMapOvr>
    <a:masterClrMapping/>
  </p:clrMapOvr>
</p:sld>
</file>

<file path=ppt/slides/slide4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78283" cy="10287000"/>
          </a:xfrm>
          <a:custGeom>
            <a:avLst/>
            <a:gdLst/>
            <a:ahLst/>
            <a:cxnLst/>
            <a:rect r="r" b="b" t="t" l="l"/>
            <a:pathLst>
              <a:path h="10287000" w="18278283">
                <a:moveTo>
                  <a:pt x="0" y="0"/>
                </a:moveTo>
                <a:lnTo>
                  <a:pt x="18278283" y="0"/>
                </a:lnTo>
                <a:lnTo>
                  <a:pt x="1827828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926656" y="3942769"/>
            <a:ext cx="15085123" cy="13683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Oração Final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909337" y="3371263"/>
            <a:ext cx="15085123" cy="42066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Leitura Bíblica Uníssona</a:t>
            </a:r>
          </a:p>
          <a:p>
            <a:pPr algn="ctr">
              <a:lnSpc>
                <a:spcPts val="11200"/>
              </a:lnSpc>
            </a:pPr>
            <a:r>
              <a:rPr lang="en-US" sz="80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Salmo 33.12</a:t>
            </a:r>
          </a:p>
          <a:p>
            <a:pPr algn="ctr">
              <a:lnSpc>
                <a:spcPts val="11200"/>
              </a:lnSpc>
            </a:pPr>
          </a:p>
        </p:txBody>
      </p:sp>
    </p:spTree>
  </p:cSld>
  <p:clrMapOvr>
    <a:masterClrMapping/>
  </p:clrMapOvr>
</p:sld>
</file>

<file path=ppt/slides/slide5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523112" y="4618185"/>
            <a:ext cx="16765003" cy="21595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“Estamos de Pé”</a:t>
            </a:r>
          </a:p>
          <a:p>
            <a:pPr algn="ctr">
              <a:lnSpc>
                <a:spcPts val="5880"/>
              </a:lnSpc>
            </a:pPr>
            <a:r>
              <a:rPr lang="en-US" sz="42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(Marcus Salles)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401883" y="2449925"/>
            <a:ext cx="16765003" cy="13683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Poslúdio</a:t>
            </a:r>
          </a:p>
        </p:txBody>
      </p:sp>
    </p:spTree>
  </p:cSld>
  <p:clrMapOvr>
    <a:masterClrMapping/>
  </p:clrMapOvr>
</p:sld>
</file>

<file path=ppt/slides/slide5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263114" y="1495431"/>
            <a:ext cx="15761772" cy="62964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Pressionados, mas não desanimados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Perplexos, mas não desesperados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Estamos de pé!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Perseguidos, mas não abandonados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Abatidos, mas não destruídos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Estamos de pé!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63227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“Estamos de Pé”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806639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(Marcus Salles)</a:t>
            </a:r>
          </a:p>
        </p:txBody>
      </p:sp>
    </p:spTree>
  </p:cSld>
  <p:clrMapOvr>
    <a:masterClrMapping/>
  </p:clrMapOvr>
</p:sld>
</file>

<file path=ppt/slides/slide5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263114" y="1841798"/>
            <a:ext cx="15761772" cy="52390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Não caminhamos pelo que vemos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 que nos move é o que nos cremos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Nação santa, somos a igreja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Vivemos por fé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Estamos de pé!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63227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“Estamos de Pé”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806639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(Marcus Salles)</a:t>
            </a:r>
          </a:p>
        </p:txBody>
      </p:sp>
    </p:spTree>
  </p:cSld>
  <p:clrMapOvr>
    <a:masterClrMapping/>
  </p:clrMapOvr>
</p:sld>
</file>

<file path=ppt/slides/slide5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263114" y="2915535"/>
            <a:ext cx="15761772" cy="31243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Perseguidos, mas não abandonados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Abatidos, mas não destruídos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Estamos de pé!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63227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“Estamos de Pé”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806639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(Marcus Salles)</a:t>
            </a:r>
          </a:p>
        </p:txBody>
      </p:sp>
    </p:spTree>
  </p:cSld>
  <p:clrMapOvr>
    <a:masterClrMapping/>
  </p:clrMapOvr>
</p:sld>
</file>

<file path=ppt/slides/slide5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263114" y="1841798"/>
            <a:ext cx="15761772" cy="52390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Não caminhamos pelo que vemos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 que nos move é o que nos cremos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Nação santa, somos a igreja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Vivemos por fé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Estamos de pé!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63227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“Estamos de Pé”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806639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(Marcus Salles)</a:t>
            </a:r>
          </a:p>
        </p:txBody>
      </p:sp>
    </p:spTree>
  </p:cSld>
  <p:clrMapOvr>
    <a:masterClrMapping/>
  </p:clrMapOvr>
</p:sld>
</file>

<file path=ppt/slides/slide5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482780" y="733423"/>
            <a:ext cx="15761772" cy="73537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 perseguição não parou a igreja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 coliseu não parou a igreja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Os leões não pararam a igreja do Senhor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 inferno não pode prevalecer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Vamos avançar, 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não vamos parar de crescer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Ninguém pode parar a igreja do Senhor!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63227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“Estamos de Pé”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806639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(Marcus Salles)</a:t>
            </a:r>
          </a:p>
        </p:txBody>
      </p:sp>
    </p:spTree>
  </p:cSld>
  <p:clrMapOvr>
    <a:masterClrMapping/>
  </p:clrMapOvr>
</p:sld>
</file>

<file path=ppt/slides/slide5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263114" y="1841798"/>
            <a:ext cx="15761772" cy="52390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Não caminhamos pelo que vemos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 que nos move é o que nos cremos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Nação santa, somos a igreja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Vivemos por fé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Estamos de pé!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63227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“Estamos de Pé”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806639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(Marcus Salles)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821104" y="1315396"/>
            <a:ext cx="15085123" cy="87112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859"/>
              </a:lnSpc>
            </a:pPr>
            <a:r>
              <a:rPr lang="en-US" sz="98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“Feliz é a nação cujo Deus é o Senhor, e o povo que Ele escolheu para a sua herança.”</a:t>
            </a:r>
          </a:p>
          <a:p>
            <a:pPr algn="ctr">
              <a:lnSpc>
                <a:spcPts val="13859"/>
              </a:lnSpc>
            </a:pP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792210" y="2464647"/>
            <a:ext cx="13768928" cy="61282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380"/>
              </a:lnSpc>
            </a:pPr>
            <a:r>
              <a:rPr lang="en-US" sz="67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Hino 533 HCC</a:t>
            </a:r>
          </a:p>
          <a:p>
            <a:pPr algn="ctr">
              <a:lnSpc>
                <a:spcPts val="11200"/>
              </a:lnSpc>
            </a:pPr>
            <a:r>
              <a:rPr lang="en-US" sz="80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“Nossa gente quer viver em segurança”</a:t>
            </a:r>
          </a:p>
          <a:p>
            <a:pPr algn="ctr">
              <a:lnSpc>
                <a:spcPts val="5880"/>
              </a:lnSpc>
            </a:pPr>
            <a:r>
              <a:rPr lang="en-US" sz="4200" b="true">
                <a:solidFill>
                  <a:srgbClr val="495A2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(Mathias/G.Seitz/I.Seitz/O.Filho)</a:t>
            </a:r>
          </a:p>
          <a:p>
            <a:pPr algn="ctr">
              <a:lnSpc>
                <a:spcPts val="11200"/>
              </a:lnSpc>
            </a:pP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375067" y="1720569"/>
            <a:ext cx="15761772" cy="62964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Nossa gente quer viver em segurança,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busca a paz em crenças vãs e tradições.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Há urgência em repartirmos a esperança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que em Cristo nos inunda os corações.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Desde cedo até que a noite vá chegando,</a:t>
            </a:r>
          </a:p>
          <a:p>
            <a:pPr algn="ctr">
              <a:lnSpc>
                <a:spcPts val="8399"/>
              </a:lnSpc>
            </a:pPr>
            <a:r>
              <a:rPr lang="en-US" sz="59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vamos nós também, é tempo de missões.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63227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Hino 533 HCC “Nossa gente quer viver em segurança”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806639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(Mathias/G.Seitz/I.Seitz/O.Filho)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E4A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18522" y="-3951303"/>
            <a:ext cx="19764375" cy="27955875"/>
            <a:chOff x="0" y="0"/>
            <a:chExt cx="26352500" cy="3727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352500" cy="37274500"/>
            </a:xfrm>
            <a:custGeom>
              <a:avLst/>
              <a:gdLst/>
              <a:ahLst/>
              <a:cxnLst/>
              <a:rect r="r" b="b" t="t" l="l"/>
              <a:pathLst>
                <a:path h="37274500" w="26352500">
                  <a:moveTo>
                    <a:pt x="0" y="0"/>
                  </a:moveTo>
                  <a:lnTo>
                    <a:pt x="26352500" y="0"/>
                  </a:lnTo>
                  <a:lnTo>
                    <a:pt x="26352500" y="37274500"/>
                  </a:lnTo>
                  <a:lnTo>
                    <a:pt x="0" y="3727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999"/>
              </a:blip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570380" y="810490"/>
            <a:ext cx="17147240" cy="74938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539"/>
              </a:lnSpc>
            </a:pPr>
            <a:r>
              <a:rPr lang="en-US" sz="60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Grito de nossa terra, pranto de nosso povo,</a:t>
            </a:r>
          </a:p>
          <a:p>
            <a:pPr algn="ctr">
              <a:lnSpc>
                <a:spcPts val="8539"/>
              </a:lnSpc>
            </a:pPr>
            <a:r>
              <a:rPr lang="en-US" sz="60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que suplica um mundo novo, </a:t>
            </a:r>
          </a:p>
          <a:p>
            <a:pPr algn="ctr">
              <a:lnSpc>
                <a:spcPts val="8539"/>
              </a:lnSpc>
            </a:pPr>
            <a:r>
              <a:rPr lang="en-US" sz="60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onde haja paz e amor.</a:t>
            </a:r>
          </a:p>
          <a:p>
            <a:pPr algn="ctr">
              <a:lnSpc>
                <a:spcPts val="8539"/>
              </a:lnSpc>
            </a:pPr>
            <a:r>
              <a:rPr lang="en-US" sz="60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Como cantar nossa crença </a:t>
            </a:r>
          </a:p>
          <a:p>
            <a:pPr algn="ctr">
              <a:lnSpc>
                <a:spcPts val="8539"/>
              </a:lnSpc>
            </a:pPr>
            <a:r>
              <a:rPr lang="en-US" sz="60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deixando na treva imensa</a:t>
            </a:r>
          </a:p>
          <a:p>
            <a:pPr algn="ctr">
              <a:lnSpc>
                <a:spcPts val="8539"/>
              </a:lnSpc>
            </a:pPr>
            <a:r>
              <a:rPr lang="en-US" sz="60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 povo que é nosso povo, </a:t>
            </a:r>
          </a:p>
          <a:p>
            <a:pPr algn="ctr">
              <a:lnSpc>
                <a:spcPts val="8539"/>
              </a:lnSpc>
            </a:pPr>
            <a:r>
              <a:rPr lang="en-US" sz="6099" b="true">
                <a:solidFill>
                  <a:srgbClr val="EEDDB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 terra que é nossa terra, Senhor?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63227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Hino 533 HCC “Nossa gente quer viver em segurança”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806639" y="9547682"/>
            <a:ext cx="7189187" cy="34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sz="2000">
                <a:solidFill>
                  <a:srgbClr val="EEDDBC"/>
                </a:solidFill>
                <a:latin typeface="Open Sans"/>
                <a:ea typeface="Open Sans"/>
                <a:cs typeface="Open Sans"/>
                <a:sym typeface="Open Sans"/>
              </a:rPr>
              <a:t>(Mathias/G.Seitz/I.Seitz/O.Filho)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DAHQUYw1TkA</dc:identifier>
  <dcterms:modified xsi:type="dcterms:W3CDTF">2011-08-01T06:04:30Z</dcterms:modified>
  <cp:revision>1</cp:revision>
  <dc:title>Culto de Abertura JMN 26</dc:title>
</cp:coreProperties>
</file>