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37.xml"/>
  <Override ContentType="application/vnd.openxmlformats-officedocument.presentationml.slide+xml" PartName="/ppt/slides/slide38.xml"/>
  <Override ContentType="application/vnd.openxmlformats-officedocument.presentationml.slide+xml" PartName="/ppt/slides/slide39.xml"/>
  <Override ContentType="application/vnd.openxmlformats-officedocument.presentationml.slide+xml" PartName="/ppt/slides/slide40.xml"/>
  <Override ContentType="application/vnd.openxmlformats-officedocument.presentationml.slide+xml" PartName="/ppt/slides/slide41.xml"/>
  <Override ContentType="application/vnd.openxmlformats-officedocument.presentationml.slide+xml" PartName="/ppt/slides/slide42.xml"/>
  <Override ContentType="application/vnd.openxmlformats-officedocument.presentationml.slide+xml" PartName="/ppt/slides/slide43.xml"/>
  <Override ContentType="application/vnd.openxmlformats-officedocument.presentationml.slide+xml" PartName="/ppt/slides/slide44.xml"/>
  <Override ContentType="application/vnd.openxmlformats-officedocument.presentationml.slide+xml" PartName="/ppt/slides/slide45.xml"/>
  <Override ContentType="application/vnd.openxmlformats-officedocument.presentationml.slide+xml" PartName="/ppt/slides/slide46.xml"/>
  <Override ContentType="application/vnd.openxmlformats-officedocument.presentationml.slide+xml" PartName="/ppt/slides/slide47.xml"/>
  <Override ContentType="application/vnd.openxmlformats-officedocument.presentationml.slide+xml" PartName="/ppt/slides/slide48.xml"/>
  <Override ContentType="application/vnd.openxmlformats-officedocument.presentationml.slide+xml" PartName="/ppt/slides/slide49.xml"/>
  <Override ContentType="application/vnd.openxmlformats-officedocument.presentationml.slide+xml" PartName="/ppt/slides/slide50.xml"/>
  <Override ContentType="application/vnd.openxmlformats-officedocument.presentationml.slide+xml" PartName="/ppt/slides/slide51.xml"/>
  <Override ContentType="application/vnd.openxmlformats-officedocument.presentationml.slide+xml" PartName="/ppt/slides/slide52.xml"/>
  <Override ContentType="application/vnd.openxmlformats-officedocument.presentationml.slide+xml" PartName="/ppt/slides/slide53.xml"/>
  <Override ContentType="application/vnd.openxmlformats-officedocument.presentationml.slide+xml" PartName="/ppt/slides/slide54.xml"/>
  <Override ContentType="application/vnd.openxmlformats-officedocument.presentationml.slide+xml" PartName="/ppt/slides/slide55.xml"/>
  <Override ContentType="application/vnd.openxmlformats-officedocument.presentationml.slide+xml" PartName="/ppt/slides/slide56.xml"/>
  <Override ContentType="application/vnd.openxmlformats-officedocument.presentationml.slide+xml" PartName="/ppt/slides/slide57.xml"/>
  <Override ContentType="application/vnd.openxmlformats-officedocument.presentationml.slide+xml" PartName="/ppt/slides/slide58.xml"/>
  <Override ContentType="application/vnd.openxmlformats-officedocument.presentationml.slide+xml" PartName="/ppt/slides/slide59.xml"/>
  <Override ContentType="application/vnd.openxmlformats-officedocument.presentationml.slide+xml" PartName="/ppt/slides/slide60.xml"/>
  <Override ContentType="application/vnd.openxmlformats-officedocument.presentationml.slide+xml" PartName="/ppt/slides/slide61.xml"/>
  <Override ContentType="application/vnd.openxmlformats-officedocument.presentationml.slide+xml" PartName="/ppt/slides/slide62.xml"/>
  <Override ContentType="application/vnd.openxmlformats-officedocument.presentationml.slide+xml" PartName="/ppt/slides/slide63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notesMasterIdLst>
    <p:notesMasterId r:id="rId71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  <p:sldId id="313" r:id="rId63"/>
    <p:sldId id="314" r:id="rId64"/>
    <p:sldId id="315" r:id="rId65"/>
    <p:sldId id="316" r:id="rId66"/>
    <p:sldId id="317" r:id="rId67"/>
    <p:sldId id="318" r:id="rId68"/>
  </p:sldIdLst>
  <p:sldSz cx="18288000" cy="10287000"/>
  <p:notesSz cx="6858000" cy="9144000"/>
  <p:embeddedFontLst>
    <p:embeddedFont>
      <p:font typeface="Open Sans Bold" charset="1" panose="020B0806030504020204"/>
      <p:regular r:id="rId69"/>
    </p:embeddedFont>
    <p:embeddedFont>
      <p:font typeface="Open Sans" charset="1" panose="020B0606030504020204"/>
      <p:regular r:id="rId7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slides/slide23.xml" Type="http://schemas.openxmlformats.org/officeDocument/2006/relationships/slide"/><Relationship Id="rId29" Target="slides/slide24.xml" Type="http://schemas.openxmlformats.org/officeDocument/2006/relationships/slide"/><Relationship Id="rId3" Target="viewProps.xml" Type="http://schemas.openxmlformats.org/officeDocument/2006/relationships/viewProps"/><Relationship Id="rId30" Target="slides/slide25.xml" Type="http://schemas.openxmlformats.org/officeDocument/2006/relationships/slide"/><Relationship Id="rId31" Target="slides/slide26.xml" Type="http://schemas.openxmlformats.org/officeDocument/2006/relationships/slide"/><Relationship Id="rId32" Target="slides/slide27.xml" Type="http://schemas.openxmlformats.org/officeDocument/2006/relationships/slide"/><Relationship Id="rId33" Target="slides/slide28.xml" Type="http://schemas.openxmlformats.org/officeDocument/2006/relationships/slide"/><Relationship Id="rId34" Target="slides/slide29.xml" Type="http://schemas.openxmlformats.org/officeDocument/2006/relationships/slide"/><Relationship Id="rId35" Target="slides/slide30.xml" Type="http://schemas.openxmlformats.org/officeDocument/2006/relationships/slide"/><Relationship Id="rId36" Target="slides/slide31.xml" Type="http://schemas.openxmlformats.org/officeDocument/2006/relationships/slide"/><Relationship Id="rId37" Target="slides/slide32.xml" Type="http://schemas.openxmlformats.org/officeDocument/2006/relationships/slide"/><Relationship Id="rId38" Target="slides/slide33.xml" Type="http://schemas.openxmlformats.org/officeDocument/2006/relationships/slide"/><Relationship Id="rId39" Target="slides/slide34.xml" Type="http://schemas.openxmlformats.org/officeDocument/2006/relationships/slide"/><Relationship Id="rId4" Target="theme/theme1.xml" Type="http://schemas.openxmlformats.org/officeDocument/2006/relationships/theme"/><Relationship Id="rId40" Target="slides/slide35.xml" Type="http://schemas.openxmlformats.org/officeDocument/2006/relationships/slide"/><Relationship Id="rId41" Target="slides/slide36.xml" Type="http://schemas.openxmlformats.org/officeDocument/2006/relationships/slide"/><Relationship Id="rId42" Target="slides/slide37.xml" Type="http://schemas.openxmlformats.org/officeDocument/2006/relationships/slide"/><Relationship Id="rId43" Target="slides/slide38.xml" Type="http://schemas.openxmlformats.org/officeDocument/2006/relationships/slide"/><Relationship Id="rId44" Target="slides/slide39.xml" Type="http://schemas.openxmlformats.org/officeDocument/2006/relationships/slide"/><Relationship Id="rId45" Target="slides/slide40.xml" Type="http://schemas.openxmlformats.org/officeDocument/2006/relationships/slide"/><Relationship Id="rId46" Target="slides/slide41.xml" Type="http://schemas.openxmlformats.org/officeDocument/2006/relationships/slide"/><Relationship Id="rId47" Target="slides/slide42.xml" Type="http://schemas.openxmlformats.org/officeDocument/2006/relationships/slide"/><Relationship Id="rId48" Target="slides/slide43.xml" Type="http://schemas.openxmlformats.org/officeDocument/2006/relationships/slide"/><Relationship Id="rId49" Target="slides/slide44.xml" Type="http://schemas.openxmlformats.org/officeDocument/2006/relationships/slide"/><Relationship Id="rId5" Target="tableStyles.xml" Type="http://schemas.openxmlformats.org/officeDocument/2006/relationships/tableStyles"/><Relationship Id="rId50" Target="slides/slide45.xml" Type="http://schemas.openxmlformats.org/officeDocument/2006/relationships/slide"/><Relationship Id="rId51" Target="slides/slide46.xml" Type="http://schemas.openxmlformats.org/officeDocument/2006/relationships/slide"/><Relationship Id="rId52" Target="slides/slide47.xml" Type="http://schemas.openxmlformats.org/officeDocument/2006/relationships/slide"/><Relationship Id="rId53" Target="slides/slide48.xml" Type="http://schemas.openxmlformats.org/officeDocument/2006/relationships/slide"/><Relationship Id="rId54" Target="slides/slide49.xml" Type="http://schemas.openxmlformats.org/officeDocument/2006/relationships/slide"/><Relationship Id="rId55" Target="slides/slide50.xml" Type="http://schemas.openxmlformats.org/officeDocument/2006/relationships/slide"/><Relationship Id="rId56" Target="slides/slide51.xml" Type="http://schemas.openxmlformats.org/officeDocument/2006/relationships/slide"/><Relationship Id="rId57" Target="slides/slide52.xml" Type="http://schemas.openxmlformats.org/officeDocument/2006/relationships/slide"/><Relationship Id="rId58" Target="slides/slide53.xml" Type="http://schemas.openxmlformats.org/officeDocument/2006/relationships/slide"/><Relationship Id="rId59" Target="slides/slide54.xml" Type="http://schemas.openxmlformats.org/officeDocument/2006/relationships/slide"/><Relationship Id="rId6" Target="slides/slide1.xml" Type="http://schemas.openxmlformats.org/officeDocument/2006/relationships/slide"/><Relationship Id="rId60" Target="slides/slide55.xml" Type="http://schemas.openxmlformats.org/officeDocument/2006/relationships/slide"/><Relationship Id="rId61" Target="slides/slide56.xml" Type="http://schemas.openxmlformats.org/officeDocument/2006/relationships/slide"/><Relationship Id="rId62" Target="slides/slide57.xml" Type="http://schemas.openxmlformats.org/officeDocument/2006/relationships/slide"/><Relationship Id="rId63" Target="slides/slide58.xml" Type="http://schemas.openxmlformats.org/officeDocument/2006/relationships/slide"/><Relationship Id="rId64" Target="slides/slide59.xml" Type="http://schemas.openxmlformats.org/officeDocument/2006/relationships/slide"/><Relationship Id="rId65" Target="slides/slide60.xml" Type="http://schemas.openxmlformats.org/officeDocument/2006/relationships/slide"/><Relationship Id="rId66" Target="slides/slide61.xml" Type="http://schemas.openxmlformats.org/officeDocument/2006/relationships/slide"/><Relationship Id="rId67" Target="slides/slide62.xml" Type="http://schemas.openxmlformats.org/officeDocument/2006/relationships/slide"/><Relationship Id="rId68" Target="slides/slide63.xml" Type="http://schemas.openxmlformats.org/officeDocument/2006/relationships/slide"/><Relationship Id="rId69" Target="fonts/font69.fntdata" Type="http://schemas.openxmlformats.org/officeDocument/2006/relationships/font"/><Relationship Id="rId7" Target="slides/slide2.xml" Type="http://schemas.openxmlformats.org/officeDocument/2006/relationships/slide"/><Relationship Id="rId70" Target="fonts/font70.fntdata" Type="http://schemas.openxmlformats.org/officeDocument/2006/relationships/font"/><Relationship Id="rId71" Target="notesMasters/notesMaster1.xml" Type="http://schemas.openxmlformats.org/officeDocument/2006/relationships/notesMaster"/><Relationship Id="rId72" Target="theme/theme2.xml" Type="http://schemas.openxmlformats.org/officeDocument/2006/relationships/theme"/><Relationship Id="rId73" Target="notesSlides/notesSlide1.xml" Type="http://schemas.openxmlformats.org/officeDocument/2006/relationships/notesSlide"/><Relationship Id="rId74" Target="notesSlides/notesSlide2.xml" Type="http://schemas.openxmlformats.org/officeDocument/2006/relationships/notesSlide"/><Relationship Id="rId75" Target="notesSlides/notesSlide3.xml" Type="http://schemas.openxmlformats.org/officeDocument/2006/relationships/notesSlide"/><Relationship Id="rId76" Target="notesSlides/notesSlide4.xml" Type="http://schemas.openxmlformats.org/officeDocument/2006/relationships/notesSlide"/><Relationship Id="rId77" Target="notesSlides/notesSlide5.xml" Type="http://schemas.openxmlformats.org/officeDocument/2006/relationships/notesSlide"/><Relationship Id="rId78" Target="notesSlides/notesSlide6.xml" Type="http://schemas.openxmlformats.org/officeDocument/2006/relationships/notesSlide"/><Relationship Id="rId79" Target="notesSlides/notesSlide7.xml" Type="http://schemas.openxmlformats.org/officeDocument/2006/relationships/notesSlide"/><Relationship Id="rId8" Target="slides/slide3.xml" Type="http://schemas.openxmlformats.org/officeDocument/2006/relationships/slide"/><Relationship Id="rId80" Target="notesSlides/notesSlide8.xml" Type="http://schemas.openxmlformats.org/officeDocument/2006/relationships/notesSlide"/><Relationship Id="rId81" Target="notesSlides/notesSlide9.xml" Type="http://schemas.openxmlformats.org/officeDocument/2006/relationships/notesSlide"/><Relationship Id="rId82" Target="notesSlides/notesSlide10.xml" Type="http://schemas.openxmlformats.org/officeDocument/2006/relationships/notesSlide"/><Relationship Id="rId83" Target="notesSlides/notesSlide11.xml" Type="http://schemas.openxmlformats.org/officeDocument/2006/relationships/notesSlide"/><Relationship Id="rId84" Target="notesSlides/notesSlide12.xml" Type="http://schemas.openxmlformats.org/officeDocument/2006/relationships/notesSlide"/><Relationship Id="rId9" Target="slides/slide4.xml" Type="http://schemas.openxmlformats.org/officeDocument/2006/relationships/slide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1.7.2013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49.xml" Type="http://schemas.openxmlformats.org/officeDocument/2006/relationships/slide"/></Relationships>
</file>

<file path=ppt/notesSlides/_rels/notesSlide10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61.xml" Type="http://schemas.openxmlformats.org/officeDocument/2006/relationships/slide"/></Relationships>
</file>

<file path=ppt/notesSlides/_rels/notesSlide1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62.xml" Type="http://schemas.openxmlformats.org/officeDocument/2006/relationships/slide"/></Relationships>
</file>

<file path=ppt/notesSlides/_rels/notesSlide1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63.xml" Type="http://schemas.openxmlformats.org/officeDocument/2006/relationships/slide"/></Relationships>
</file>

<file path=ppt/notesSlides/_rels/notesSlide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50.xml" Type="http://schemas.openxmlformats.org/officeDocument/2006/relationships/slide"/></Relationships>
</file>

<file path=ppt/notesSlides/_rels/notesSlide3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51.xml" Type="http://schemas.openxmlformats.org/officeDocument/2006/relationships/slide"/></Relationships>
</file>

<file path=ppt/notesSlides/_rels/notesSlide4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52.xml" Type="http://schemas.openxmlformats.org/officeDocument/2006/relationships/slide"/></Relationships>
</file>

<file path=ppt/notesSlides/_rels/notesSlide5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53.xml" Type="http://schemas.openxmlformats.org/officeDocument/2006/relationships/slide"/></Relationships>
</file>

<file path=ppt/notesSlides/_rels/notesSlide6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54.xml" Type="http://schemas.openxmlformats.org/officeDocument/2006/relationships/slide"/></Relationships>
</file>

<file path=ppt/notesSlides/_rels/notesSlide7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58.xml" Type="http://schemas.openxmlformats.org/officeDocument/2006/relationships/slide"/></Relationships>
</file>

<file path=ppt/notesSlides/_rels/notesSlide8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59.xml" Type="http://schemas.openxmlformats.org/officeDocument/2006/relationships/slide"/></Relationships>
</file>

<file path=ppt/notesSlides/_rels/notesSlide9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60.xml" Type="http://schemas.openxmlformats.org/officeDocument/2006/relationships/slide"/></Relationships>
</file>

<file path=ppt/notesSlides/notesSlide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Relationship Id="rId3" Target="../media/image7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Relationship Id="rId3" Target="../media/image3.png" Type="http://schemas.openxmlformats.org/officeDocument/2006/relationships/image"/><Relationship Id="rId4" Target="../media/image4.pn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/Relationships>
</file>

<file path=ppt/slides/_rels/slide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/Relationships>
</file>

<file path=ppt/slides/_rels/slide2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/Relationships>
</file>

<file path=ppt/slides/_rels/slide2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/Relationships>
</file>

<file path=ppt/slides/_rels/slide2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/Relationships>
</file>

<file path=ppt/slides/_rels/slide2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/Relationships>
</file>

<file path=ppt/slides/_rels/slide3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Relationship Id="rId3" Target="../media/image8.png" Type="http://schemas.openxmlformats.org/officeDocument/2006/relationships/image"/></Relationships>
</file>

<file path=ppt/slides/_rels/slide3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/Relationships>
</file>

<file path=ppt/slides/_rels/slide3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/Relationships>
</file>

<file path=ppt/slides/_rels/slide3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/Relationships>
</file>

<file path=ppt/slides/_rels/slide3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/Relationships>
</file>

<file path=ppt/slides/_rels/slide3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/Relationships>
</file>

<file path=ppt/slides/_rels/slide3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/Relationships>
</file>

<file path=ppt/slides/_rels/slide3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/Relationships>
</file>

<file path=ppt/slides/_rels/slide3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/Relationships>
</file>

<file path=ppt/slides/_rels/slide3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/Relationships>
</file>

<file path=ppt/slides/_rels/slide4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/Relationships>
</file>

<file path=ppt/slides/_rels/slide4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/Relationships>
</file>

<file path=ppt/slides/_rels/slide4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/Relationships>
</file>

<file path=ppt/slides/_rels/slide4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/Relationships>
</file>

<file path=ppt/slides/_rels/slide4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Relationship Id="rId3" Target="../media/image10.png" Type="http://schemas.openxmlformats.org/officeDocument/2006/relationships/image"/></Relationships>
</file>

<file path=ppt/slides/_rels/slide4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/Relationships>
</file>

<file path=ppt/slides/_rels/slide4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12.png" Type="http://schemas.openxmlformats.org/officeDocument/2006/relationships/image"/></Relationships>
</file>

<file path=ppt/slides/_rels/slide4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/Relationships>
</file>

<file path=ppt/slides/_rels/slide4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/Relationships>
</file>

<file path=ppt/slides/_rels/slide4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.xml" Type="http://schemas.openxmlformats.org/officeDocument/2006/relationships/notesSlide"/><Relationship Id="rId3" Target="../media/image14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/Relationships>
</file>

<file path=ppt/slides/_rels/slide5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2.xml" Type="http://schemas.openxmlformats.org/officeDocument/2006/relationships/notesSlide"/><Relationship Id="rId3" Target="../media/image14.png" Type="http://schemas.openxmlformats.org/officeDocument/2006/relationships/image"/></Relationships>
</file>

<file path=ppt/slides/_rels/slide5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3.xml" Type="http://schemas.openxmlformats.org/officeDocument/2006/relationships/notesSlide"/><Relationship Id="rId3" Target="../media/image14.png" Type="http://schemas.openxmlformats.org/officeDocument/2006/relationships/image"/></Relationships>
</file>

<file path=ppt/slides/_rels/slide5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4.xml" Type="http://schemas.openxmlformats.org/officeDocument/2006/relationships/notesSlide"/><Relationship Id="rId3" Target="../media/image14.png" Type="http://schemas.openxmlformats.org/officeDocument/2006/relationships/image"/></Relationships>
</file>

<file path=ppt/slides/_rels/slide5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5.xml" Type="http://schemas.openxmlformats.org/officeDocument/2006/relationships/notesSlide"/><Relationship Id="rId3" Target="../media/image14.png" Type="http://schemas.openxmlformats.org/officeDocument/2006/relationships/image"/></Relationships>
</file>

<file path=ppt/slides/_rels/slide5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6.xml" Type="http://schemas.openxmlformats.org/officeDocument/2006/relationships/notesSlide"/><Relationship Id="rId3" Target="../media/image14.png" Type="http://schemas.openxmlformats.org/officeDocument/2006/relationships/image"/></Relationships>
</file>

<file path=ppt/slides/_rels/slide5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/Relationships>
</file>

<file path=ppt/slides/_rels/slide5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/Relationships>
</file>

<file path=ppt/slides/_rels/slide5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/Relationships>
</file>

<file path=ppt/slides/_rels/slide5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7.xml" Type="http://schemas.openxmlformats.org/officeDocument/2006/relationships/notesSlide"/><Relationship Id="rId3" Target="../media/image14.png" Type="http://schemas.openxmlformats.org/officeDocument/2006/relationships/image"/></Relationships>
</file>

<file path=ppt/slides/_rels/slide5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8.xml" Type="http://schemas.openxmlformats.org/officeDocument/2006/relationships/notesSlide"/><Relationship Id="rId3" Target="../media/image14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/Relationships>
</file>

<file path=ppt/slides/_rels/slide6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9.xml" Type="http://schemas.openxmlformats.org/officeDocument/2006/relationships/notesSlide"/><Relationship Id="rId3" Target="../media/image14.png" Type="http://schemas.openxmlformats.org/officeDocument/2006/relationships/image"/></Relationships>
</file>

<file path=ppt/slides/_rels/slide6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0.xml" Type="http://schemas.openxmlformats.org/officeDocument/2006/relationships/notesSlide"/><Relationship Id="rId3" Target="../media/image14.png" Type="http://schemas.openxmlformats.org/officeDocument/2006/relationships/image"/></Relationships>
</file>

<file path=ppt/slides/_rels/slide6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1.xml" Type="http://schemas.openxmlformats.org/officeDocument/2006/relationships/notesSlide"/><Relationship Id="rId3" Target="../media/image14.png" Type="http://schemas.openxmlformats.org/officeDocument/2006/relationships/image"/></Relationships>
</file>

<file path=ppt/slides/_rels/slide6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2.xml" Type="http://schemas.openxmlformats.org/officeDocument/2006/relationships/notesSlide"/><Relationship Id="rId3" Target="../media/image14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E4A2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518522" y="-3951303"/>
            <a:ext cx="19764375" cy="27955875"/>
            <a:chOff x="0" y="0"/>
            <a:chExt cx="26352500" cy="372745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6352500" cy="37274500"/>
            </a:xfrm>
            <a:custGeom>
              <a:avLst/>
              <a:gdLst/>
              <a:ahLst/>
              <a:cxnLst/>
              <a:rect r="r" b="b" t="t" l="l"/>
              <a:pathLst>
                <a:path h="37274500" w="26352500">
                  <a:moveTo>
                    <a:pt x="0" y="0"/>
                  </a:moveTo>
                  <a:lnTo>
                    <a:pt x="26352500" y="0"/>
                  </a:lnTo>
                  <a:lnTo>
                    <a:pt x="26352500" y="37274500"/>
                  </a:lnTo>
                  <a:lnTo>
                    <a:pt x="0" y="37274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1999"/>
              </a:blip>
              <a:stretch>
                <a:fillRect l="0" t="0" r="0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1497528" y="1501492"/>
            <a:ext cx="15761772" cy="60542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659"/>
              </a:lnSpc>
            </a:pPr>
            <a:r>
              <a:rPr lang="en-US" sz="68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Exultai! Exultai! Vinde todos louvar</a:t>
            </a:r>
          </a:p>
          <a:p>
            <a:pPr algn="ctr">
              <a:lnSpc>
                <a:spcPts val="9659"/>
              </a:lnSpc>
            </a:pPr>
            <a:r>
              <a:rPr lang="en-US" sz="68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 Jesus, Salvador, a Jesus Redentor.</a:t>
            </a:r>
          </a:p>
          <a:p>
            <a:pPr algn="ctr">
              <a:lnSpc>
                <a:spcPts val="9659"/>
              </a:lnSpc>
            </a:pPr>
            <a:r>
              <a:rPr lang="en-US" sz="68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 Deus demos glória,</a:t>
            </a:r>
          </a:p>
          <a:p>
            <a:pPr algn="ctr">
              <a:lnSpc>
                <a:spcPts val="9659"/>
              </a:lnSpc>
            </a:pPr>
            <a:r>
              <a:rPr lang="en-US" sz="68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porquanto, do céu, seu filho bendito por nós todos deu.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263227" y="9547682"/>
            <a:ext cx="7189187" cy="7016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EEDDBC"/>
                </a:solidFill>
                <a:latin typeface="Open Sans"/>
                <a:ea typeface="Open Sans"/>
                <a:cs typeface="Open Sans"/>
                <a:sym typeface="Open Sans"/>
              </a:rPr>
              <a:t>Hino 228 HCC “A Deus Demos Glória”</a:t>
            </a:r>
          </a:p>
          <a:p>
            <a:pPr algn="l">
              <a:lnSpc>
                <a:spcPts val="2800"/>
              </a:lnSpc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10806639" y="9547682"/>
            <a:ext cx="7189187" cy="3492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>
                <a:solidFill>
                  <a:srgbClr val="EEDDBC"/>
                </a:solidFill>
                <a:latin typeface="Open Sans"/>
                <a:ea typeface="Open Sans"/>
                <a:cs typeface="Open Sans"/>
                <a:sym typeface="Open Sans"/>
              </a:rPr>
              <a:t>(Crosby/Doane)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E4A2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518522" y="-3951303"/>
            <a:ext cx="19764375" cy="27955875"/>
            <a:chOff x="0" y="0"/>
            <a:chExt cx="26352500" cy="372745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6352500" cy="37274500"/>
            </a:xfrm>
            <a:custGeom>
              <a:avLst/>
              <a:gdLst/>
              <a:ahLst/>
              <a:cxnLst/>
              <a:rect r="r" b="b" t="t" l="l"/>
              <a:pathLst>
                <a:path h="37274500" w="26352500">
                  <a:moveTo>
                    <a:pt x="0" y="0"/>
                  </a:moveTo>
                  <a:lnTo>
                    <a:pt x="26352500" y="0"/>
                  </a:lnTo>
                  <a:lnTo>
                    <a:pt x="26352500" y="37274500"/>
                  </a:lnTo>
                  <a:lnTo>
                    <a:pt x="0" y="37274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1999"/>
              </a:blip>
              <a:stretch>
                <a:fillRect l="0" t="0" r="0" b="0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2954632" y="867153"/>
            <a:ext cx="12734595" cy="8320191"/>
          </a:xfrm>
          <a:custGeom>
            <a:avLst/>
            <a:gdLst/>
            <a:ahLst/>
            <a:cxnLst/>
            <a:rect r="r" b="b" t="t" l="l"/>
            <a:pathLst>
              <a:path h="8320191" w="12734595">
                <a:moveTo>
                  <a:pt x="0" y="0"/>
                </a:moveTo>
                <a:lnTo>
                  <a:pt x="12734595" y="0"/>
                </a:lnTo>
                <a:lnTo>
                  <a:pt x="12734595" y="8320192"/>
                </a:lnTo>
                <a:lnTo>
                  <a:pt x="0" y="832019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78283" cy="10287000"/>
          </a:xfrm>
          <a:custGeom>
            <a:avLst/>
            <a:gdLst/>
            <a:ahLst/>
            <a:cxnLst/>
            <a:rect r="r" b="b" t="t" l="l"/>
            <a:pathLst>
              <a:path h="10287000" w="18278283">
                <a:moveTo>
                  <a:pt x="0" y="0"/>
                </a:moveTo>
                <a:lnTo>
                  <a:pt x="18278283" y="0"/>
                </a:lnTo>
                <a:lnTo>
                  <a:pt x="18278283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926656" y="3942769"/>
            <a:ext cx="15085123" cy="27875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200"/>
              </a:lnSpc>
            </a:pPr>
            <a:r>
              <a:rPr lang="en-US" sz="80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Leitura Bíblica Responsiva</a:t>
            </a:r>
          </a:p>
          <a:p>
            <a:pPr algn="ctr">
              <a:lnSpc>
                <a:spcPts val="11200"/>
              </a:lnSpc>
            </a:pPr>
            <a:r>
              <a:rPr lang="en-US" sz="80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Salmo 100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E4A2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518522" y="-3951303"/>
            <a:ext cx="19764375" cy="27955875"/>
            <a:chOff x="0" y="0"/>
            <a:chExt cx="26352500" cy="372745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6352500" cy="37274500"/>
            </a:xfrm>
            <a:custGeom>
              <a:avLst/>
              <a:gdLst/>
              <a:ahLst/>
              <a:cxnLst/>
              <a:rect r="r" b="b" t="t" l="l"/>
              <a:pathLst>
                <a:path h="37274500" w="26352500">
                  <a:moveTo>
                    <a:pt x="0" y="0"/>
                  </a:moveTo>
                  <a:lnTo>
                    <a:pt x="26352500" y="0"/>
                  </a:lnTo>
                  <a:lnTo>
                    <a:pt x="26352500" y="37274500"/>
                  </a:lnTo>
                  <a:lnTo>
                    <a:pt x="0" y="37274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1999"/>
              </a:blip>
              <a:stretch>
                <a:fillRect l="0" t="0" r="0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570380" y="762865"/>
            <a:ext cx="17147240" cy="69980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759"/>
              </a:lnSpc>
            </a:pPr>
            <a:r>
              <a:rPr lang="en-US" sz="83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Dirigente:</a:t>
            </a:r>
          </a:p>
          <a:p>
            <a:pPr algn="ctr">
              <a:lnSpc>
                <a:spcPts val="11759"/>
              </a:lnSpc>
            </a:pPr>
            <a:r>
              <a:rPr lang="en-US" sz="83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</a:p>
          <a:p>
            <a:pPr algn="ctr">
              <a:lnSpc>
                <a:spcPts val="11759"/>
              </a:lnSpc>
            </a:pPr>
            <a:r>
              <a:rPr lang="en-US" sz="83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Celebrai com júbilo ao Senhor, todos os moradores da terra.</a:t>
            </a:r>
          </a:p>
          <a:p>
            <a:pPr algn="ctr">
              <a:lnSpc>
                <a:spcPts val="8539"/>
              </a:lnSpc>
            </a:pP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E4A2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518522" y="-3951303"/>
            <a:ext cx="19764375" cy="27955875"/>
            <a:chOff x="0" y="0"/>
            <a:chExt cx="26352500" cy="372745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6352500" cy="37274500"/>
            </a:xfrm>
            <a:custGeom>
              <a:avLst/>
              <a:gdLst/>
              <a:ahLst/>
              <a:cxnLst/>
              <a:rect r="r" b="b" t="t" l="l"/>
              <a:pathLst>
                <a:path h="37274500" w="26352500">
                  <a:moveTo>
                    <a:pt x="0" y="0"/>
                  </a:moveTo>
                  <a:lnTo>
                    <a:pt x="26352500" y="0"/>
                  </a:lnTo>
                  <a:lnTo>
                    <a:pt x="26352500" y="37274500"/>
                  </a:lnTo>
                  <a:lnTo>
                    <a:pt x="0" y="37274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1999"/>
              </a:blip>
              <a:stretch>
                <a:fillRect l="0" t="0" r="0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570380" y="762865"/>
            <a:ext cx="17147240" cy="84839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759"/>
              </a:lnSpc>
            </a:pPr>
            <a:r>
              <a:rPr lang="en-US" sz="83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 Congregação: </a:t>
            </a:r>
          </a:p>
          <a:p>
            <a:pPr algn="ctr">
              <a:lnSpc>
                <a:spcPts val="11759"/>
              </a:lnSpc>
            </a:pPr>
          </a:p>
          <a:p>
            <a:pPr algn="ctr">
              <a:lnSpc>
                <a:spcPts val="11759"/>
              </a:lnSpc>
            </a:pPr>
            <a:r>
              <a:rPr lang="en-US" sz="83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Servi ao Senhor com alegria e apresentai-vos a ele com canto.</a:t>
            </a:r>
          </a:p>
          <a:p>
            <a:pPr algn="ctr">
              <a:lnSpc>
                <a:spcPts val="11759"/>
              </a:lnSpc>
            </a:pPr>
          </a:p>
          <a:p>
            <a:pPr algn="ctr">
              <a:lnSpc>
                <a:spcPts val="8539"/>
              </a:lnSpc>
            </a:pP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E4A2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518522" y="-3951303"/>
            <a:ext cx="19764375" cy="27955875"/>
            <a:chOff x="0" y="0"/>
            <a:chExt cx="26352500" cy="372745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6352500" cy="37274500"/>
            </a:xfrm>
            <a:custGeom>
              <a:avLst/>
              <a:gdLst/>
              <a:ahLst/>
              <a:cxnLst/>
              <a:rect r="r" b="b" t="t" l="l"/>
              <a:pathLst>
                <a:path h="37274500" w="26352500">
                  <a:moveTo>
                    <a:pt x="0" y="0"/>
                  </a:moveTo>
                  <a:lnTo>
                    <a:pt x="26352500" y="0"/>
                  </a:lnTo>
                  <a:lnTo>
                    <a:pt x="26352500" y="37274500"/>
                  </a:lnTo>
                  <a:lnTo>
                    <a:pt x="0" y="37274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1999"/>
              </a:blip>
              <a:stretch>
                <a:fillRect l="0" t="0" r="0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570380" y="762865"/>
            <a:ext cx="17147240" cy="84839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759"/>
              </a:lnSpc>
            </a:pPr>
            <a:r>
              <a:rPr lang="en-US" sz="83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Homens: </a:t>
            </a:r>
          </a:p>
          <a:p>
            <a:pPr algn="ctr">
              <a:lnSpc>
                <a:spcPts val="11759"/>
              </a:lnSpc>
            </a:pPr>
          </a:p>
          <a:p>
            <a:pPr algn="ctr">
              <a:lnSpc>
                <a:spcPts val="11759"/>
              </a:lnSpc>
            </a:pPr>
            <a:r>
              <a:rPr lang="en-US" sz="83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Sabei que o Senhor é Deus; foi ele, e não nós, que nos fez povo seu e ovelhas do seu pasto.</a:t>
            </a:r>
          </a:p>
          <a:p>
            <a:pPr algn="ctr">
              <a:lnSpc>
                <a:spcPts val="8539"/>
              </a:lnSpc>
            </a:pP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E4A2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518522" y="-3951303"/>
            <a:ext cx="19764375" cy="27955875"/>
            <a:chOff x="0" y="0"/>
            <a:chExt cx="26352500" cy="372745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6352500" cy="37274500"/>
            </a:xfrm>
            <a:custGeom>
              <a:avLst/>
              <a:gdLst/>
              <a:ahLst/>
              <a:cxnLst/>
              <a:rect r="r" b="b" t="t" l="l"/>
              <a:pathLst>
                <a:path h="37274500" w="26352500">
                  <a:moveTo>
                    <a:pt x="0" y="0"/>
                  </a:moveTo>
                  <a:lnTo>
                    <a:pt x="26352500" y="0"/>
                  </a:lnTo>
                  <a:lnTo>
                    <a:pt x="26352500" y="37274500"/>
                  </a:lnTo>
                  <a:lnTo>
                    <a:pt x="0" y="37274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1999"/>
              </a:blip>
              <a:stretch>
                <a:fillRect l="0" t="0" r="0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570380" y="317067"/>
            <a:ext cx="17147240" cy="99699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759"/>
              </a:lnSpc>
            </a:pPr>
            <a:r>
              <a:rPr lang="en-US" sz="83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Mulheres: </a:t>
            </a:r>
          </a:p>
          <a:p>
            <a:pPr algn="ctr">
              <a:lnSpc>
                <a:spcPts val="11759"/>
              </a:lnSpc>
            </a:pPr>
          </a:p>
          <a:p>
            <a:pPr algn="ctr">
              <a:lnSpc>
                <a:spcPts val="11759"/>
              </a:lnSpc>
            </a:pPr>
            <a:r>
              <a:rPr lang="en-US" sz="83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Entrai pelas portas dele com gratidão e em seus átrios, com louvor; louvai-o e bendizei o seu nome.</a:t>
            </a:r>
          </a:p>
          <a:p>
            <a:pPr algn="ctr">
              <a:lnSpc>
                <a:spcPts val="8539"/>
              </a:lnSpc>
            </a:pP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E4A2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518522" y="-3951303"/>
            <a:ext cx="19764375" cy="27955875"/>
            <a:chOff x="0" y="0"/>
            <a:chExt cx="26352500" cy="372745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6352500" cy="37274500"/>
            </a:xfrm>
            <a:custGeom>
              <a:avLst/>
              <a:gdLst/>
              <a:ahLst/>
              <a:cxnLst/>
              <a:rect r="r" b="b" t="t" l="l"/>
              <a:pathLst>
                <a:path h="37274500" w="26352500">
                  <a:moveTo>
                    <a:pt x="0" y="0"/>
                  </a:moveTo>
                  <a:lnTo>
                    <a:pt x="26352500" y="0"/>
                  </a:lnTo>
                  <a:lnTo>
                    <a:pt x="26352500" y="37274500"/>
                  </a:lnTo>
                  <a:lnTo>
                    <a:pt x="0" y="37274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1999"/>
              </a:blip>
              <a:stretch>
                <a:fillRect l="0" t="0" r="0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570380" y="77571"/>
            <a:ext cx="17147240" cy="99699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759"/>
              </a:lnSpc>
            </a:pPr>
            <a:r>
              <a:rPr lang="en-US" sz="83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Todos: </a:t>
            </a:r>
          </a:p>
          <a:p>
            <a:pPr algn="ctr">
              <a:lnSpc>
                <a:spcPts val="11759"/>
              </a:lnSpc>
            </a:pPr>
          </a:p>
          <a:p>
            <a:pPr algn="ctr">
              <a:lnSpc>
                <a:spcPts val="11759"/>
              </a:lnSpc>
            </a:pPr>
            <a:r>
              <a:rPr lang="en-US" sz="83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Porque o Senhor é bom, e eterna a sua misericórdia; e a sua verdade estende-se de geração em geração.</a:t>
            </a:r>
          </a:p>
          <a:p>
            <a:pPr algn="ctr">
              <a:lnSpc>
                <a:spcPts val="8539"/>
              </a:lnSpc>
            </a:pP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852555" y="3174700"/>
            <a:ext cx="16765003" cy="47090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380"/>
              </a:lnSpc>
            </a:pPr>
            <a:r>
              <a:rPr lang="en-US" sz="67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Cântico</a:t>
            </a:r>
          </a:p>
          <a:p>
            <a:pPr algn="ctr">
              <a:lnSpc>
                <a:spcPts val="11200"/>
              </a:lnSpc>
            </a:pPr>
            <a:r>
              <a:rPr lang="en-US" sz="80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“Sublime” </a:t>
            </a:r>
          </a:p>
          <a:p>
            <a:pPr algn="ctr">
              <a:lnSpc>
                <a:spcPts val="5880"/>
              </a:lnSpc>
            </a:pPr>
            <a:r>
              <a:rPr lang="en-US" sz="42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(Fhop Music) </a:t>
            </a:r>
          </a:p>
          <a:p>
            <a:pPr algn="ctr">
              <a:lnSpc>
                <a:spcPts val="11200"/>
              </a:lnSpc>
            </a:pP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E4A2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518522" y="-3951303"/>
            <a:ext cx="19764375" cy="27955875"/>
            <a:chOff x="0" y="0"/>
            <a:chExt cx="26352500" cy="372745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6352500" cy="37274500"/>
            </a:xfrm>
            <a:custGeom>
              <a:avLst/>
              <a:gdLst/>
              <a:ahLst/>
              <a:cxnLst/>
              <a:rect r="r" b="b" t="t" l="l"/>
              <a:pathLst>
                <a:path h="37274500" w="26352500">
                  <a:moveTo>
                    <a:pt x="0" y="0"/>
                  </a:moveTo>
                  <a:lnTo>
                    <a:pt x="26352500" y="0"/>
                  </a:lnTo>
                  <a:lnTo>
                    <a:pt x="26352500" y="37274500"/>
                  </a:lnTo>
                  <a:lnTo>
                    <a:pt x="0" y="37274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1999"/>
              </a:blip>
              <a:stretch>
                <a:fillRect l="0" t="0" r="0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1263114" y="923925"/>
            <a:ext cx="15761772" cy="73537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Quem é como Tu?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Jesus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Não há ninguém além de Ti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Que é manso e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Humilde assim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Não há ninguém igual a Ti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Não há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263227" y="9547682"/>
            <a:ext cx="7189187" cy="3492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EEDDBC"/>
                </a:solidFill>
                <a:latin typeface="Open Sans"/>
                <a:ea typeface="Open Sans"/>
                <a:cs typeface="Open Sans"/>
                <a:sym typeface="Open Sans"/>
              </a:rPr>
              <a:t>“Sublime”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806639" y="9547682"/>
            <a:ext cx="7189187" cy="3492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>
                <a:solidFill>
                  <a:srgbClr val="EEDDBC"/>
                </a:solidFill>
                <a:latin typeface="Open Sans"/>
                <a:ea typeface="Open Sans"/>
                <a:cs typeface="Open Sans"/>
                <a:sym typeface="Open Sans"/>
              </a:rPr>
              <a:t>(Fhop Music) 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E4A2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518522" y="-3951303"/>
            <a:ext cx="19764375" cy="27955875"/>
            <a:chOff x="0" y="0"/>
            <a:chExt cx="26352500" cy="372745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6352500" cy="37274500"/>
            </a:xfrm>
            <a:custGeom>
              <a:avLst/>
              <a:gdLst/>
              <a:ahLst/>
              <a:cxnLst/>
              <a:rect r="r" b="b" t="t" l="l"/>
              <a:pathLst>
                <a:path h="37274500" w="26352500">
                  <a:moveTo>
                    <a:pt x="0" y="0"/>
                  </a:moveTo>
                  <a:lnTo>
                    <a:pt x="26352500" y="0"/>
                  </a:lnTo>
                  <a:lnTo>
                    <a:pt x="26352500" y="37274500"/>
                  </a:lnTo>
                  <a:lnTo>
                    <a:pt x="0" y="37274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1999"/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5848588" y="1994802"/>
            <a:ext cx="6457950" cy="6057900"/>
            <a:chOff x="0" y="0"/>
            <a:chExt cx="8610600" cy="80772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8610600" cy="8077200"/>
            </a:xfrm>
            <a:custGeom>
              <a:avLst/>
              <a:gdLst/>
              <a:ahLst/>
              <a:cxnLst/>
              <a:rect r="r" b="b" t="t" l="l"/>
              <a:pathLst>
                <a:path h="8077200" w="8610600">
                  <a:moveTo>
                    <a:pt x="0" y="0"/>
                  </a:moveTo>
                  <a:lnTo>
                    <a:pt x="8610600" y="0"/>
                  </a:lnTo>
                  <a:lnTo>
                    <a:pt x="8610600" y="8077200"/>
                  </a:lnTo>
                  <a:lnTo>
                    <a:pt x="0" y="80772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7185308" y="8324621"/>
            <a:ext cx="3790950" cy="628650"/>
            <a:chOff x="0" y="0"/>
            <a:chExt cx="5054600" cy="8382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5054600" cy="838200"/>
            </a:xfrm>
            <a:custGeom>
              <a:avLst/>
              <a:gdLst/>
              <a:ahLst/>
              <a:cxnLst/>
              <a:rect r="r" b="b" t="t" l="l"/>
              <a:pathLst>
                <a:path h="838200" w="5054600">
                  <a:moveTo>
                    <a:pt x="0" y="0"/>
                  </a:moveTo>
                  <a:lnTo>
                    <a:pt x="5054600" y="0"/>
                  </a:lnTo>
                  <a:lnTo>
                    <a:pt x="5054600" y="838200"/>
                  </a:lnTo>
                  <a:lnTo>
                    <a:pt x="0" y="8382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15716" t="-15266" r="-29007" b="-18066"/>
              </a:stretch>
            </a:blipFill>
          </p:spPr>
        </p:sp>
      </p:grp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E4A2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518522" y="-3951303"/>
            <a:ext cx="19764375" cy="27955875"/>
            <a:chOff x="0" y="0"/>
            <a:chExt cx="26352500" cy="372745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6352500" cy="37274500"/>
            </a:xfrm>
            <a:custGeom>
              <a:avLst/>
              <a:gdLst/>
              <a:ahLst/>
              <a:cxnLst/>
              <a:rect r="r" b="b" t="t" l="l"/>
              <a:pathLst>
                <a:path h="37274500" w="26352500">
                  <a:moveTo>
                    <a:pt x="0" y="0"/>
                  </a:moveTo>
                  <a:lnTo>
                    <a:pt x="26352500" y="0"/>
                  </a:lnTo>
                  <a:lnTo>
                    <a:pt x="26352500" y="37274500"/>
                  </a:lnTo>
                  <a:lnTo>
                    <a:pt x="0" y="37274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1999"/>
              </a:blip>
              <a:stretch>
                <a:fillRect l="0" t="0" r="0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1263114" y="1755206"/>
            <a:ext cx="15761772" cy="52390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Maravilhoso, admirável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Tão sublime, Glorioso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Tua presença é mais desejável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Do que o ouro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Melhor que a vida é o Teu amor!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263227" y="9547682"/>
            <a:ext cx="7189187" cy="3492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EEDDBC"/>
                </a:solidFill>
                <a:latin typeface="Open Sans"/>
                <a:ea typeface="Open Sans"/>
                <a:cs typeface="Open Sans"/>
                <a:sym typeface="Open Sans"/>
              </a:rPr>
              <a:t>“Sublime”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806639" y="9547682"/>
            <a:ext cx="7189187" cy="3492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>
                <a:solidFill>
                  <a:srgbClr val="EEDDBC"/>
                </a:solidFill>
                <a:latin typeface="Open Sans"/>
                <a:ea typeface="Open Sans"/>
                <a:cs typeface="Open Sans"/>
                <a:sym typeface="Open Sans"/>
              </a:rPr>
              <a:t>(Fhop Music) 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E4A2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518522" y="-3951303"/>
            <a:ext cx="19764375" cy="27955875"/>
            <a:chOff x="0" y="0"/>
            <a:chExt cx="26352500" cy="372745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6352500" cy="37274500"/>
            </a:xfrm>
            <a:custGeom>
              <a:avLst/>
              <a:gdLst/>
              <a:ahLst/>
              <a:cxnLst/>
              <a:rect r="r" b="b" t="t" l="l"/>
              <a:pathLst>
                <a:path h="37274500" w="26352500">
                  <a:moveTo>
                    <a:pt x="0" y="0"/>
                  </a:moveTo>
                  <a:lnTo>
                    <a:pt x="26352500" y="0"/>
                  </a:lnTo>
                  <a:lnTo>
                    <a:pt x="26352500" y="37274500"/>
                  </a:lnTo>
                  <a:lnTo>
                    <a:pt x="0" y="37274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1999"/>
              </a:blip>
              <a:stretch>
                <a:fillRect l="0" t="0" r="0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1375067" y="975880"/>
            <a:ext cx="15761772" cy="73537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Quem é como Tu?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Jesus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Não há ninguém além de Ti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Que é manso e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Humilde assim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Não há ninguém igual a Ti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Não há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263227" y="9547682"/>
            <a:ext cx="7189187" cy="3492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EEDDBC"/>
                </a:solidFill>
                <a:latin typeface="Open Sans"/>
                <a:ea typeface="Open Sans"/>
                <a:cs typeface="Open Sans"/>
                <a:sym typeface="Open Sans"/>
              </a:rPr>
              <a:t>“Sublime”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806639" y="9547682"/>
            <a:ext cx="7189187" cy="3492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>
                <a:solidFill>
                  <a:srgbClr val="EEDDBC"/>
                </a:solidFill>
                <a:latin typeface="Open Sans"/>
                <a:ea typeface="Open Sans"/>
                <a:cs typeface="Open Sans"/>
                <a:sym typeface="Open Sans"/>
              </a:rPr>
              <a:t>(Fhop Music) 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E4A2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518522" y="-3951303"/>
            <a:ext cx="19764375" cy="27955875"/>
            <a:chOff x="0" y="0"/>
            <a:chExt cx="26352500" cy="372745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6352500" cy="37274500"/>
            </a:xfrm>
            <a:custGeom>
              <a:avLst/>
              <a:gdLst/>
              <a:ahLst/>
              <a:cxnLst/>
              <a:rect r="r" b="b" t="t" l="l"/>
              <a:pathLst>
                <a:path h="37274500" w="26352500">
                  <a:moveTo>
                    <a:pt x="0" y="0"/>
                  </a:moveTo>
                  <a:lnTo>
                    <a:pt x="26352500" y="0"/>
                  </a:lnTo>
                  <a:lnTo>
                    <a:pt x="26352500" y="37274500"/>
                  </a:lnTo>
                  <a:lnTo>
                    <a:pt x="0" y="37274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1999"/>
              </a:blip>
              <a:stretch>
                <a:fillRect l="0" t="0" r="0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1263114" y="1755206"/>
            <a:ext cx="15761772" cy="52390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Maravilhoso, admirável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Tão sublime, Glorioso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Tua presença é mais desejável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Do que o ouro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Melhor que a vida é o Teu amor!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263227" y="9547682"/>
            <a:ext cx="7189187" cy="3492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EEDDBC"/>
                </a:solidFill>
                <a:latin typeface="Open Sans"/>
                <a:ea typeface="Open Sans"/>
                <a:cs typeface="Open Sans"/>
                <a:sym typeface="Open Sans"/>
              </a:rPr>
              <a:t>“Sublime”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806639" y="9547682"/>
            <a:ext cx="7189187" cy="3492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>
                <a:solidFill>
                  <a:srgbClr val="EEDDBC"/>
                </a:solidFill>
                <a:latin typeface="Open Sans"/>
                <a:ea typeface="Open Sans"/>
                <a:cs typeface="Open Sans"/>
                <a:sym typeface="Open Sans"/>
              </a:rPr>
              <a:t>(Fhop Music) 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E4A2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518522" y="-3951303"/>
            <a:ext cx="19764375" cy="27955875"/>
            <a:chOff x="0" y="0"/>
            <a:chExt cx="26352500" cy="372745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6352500" cy="37274500"/>
            </a:xfrm>
            <a:custGeom>
              <a:avLst/>
              <a:gdLst/>
              <a:ahLst/>
              <a:cxnLst/>
              <a:rect r="r" b="b" t="t" l="l"/>
              <a:pathLst>
                <a:path h="37274500" w="26352500">
                  <a:moveTo>
                    <a:pt x="0" y="0"/>
                  </a:moveTo>
                  <a:lnTo>
                    <a:pt x="26352500" y="0"/>
                  </a:lnTo>
                  <a:lnTo>
                    <a:pt x="26352500" y="37274500"/>
                  </a:lnTo>
                  <a:lnTo>
                    <a:pt x="0" y="37274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1999"/>
              </a:blip>
              <a:stretch>
                <a:fillRect l="0" t="0" r="0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1482780" y="2344030"/>
            <a:ext cx="15761772" cy="52390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Ah, como espero o dia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Em que verei a face do meu amado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Ah, como espero o dia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Em que a alegria enfim será completa</a:t>
            </a:r>
          </a:p>
          <a:p>
            <a:pPr algn="ctr">
              <a:lnSpc>
                <a:spcPts val="8399"/>
              </a:lnSpc>
            </a:pPr>
          </a:p>
        </p:txBody>
      </p:sp>
      <p:sp>
        <p:nvSpPr>
          <p:cNvPr name="TextBox 5" id="5"/>
          <p:cNvSpPr txBox="true"/>
          <p:nvPr/>
        </p:nvSpPr>
        <p:spPr>
          <a:xfrm rot="0">
            <a:off x="263227" y="9547682"/>
            <a:ext cx="7189187" cy="3492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EEDDBC"/>
                </a:solidFill>
                <a:latin typeface="Open Sans"/>
                <a:ea typeface="Open Sans"/>
                <a:cs typeface="Open Sans"/>
                <a:sym typeface="Open Sans"/>
              </a:rPr>
              <a:t>“Sublime”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806639" y="9547682"/>
            <a:ext cx="7189187" cy="3492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>
                <a:solidFill>
                  <a:srgbClr val="EEDDBC"/>
                </a:solidFill>
                <a:latin typeface="Open Sans"/>
                <a:ea typeface="Open Sans"/>
                <a:cs typeface="Open Sans"/>
                <a:sym typeface="Open Sans"/>
              </a:rPr>
              <a:t>(Fhop Music) 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E4A2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518522" y="-3951303"/>
            <a:ext cx="19764375" cy="27955875"/>
            <a:chOff x="0" y="0"/>
            <a:chExt cx="26352500" cy="372745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6352500" cy="37274500"/>
            </a:xfrm>
            <a:custGeom>
              <a:avLst/>
              <a:gdLst/>
              <a:ahLst/>
              <a:cxnLst/>
              <a:rect r="r" b="b" t="t" l="l"/>
              <a:pathLst>
                <a:path h="37274500" w="26352500">
                  <a:moveTo>
                    <a:pt x="0" y="0"/>
                  </a:moveTo>
                  <a:lnTo>
                    <a:pt x="26352500" y="0"/>
                  </a:lnTo>
                  <a:lnTo>
                    <a:pt x="26352500" y="37274500"/>
                  </a:lnTo>
                  <a:lnTo>
                    <a:pt x="0" y="37274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1999"/>
              </a:blip>
              <a:stretch>
                <a:fillRect l="0" t="0" r="0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1263114" y="1755206"/>
            <a:ext cx="15761772" cy="52390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Maravilhoso, admirável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Tão sublime, Glorioso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Tua presença é mais desejável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Do que o ouro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Melhor que a vida é o Teu amor!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263227" y="9547682"/>
            <a:ext cx="7189187" cy="3492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EEDDBC"/>
                </a:solidFill>
                <a:latin typeface="Open Sans"/>
                <a:ea typeface="Open Sans"/>
                <a:cs typeface="Open Sans"/>
                <a:sym typeface="Open Sans"/>
              </a:rPr>
              <a:t>“Sublime”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806639" y="9547682"/>
            <a:ext cx="7189187" cy="3492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>
                <a:solidFill>
                  <a:srgbClr val="EEDDBC"/>
                </a:solidFill>
                <a:latin typeface="Open Sans"/>
                <a:ea typeface="Open Sans"/>
                <a:cs typeface="Open Sans"/>
                <a:sym typeface="Open Sans"/>
              </a:rPr>
              <a:t>(Fhop Music) 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2164285" y="2966879"/>
            <a:ext cx="16765003" cy="47090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380"/>
              </a:lnSpc>
            </a:pPr>
            <a:r>
              <a:rPr lang="en-US" sz="67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Cântico</a:t>
            </a:r>
          </a:p>
          <a:p>
            <a:pPr algn="ctr">
              <a:lnSpc>
                <a:spcPts val="11200"/>
              </a:lnSpc>
            </a:pPr>
            <a:r>
              <a:rPr lang="en-US" sz="80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“Ajuntamento” </a:t>
            </a:r>
          </a:p>
          <a:p>
            <a:pPr algn="ctr">
              <a:lnSpc>
                <a:spcPts val="5880"/>
              </a:lnSpc>
            </a:pPr>
            <a:r>
              <a:rPr lang="en-US" sz="42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(IPALPHA)</a:t>
            </a:r>
          </a:p>
          <a:p>
            <a:pPr algn="ctr">
              <a:lnSpc>
                <a:spcPts val="11200"/>
              </a:lnSpc>
            </a:pP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E4A2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518522" y="-3951303"/>
            <a:ext cx="19764375" cy="27955875"/>
            <a:chOff x="0" y="0"/>
            <a:chExt cx="26352500" cy="372745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6352500" cy="37274500"/>
            </a:xfrm>
            <a:custGeom>
              <a:avLst/>
              <a:gdLst/>
              <a:ahLst/>
              <a:cxnLst/>
              <a:rect r="r" b="b" t="t" l="l"/>
              <a:pathLst>
                <a:path h="37274500" w="26352500">
                  <a:moveTo>
                    <a:pt x="0" y="0"/>
                  </a:moveTo>
                  <a:lnTo>
                    <a:pt x="26352500" y="0"/>
                  </a:lnTo>
                  <a:lnTo>
                    <a:pt x="26352500" y="37274500"/>
                  </a:lnTo>
                  <a:lnTo>
                    <a:pt x="0" y="37274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1999"/>
              </a:blip>
              <a:stretch>
                <a:fillRect l="0" t="0" r="0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1263114" y="2447940"/>
            <a:ext cx="15761772" cy="41817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Vem e sopra sobre nós Teu sopro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Reunidos neste ajuntamento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Honra e santifica este momento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Com a Tua igreja que é Teu povo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263227" y="9547682"/>
            <a:ext cx="7189187" cy="3492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EEDDBC"/>
                </a:solidFill>
                <a:latin typeface="Open Sans"/>
                <a:ea typeface="Open Sans"/>
                <a:cs typeface="Open Sans"/>
                <a:sym typeface="Open Sans"/>
              </a:rPr>
              <a:t>“Ajuntamento”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806639" y="9547682"/>
            <a:ext cx="7189187" cy="3492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>
                <a:solidFill>
                  <a:srgbClr val="EEDDBC"/>
                </a:solidFill>
                <a:latin typeface="Open Sans"/>
                <a:ea typeface="Open Sans"/>
                <a:cs typeface="Open Sans"/>
                <a:sym typeface="Open Sans"/>
              </a:rPr>
              <a:t>(IPALPHA)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E4A2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518522" y="-3951303"/>
            <a:ext cx="19764375" cy="27955875"/>
            <a:chOff x="0" y="0"/>
            <a:chExt cx="26352500" cy="372745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6352500" cy="37274500"/>
            </a:xfrm>
            <a:custGeom>
              <a:avLst/>
              <a:gdLst/>
              <a:ahLst/>
              <a:cxnLst/>
              <a:rect r="r" b="b" t="t" l="l"/>
              <a:pathLst>
                <a:path h="37274500" w="26352500">
                  <a:moveTo>
                    <a:pt x="0" y="0"/>
                  </a:moveTo>
                  <a:lnTo>
                    <a:pt x="26352500" y="0"/>
                  </a:lnTo>
                  <a:lnTo>
                    <a:pt x="26352500" y="37274500"/>
                  </a:lnTo>
                  <a:lnTo>
                    <a:pt x="0" y="37274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1999"/>
              </a:blip>
              <a:stretch>
                <a:fillRect l="0" t="0" r="0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1263114" y="2447940"/>
            <a:ext cx="15761772" cy="41817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Faz Teu rio de paz correr no meio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Destes que por fé vem bendizer-te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 a uma voz oferecer-te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Seus louvores, súplicas e anseios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263227" y="9547682"/>
            <a:ext cx="7189187" cy="3492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EEDDBC"/>
                </a:solidFill>
                <a:latin typeface="Open Sans"/>
                <a:ea typeface="Open Sans"/>
                <a:cs typeface="Open Sans"/>
                <a:sym typeface="Open Sans"/>
              </a:rPr>
              <a:t>“Ajuntamento”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806639" y="9547682"/>
            <a:ext cx="7189187" cy="3492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>
                <a:solidFill>
                  <a:srgbClr val="EEDDBC"/>
                </a:solidFill>
                <a:latin typeface="Open Sans"/>
                <a:ea typeface="Open Sans"/>
                <a:cs typeface="Open Sans"/>
                <a:sym typeface="Open Sans"/>
              </a:rPr>
              <a:t>(IPALPHA)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E4A2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518522" y="-3951303"/>
            <a:ext cx="19764375" cy="27955875"/>
            <a:chOff x="0" y="0"/>
            <a:chExt cx="26352500" cy="372745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6352500" cy="37274500"/>
            </a:xfrm>
            <a:custGeom>
              <a:avLst/>
              <a:gdLst/>
              <a:ahLst/>
              <a:cxnLst/>
              <a:rect r="r" b="b" t="t" l="l"/>
              <a:pathLst>
                <a:path h="37274500" w="26352500">
                  <a:moveTo>
                    <a:pt x="0" y="0"/>
                  </a:moveTo>
                  <a:lnTo>
                    <a:pt x="26352500" y="0"/>
                  </a:lnTo>
                  <a:lnTo>
                    <a:pt x="26352500" y="37274500"/>
                  </a:lnTo>
                  <a:lnTo>
                    <a:pt x="0" y="37274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1999"/>
              </a:blip>
              <a:stretch>
                <a:fillRect l="0" t="0" r="0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1263114" y="2049618"/>
            <a:ext cx="15761772" cy="52390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Tu és o Senhor de toda glória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Hoje e sempre como foste outrora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No correr da história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Revelando Seu amor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Deus bendito Rei e Salvador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263227" y="9547682"/>
            <a:ext cx="7189187" cy="3492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EEDDBC"/>
                </a:solidFill>
                <a:latin typeface="Open Sans"/>
                <a:ea typeface="Open Sans"/>
                <a:cs typeface="Open Sans"/>
                <a:sym typeface="Open Sans"/>
              </a:rPr>
              <a:t>“Ajuntamento”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806639" y="9547682"/>
            <a:ext cx="7189187" cy="3492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>
                <a:solidFill>
                  <a:srgbClr val="EEDDBC"/>
                </a:solidFill>
                <a:latin typeface="Open Sans"/>
                <a:ea typeface="Open Sans"/>
                <a:cs typeface="Open Sans"/>
                <a:sym typeface="Open Sans"/>
              </a:rPr>
              <a:t>(IPALPHA)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78283" cy="10287000"/>
          </a:xfrm>
          <a:custGeom>
            <a:avLst/>
            <a:gdLst/>
            <a:ahLst/>
            <a:cxnLst/>
            <a:rect r="r" b="b" t="t" l="l"/>
            <a:pathLst>
              <a:path h="10287000" w="18278283">
                <a:moveTo>
                  <a:pt x="0" y="0"/>
                </a:moveTo>
                <a:lnTo>
                  <a:pt x="18278283" y="0"/>
                </a:lnTo>
                <a:lnTo>
                  <a:pt x="18278283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640270" y="4127209"/>
            <a:ext cx="16765003" cy="25469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380"/>
              </a:lnSpc>
            </a:pPr>
            <a:r>
              <a:rPr lang="en-US" sz="67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Oração de Adoração</a:t>
            </a:r>
          </a:p>
          <a:p>
            <a:pPr algn="ctr">
              <a:lnSpc>
                <a:spcPts val="11200"/>
              </a:lnSpc>
            </a:pP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78283" cy="10287000"/>
          </a:xfrm>
          <a:custGeom>
            <a:avLst/>
            <a:gdLst/>
            <a:ahLst/>
            <a:cxnLst/>
            <a:rect r="r" b="b" t="t" l="l"/>
            <a:pathLst>
              <a:path h="10287000" w="18278283">
                <a:moveTo>
                  <a:pt x="0" y="0"/>
                </a:moveTo>
                <a:lnTo>
                  <a:pt x="18278283" y="0"/>
                </a:lnTo>
                <a:lnTo>
                  <a:pt x="18278283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892019" y="2765121"/>
            <a:ext cx="15085123" cy="42066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200"/>
              </a:lnSpc>
            </a:pPr>
            <a:r>
              <a:rPr lang="en-US" sz="80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Oração de gratidão pela Campanha de Missões Nacionais 2026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E4A2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600902" y="-3910114"/>
            <a:ext cx="19764375" cy="27955875"/>
            <a:chOff x="0" y="0"/>
            <a:chExt cx="26352500" cy="372745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6352500" cy="37274500"/>
            </a:xfrm>
            <a:custGeom>
              <a:avLst/>
              <a:gdLst/>
              <a:ahLst/>
              <a:cxnLst/>
              <a:rect r="r" b="b" t="t" l="l"/>
              <a:pathLst>
                <a:path h="37274500" w="26352500">
                  <a:moveTo>
                    <a:pt x="0" y="0"/>
                  </a:moveTo>
                  <a:lnTo>
                    <a:pt x="26352500" y="0"/>
                  </a:lnTo>
                  <a:lnTo>
                    <a:pt x="26352500" y="37274500"/>
                  </a:lnTo>
                  <a:lnTo>
                    <a:pt x="0" y="37274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1999"/>
              </a:blip>
              <a:stretch>
                <a:fillRect l="0" t="0" r="0" b="0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4516197" y="1601501"/>
            <a:ext cx="10004001" cy="7656799"/>
          </a:xfrm>
          <a:custGeom>
            <a:avLst/>
            <a:gdLst/>
            <a:ahLst/>
            <a:cxnLst/>
            <a:rect r="r" b="b" t="t" l="l"/>
            <a:pathLst>
              <a:path h="7656799" w="10004001">
                <a:moveTo>
                  <a:pt x="0" y="0"/>
                </a:moveTo>
                <a:lnTo>
                  <a:pt x="10004000" y="0"/>
                </a:lnTo>
                <a:lnTo>
                  <a:pt x="10004000" y="7656799"/>
                </a:lnTo>
                <a:lnTo>
                  <a:pt x="0" y="765679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926656" y="3942769"/>
            <a:ext cx="15085123" cy="42066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200"/>
              </a:lnSpc>
            </a:pPr>
            <a:r>
              <a:rPr lang="en-US" sz="80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Leitura Bíblica Uníssona</a:t>
            </a:r>
          </a:p>
          <a:p>
            <a:pPr algn="ctr">
              <a:lnSpc>
                <a:spcPts val="11200"/>
              </a:lnSpc>
            </a:pPr>
            <a:r>
              <a:rPr lang="en-US" sz="80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Salmo 86.9,10 e Hc 2.14</a:t>
            </a:r>
          </a:p>
          <a:p>
            <a:pPr algn="ctr">
              <a:lnSpc>
                <a:spcPts val="11200"/>
              </a:lnSpc>
            </a:pP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E4A2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518522" y="-3951303"/>
            <a:ext cx="19764375" cy="27955875"/>
            <a:chOff x="0" y="0"/>
            <a:chExt cx="26352500" cy="372745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6352500" cy="37274500"/>
            </a:xfrm>
            <a:custGeom>
              <a:avLst/>
              <a:gdLst/>
              <a:ahLst/>
              <a:cxnLst/>
              <a:rect r="r" b="b" t="t" l="l"/>
              <a:pathLst>
                <a:path h="37274500" w="26352500">
                  <a:moveTo>
                    <a:pt x="0" y="0"/>
                  </a:moveTo>
                  <a:lnTo>
                    <a:pt x="26352500" y="0"/>
                  </a:lnTo>
                  <a:lnTo>
                    <a:pt x="26352500" y="37274500"/>
                  </a:lnTo>
                  <a:lnTo>
                    <a:pt x="0" y="37274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1999"/>
              </a:blip>
              <a:stretch>
                <a:fillRect l="0" t="0" r="0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570380" y="555452"/>
            <a:ext cx="17147240" cy="88844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079"/>
              </a:lnSpc>
            </a:pPr>
            <a:r>
              <a:rPr lang="en-US" sz="71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“Todas as nações que fizeste virão e se prostrarão perante a tua face, Senhor, e glorificarão o teu nome. Porque tu és grande e fazes maravilhas. E a terra ficará cheia do conhecimento da glória do Senhor, assim como as águas enchem o mar.”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956465" y="2914924"/>
            <a:ext cx="16765003" cy="47090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380"/>
              </a:lnSpc>
            </a:pPr>
            <a:r>
              <a:rPr lang="en-US" sz="67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Cântico</a:t>
            </a:r>
          </a:p>
          <a:p>
            <a:pPr algn="ctr">
              <a:lnSpc>
                <a:spcPts val="11200"/>
              </a:lnSpc>
            </a:pPr>
            <a:r>
              <a:rPr lang="en-US" sz="80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“Toda Terra” </a:t>
            </a:r>
          </a:p>
          <a:p>
            <a:pPr algn="ctr">
              <a:lnSpc>
                <a:spcPts val="5880"/>
              </a:lnSpc>
            </a:pPr>
            <a:r>
              <a:rPr lang="en-US" sz="42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(Gabriela Rocha)</a:t>
            </a:r>
          </a:p>
          <a:p>
            <a:pPr algn="ctr">
              <a:lnSpc>
                <a:spcPts val="11200"/>
              </a:lnSpc>
            </a:pP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E4A2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518522" y="-3951303"/>
            <a:ext cx="19764375" cy="27955875"/>
            <a:chOff x="0" y="0"/>
            <a:chExt cx="26352500" cy="372745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6352500" cy="37274500"/>
            </a:xfrm>
            <a:custGeom>
              <a:avLst/>
              <a:gdLst/>
              <a:ahLst/>
              <a:cxnLst/>
              <a:rect r="r" b="b" t="t" l="l"/>
              <a:pathLst>
                <a:path h="37274500" w="26352500">
                  <a:moveTo>
                    <a:pt x="0" y="0"/>
                  </a:moveTo>
                  <a:lnTo>
                    <a:pt x="26352500" y="0"/>
                  </a:lnTo>
                  <a:lnTo>
                    <a:pt x="26352500" y="37274500"/>
                  </a:lnTo>
                  <a:lnTo>
                    <a:pt x="0" y="37274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1999"/>
              </a:blip>
              <a:stretch>
                <a:fillRect l="0" t="0" r="0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1263114" y="1885751"/>
            <a:ext cx="15761772" cy="78509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339"/>
              </a:lnSpc>
            </a:pPr>
            <a:r>
              <a:rPr lang="en-US" sz="80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Eu ouvi uma vez</a:t>
            </a:r>
          </a:p>
          <a:p>
            <a:pPr algn="ctr">
              <a:lnSpc>
                <a:spcPts val="11339"/>
              </a:lnSpc>
            </a:pPr>
            <a:r>
              <a:rPr lang="en-US" sz="80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 li no Teu livro</a:t>
            </a:r>
          </a:p>
          <a:p>
            <a:pPr algn="ctr">
              <a:lnSpc>
                <a:spcPts val="11339"/>
              </a:lnSpc>
            </a:pPr>
            <a:r>
              <a:rPr lang="en-US" sz="80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 que o Senhor fez</a:t>
            </a:r>
          </a:p>
          <a:p>
            <a:pPr algn="ctr">
              <a:lnSpc>
                <a:spcPts val="11339"/>
              </a:lnSpc>
            </a:pPr>
            <a:r>
              <a:rPr lang="en-US" sz="80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Faz mais uma vez</a:t>
            </a:r>
          </a:p>
          <a:p>
            <a:pPr algn="ctr">
              <a:lnSpc>
                <a:spcPts val="8399"/>
              </a:lnSpc>
            </a:pPr>
          </a:p>
          <a:p>
            <a:pPr algn="ctr">
              <a:lnSpc>
                <a:spcPts val="8399"/>
              </a:lnSpc>
            </a:pPr>
          </a:p>
        </p:txBody>
      </p:sp>
      <p:sp>
        <p:nvSpPr>
          <p:cNvPr name="TextBox 5" id="5"/>
          <p:cNvSpPr txBox="true"/>
          <p:nvPr/>
        </p:nvSpPr>
        <p:spPr>
          <a:xfrm rot="0">
            <a:off x="263227" y="9547682"/>
            <a:ext cx="7189187" cy="3492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EEDDBC"/>
                </a:solidFill>
                <a:latin typeface="Open Sans"/>
                <a:ea typeface="Open Sans"/>
                <a:cs typeface="Open Sans"/>
                <a:sym typeface="Open Sans"/>
              </a:rPr>
              <a:t>“Toda Terra”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806639" y="9547682"/>
            <a:ext cx="7189187" cy="3492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>
                <a:solidFill>
                  <a:srgbClr val="EEDDBC"/>
                </a:solidFill>
                <a:latin typeface="Open Sans"/>
                <a:ea typeface="Open Sans"/>
                <a:cs typeface="Open Sans"/>
                <a:sym typeface="Open Sans"/>
              </a:rPr>
              <a:t>(Gabriela Rocha)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E4A2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518522" y="-3951303"/>
            <a:ext cx="19764375" cy="27955875"/>
            <a:chOff x="0" y="0"/>
            <a:chExt cx="26352500" cy="372745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6352500" cy="37274500"/>
            </a:xfrm>
            <a:custGeom>
              <a:avLst/>
              <a:gdLst/>
              <a:ahLst/>
              <a:cxnLst/>
              <a:rect r="r" b="b" t="t" l="l"/>
              <a:pathLst>
                <a:path h="37274500" w="26352500">
                  <a:moveTo>
                    <a:pt x="0" y="0"/>
                  </a:moveTo>
                  <a:lnTo>
                    <a:pt x="26352500" y="0"/>
                  </a:lnTo>
                  <a:lnTo>
                    <a:pt x="26352500" y="37274500"/>
                  </a:lnTo>
                  <a:lnTo>
                    <a:pt x="0" y="37274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1999"/>
              </a:blip>
              <a:stretch>
                <a:fillRect l="0" t="0" r="0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1263114" y="757971"/>
            <a:ext cx="15761772" cy="80801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399"/>
              </a:lnSpc>
            </a:pPr>
          </a:p>
          <a:p>
            <a:pPr algn="ctr">
              <a:lnSpc>
                <a:spcPts val="11199"/>
              </a:lnSpc>
            </a:pPr>
            <a:r>
              <a:rPr lang="en-US" sz="7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Que onde houver dois ou três</a:t>
            </a:r>
          </a:p>
          <a:p>
            <a:pPr algn="ctr">
              <a:lnSpc>
                <a:spcPts val="11199"/>
              </a:lnSpc>
            </a:pPr>
            <a:r>
              <a:rPr lang="en-US" sz="7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Juntos em meu nome</a:t>
            </a:r>
          </a:p>
          <a:p>
            <a:pPr algn="ctr">
              <a:lnSpc>
                <a:spcPts val="11199"/>
              </a:lnSpc>
            </a:pPr>
            <a:r>
              <a:rPr lang="en-US" sz="7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Ali estarei</a:t>
            </a:r>
          </a:p>
          <a:p>
            <a:pPr algn="ctr">
              <a:lnSpc>
                <a:spcPts val="11199"/>
              </a:lnSpc>
            </a:pPr>
            <a:r>
              <a:rPr lang="en-US" sz="7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Faz mais uma vez</a:t>
            </a:r>
          </a:p>
          <a:p>
            <a:pPr algn="ctr">
              <a:lnSpc>
                <a:spcPts val="11199"/>
              </a:lnSpc>
            </a:pPr>
          </a:p>
        </p:txBody>
      </p:sp>
      <p:sp>
        <p:nvSpPr>
          <p:cNvPr name="TextBox 5" id="5"/>
          <p:cNvSpPr txBox="true"/>
          <p:nvPr/>
        </p:nvSpPr>
        <p:spPr>
          <a:xfrm rot="0">
            <a:off x="263227" y="9547682"/>
            <a:ext cx="7189187" cy="3492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EEDDBC"/>
                </a:solidFill>
                <a:latin typeface="Open Sans"/>
                <a:ea typeface="Open Sans"/>
                <a:cs typeface="Open Sans"/>
                <a:sym typeface="Open Sans"/>
              </a:rPr>
              <a:t>“Toda Terra”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806639" y="9547682"/>
            <a:ext cx="7189187" cy="3492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>
                <a:solidFill>
                  <a:srgbClr val="EEDDBC"/>
                </a:solidFill>
                <a:latin typeface="Open Sans"/>
                <a:ea typeface="Open Sans"/>
                <a:cs typeface="Open Sans"/>
                <a:sym typeface="Open Sans"/>
              </a:rPr>
              <a:t>(Gabriela Rocha)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E4A2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518522" y="-3951303"/>
            <a:ext cx="19764375" cy="27955875"/>
            <a:chOff x="0" y="0"/>
            <a:chExt cx="26352500" cy="372745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6352500" cy="37274500"/>
            </a:xfrm>
            <a:custGeom>
              <a:avLst/>
              <a:gdLst/>
              <a:ahLst/>
              <a:cxnLst/>
              <a:rect r="r" b="b" t="t" l="l"/>
              <a:pathLst>
                <a:path h="37274500" w="26352500">
                  <a:moveTo>
                    <a:pt x="0" y="0"/>
                  </a:moveTo>
                  <a:lnTo>
                    <a:pt x="26352500" y="0"/>
                  </a:lnTo>
                  <a:lnTo>
                    <a:pt x="26352500" y="37274500"/>
                  </a:lnTo>
                  <a:lnTo>
                    <a:pt x="0" y="37274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1999"/>
              </a:blip>
              <a:stretch>
                <a:fillRect l="0" t="0" r="0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1028700" y="1142489"/>
            <a:ext cx="16387489" cy="75929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359"/>
              </a:lnSpc>
            </a:pPr>
            <a:r>
              <a:rPr lang="en-US" sz="73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Toda a Terra será cheia</a:t>
            </a:r>
          </a:p>
          <a:p>
            <a:pPr algn="ctr">
              <a:lnSpc>
                <a:spcPts val="10359"/>
              </a:lnSpc>
            </a:pPr>
            <a:r>
              <a:rPr lang="en-US" sz="73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Do conhecimento</a:t>
            </a:r>
          </a:p>
          <a:p>
            <a:pPr algn="ctr">
              <a:lnSpc>
                <a:spcPts val="10359"/>
              </a:lnSpc>
            </a:pPr>
            <a:r>
              <a:rPr lang="en-US" sz="73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da glória de Deus</a:t>
            </a:r>
          </a:p>
          <a:p>
            <a:pPr algn="ctr">
              <a:lnSpc>
                <a:spcPts val="10359"/>
              </a:lnSpc>
            </a:pPr>
            <a:r>
              <a:rPr lang="en-US" sz="73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Como as águas cobrem o mar</a:t>
            </a:r>
          </a:p>
          <a:p>
            <a:pPr algn="ctr">
              <a:lnSpc>
                <a:spcPts val="10359"/>
              </a:lnSpc>
            </a:pPr>
            <a:r>
              <a:rPr lang="en-US" sz="73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Enche a Terra ao som da Tua igreja</a:t>
            </a:r>
          </a:p>
          <a:p>
            <a:pPr algn="ctr">
              <a:lnSpc>
                <a:spcPts val="8399"/>
              </a:lnSpc>
            </a:pPr>
          </a:p>
        </p:txBody>
      </p:sp>
      <p:sp>
        <p:nvSpPr>
          <p:cNvPr name="TextBox 5" id="5"/>
          <p:cNvSpPr txBox="true"/>
          <p:nvPr/>
        </p:nvSpPr>
        <p:spPr>
          <a:xfrm rot="0">
            <a:off x="263227" y="9547682"/>
            <a:ext cx="7189187" cy="3492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EEDDBC"/>
                </a:solidFill>
                <a:latin typeface="Open Sans"/>
                <a:ea typeface="Open Sans"/>
                <a:cs typeface="Open Sans"/>
                <a:sym typeface="Open Sans"/>
              </a:rPr>
              <a:t>“Toda Terra”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806639" y="9547682"/>
            <a:ext cx="7189187" cy="3492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>
                <a:solidFill>
                  <a:srgbClr val="EEDDBC"/>
                </a:solidFill>
                <a:latin typeface="Open Sans"/>
                <a:ea typeface="Open Sans"/>
                <a:cs typeface="Open Sans"/>
                <a:sym typeface="Open Sans"/>
              </a:rPr>
              <a:t>(Gabriela Rocha)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E4A2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518522" y="-3951303"/>
            <a:ext cx="19764375" cy="27955875"/>
            <a:chOff x="0" y="0"/>
            <a:chExt cx="26352500" cy="372745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6352500" cy="37274500"/>
            </a:xfrm>
            <a:custGeom>
              <a:avLst/>
              <a:gdLst/>
              <a:ahLst/>
              <a:cxnLst/>
              <a:rect r="r" b="b" t="t" l="l"/>
              <a:pathLst>
                <a:path h="37274500" w="26352500">
                  <a:moveTo>
                    <a:pt x="0" y="0"/>
                  </a:moveTo>
                  <a:lnTo>
                    <a:pt x="26352500" y="0"/>
                  </a:lnTo>
                  <a:lnTo>
                    <a:pt x="26352500" y="37274500"/>
                  </a:lnTo>
                  <a:lnTo>
                    <a:pt x="0" y="37274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1999"/>
              </a:blip>
              <a:stretch>
                <a:fillRect l="0" t="0" r="0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1263114" y="1885751"/>
            <a:ext cx="15761772" cy="78509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339"/>
              </a:lnSpc>
            </a:pPr>
            <a:r>
              <a:rPr lang="en-US" sz="80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Eu ouvi uma vez</a:t>
            </a:r>
          </a:p>
          <a:p>
            <a:pPr algn="ctr">
              <a:lnSpc>
                <a:spcPts val="11339"/>
              </a:lnSpc>
            </a:pPr>
            <a:r>
              <a:rPr lang="en-US" sz="80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 li no Teu livro</a:t>
            </a:r>
          </a:p>
          <a:p>
            <a:pPr algn="ctr">
              <a:lnSpc>
                <a:spcPts val="11339"/>
              </a:lnSpc>
            </a:pPr>
            <a:r>
              <a:rPr lang="en-US" sz="80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 que o Senhor fez</a:t>
            </a:r>
          </a:p>
          <a:p>
            <a:pPr algn="ctr">
              <a:lnSpc>
                <a:spcPts val="11339"/>
              </a:lnSpc>
            </a:pPr>
            <a:r>
              <a:rPr lang="en-US" sz="80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Faz mais uma vez</a:t>
            </a:r>
          </a:p>
          <a:p>
            <a:pPr algn="ctr">
              <a:lnSpc>
                <a:spcPts val="8399"/>
              </a:lnSpc>
            </a:pPr>
          </a:p>
          <a:p>
            <a:pPr algn="ctr">
              <a:lnSpc>
                <a:spcPts val="8399"/>
              </a:lnSpc>
            </a:pPr>
          </a:p>
        </p:txBody>
      </p:sp>
      <p:sp>
        <p:nvSpPr>
          <p:cNvPr name="TextBox 5" id="5"/>
          <p:cNvSpPr txBox="true"/>
          <p:nvPr/>
        </p:nvSpPr>
        <p:spPr>
          <a:xfrm rot="0">
            <a:off x="263227" y="9547682"/>
            <a:ext cx="7189187" cy="3492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EEDDBC"/>
                </a:solidFill>
                <a:latin typeface="Open Sans"/>
                <a:ea typeface="Open Sans"/>
                <a:cs typeface="Open Sans"/>
                <a:sym typeface="Open Sans"/>
              </a:rPr>
              <a:t>“Toda Terra”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806639" y="9547682"/>
            <a:ext cx="7189187" cy="3492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>
                <a:solidFill>
                  <a:srgbClr val="EEDDBC"/>
                </a:solidFill>
                <a:latin typeface="Open Sans"/>
                <a:ea typeface="Open Sans"/>
                <a:cs typeface="Open Sans"/>
                <a:sym typeface="Open Sans"/>
              </a:rPr>
              <a:t>(Gabriela Rocha)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E4A2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518522" y="-3951303"/>
            <a:ext cx="19764375" cy="27955875"/>
            <a:chOff x="0" y="0"/>
            <a:chExt cx="26352500" cy="372745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6352500" cy="37274500"/>
            </a:xfrm>
            <a:custGeom>
              <a:avLst/>
              <a:gdLst/>
              <a:ahLst/>
              <a:cxnLst/>
              <a:rect r="r" b="b" t="t" l="l"/>
              <a:pathLst>
                <a:path h="37274500" w="26352500">
                  <a:moveTo>
                    <a:pt x="0" y="0"/>
                  </a:moveTo>
                  <a:lnTo>
                    <a:pt x="26352500" y="0"/>
                  </a:lnTo>
                  <a:lnTo>
                    <a:pt x="26352500" y="37274500"/>
                  </a:lnTo>
                  <a:lnTo>
                    <a:pt x="0" y="37274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1999"/>
              </a:blip>
              <a:stretch>
                <a:fillRect l="0" t="0" r="0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1263114" y="757971"/>
            <a:ext cx="15761772" cy="80801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399"/>
              </a:lnSpc>
            </a:pPr>
          </a:p>
          <a:p>
            <a:pPr algn="ctr">
              <a:lnSpc>
                <a:spcPts val="11199"/>
              </a:lnSpc>
            </a:pPr>
            <a:r>
              <a:rPr lang="en-US" sz="7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Que onde houver dois ou três</a:t>
            </a:r>
          </a:p>
          <a:p>
            <a:pPr algn="ctr">
              <a:lnSpc>
                <a:spcPts val="11199"/>
              </a:lnSpc>
            </a:pPr>
            <a:r>
              <a:rPr lang="en-US" sz="7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Juntos em meu nome</a:t>
            </a:r>
          </a:p>
          <a:p>
            <a:pPr algn="ctr">
              <a:lnSpc>
                <a:spcPts val="11199"/>
              </a:lnSpc>
            </a:pPr>
            <a:r>
              <a:rPr lang="en-US" sz="7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Ali estarei</a:t>
            </a:r>
          </a:p>
          <a:p>
            <a:pPr algn="ctr">
              <a:lnSpc>
                <a:spcPts val="11199"/>
              </a:lnSpc>
            </a:pPr>
            <a:r>
              <a:rPr lang="en-US" sz="7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Faz mais uma vez</a:t>
            </a:r>
          </a:p>
          <a:p>
            <a:pPr algn="ctr">
              <a:lnSpc>
                <a:spcPts val="11199"/>
              </a:lnSpc>
            </a:pPr>
          </a:p>
        </p:txBody>
      </p:sp>
      <p:sp>
        <p:nvSpPr>
          <p:cNvPr name="TextBox 5" id="5"/>
          <p:cNvSpPr txBox="true"/>
          <p:nvPr/>
        </p:nvSpPr>
        <p:spPr>
          <a:xfrm rot="0">
            <a:off x="263227" y="9547682"/>
            <a:ext cx="7189187" cy="3492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EEDDBC"/>
                </a:solidFill>
                <a:latin typeface="Open Sans"/>
                <a:ea typeface="Open Sans"/>
                <a:cs typeface="Open Sans"/>
                <a:sym typeface="Open Sans"/>
              </a:rPr>
              <a:t>“Toda Terra”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806639" y="9547682"/>
            <a:ext cx="7189187" cy="3492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>
                <a:solidFill>
                  <a:srgbClr val="EEDDBC"/>
                </a:solidFill>
                <a:latin typeface="Open Sans"/>
                <a:ea typeface="Open Sans"/>
                <a:cs typeface="Open Sans"/>
                <a:sym typeface="Open Sans"/>
              </a:rPr>
              <a:t>(Gabriela Rocha)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E4A2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518522" y="-3951303"/>
            <a:ext cx="19764375" cy="27955875"/>
            <a:chOff x="0" y="0"/>
            <a:chExt cx="26352500" cy="372745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6352500" cy="37274500"/>
            </a:xfrm>
            <a:custGeom>
              <a:avLst/>
              <a:gdLst/>
              <a:ahLst/>
              <a:cxnLst/>
              <a:rect r="r" b="b" t="t" l="l"/>
              <a:pathLst>
                <a:path h="37274500" w="26352500">
                  <a:moveTo>
                    <a:pt x="0" y="0"/>
                  </a:moveTo>
                  <a:lnTo>
                    <a:pt x="26352500" y="0"/>
                  </a:lnTo>
                  <a:lnTo>
                    <a:pt x="26352500" y="37274500"/>
                  </a:lnTo>
                  <a:lnTo>
                    <a:pt x="0" y="37274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1999"/>
              </a:blip>
              <a:stretch>
                <a:fillRect l="0" t="0" r="0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1028700" y="1142489"/>
            <a:ext cx="16387489" cy="75929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359"/>
              </a:lnSpc>
            </a:pPr>
            <a:r>
              <a:rPr lang="en-US" sz="73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Toda a Terra será cheia</a:t>
            </a:r>
          </a:p>
          <a:p>
            <a:pPr algn="ctr">
              <a:lnSpc>
                <a:spcPts val="10359"/>
              </a:lnSpc>
            </a:pPr>
            <a:r>
              <a:rPr lang="en-US" sz="73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Do conhecimento</a:t>
            </a:r>
          </a:p>
          <a:p>
            <a:pPr algn="ctr">
              <a:lnSpc>
                <a:spcPts val="10359"/>
              </a:lnSpc>
            </a:pPr>
            <a:r>
              <a:rPr lang="en-US" sz="73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da glória de Deus</a:t>
            </a:r>
          </a:p>
          <a:p>
            <a:pPr algn="ctr">
              <a:lnSpc>
                <a:spcPts val="10359"/>
              </a:lnSpc>
            </a:pPr>
            <a:r>
              <a:rPr lang="en-US" sz="73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Como as águas cobrem o mar</a:t>
            </a:r>
          </a:p>
          <a:p>
            <a:pPr algn="ctr">
              <a:lnSpc>
                <a:spcPts val="10359"/>
              </a:lnSpc>
            </a:pPr>
            <a:r>
              <a:rPr lang="en-US" sz="73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Enche a Terra ao som da Tua igreja</a:t>
            </a:r>
          </a:p>
          <a:p>
            <a:pPr algn="ctr">
              <a:lnSpc>
                <a:spcPts val="8399"/>
              </a:lnSpc>
            </a:pPr>
          </a:p>
        </p:txBody>
      </p:sp>
      <p:sp>
        <p:nvSpPr>
          <p:cNvPr name="TextBox 5" id="5"/>
          <p:cNvSpPr txBox="true"/>
          <p:nvPr/>
        </p:nvSpPr>
        <p:spPr>
          <a:xfrm rot="0">
            <a:off x="263227" y="9547682"/>
            <a:ext cx="7189187" cy="3492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EEDDBC"/>
                </a:solidFill>
                <a:latin typeface="Open Sans"/>
                <a:ea typeface="Open Sans"/>
                <a:cs typeface="Open Sans"/>
                <a:sym typeface="Open Sans"/>
              </a:rPr>
              <a:t>“Toda Terra”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806639" y="9547682"/>
            <a:ext cx="7189187" cy="3492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>
                <a:solidFill>
                  <a:srgbClr val="EEDDBC"/>
                </a:solidFill>
                <a:latin typeface="Open Sans"/>
                <a:ea typeface="Open Sans"/>
                <a:cs typeface="Open Sans"/>
                <a:sym typeface="Open Sans"/>
              </a:rPr>
              <a:t>(Gabriela Rocha)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2146967" y="2841329"/>
            <a:ext cx="16765003" cy="44805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380"/>
              </a:lnSpc>
            </a:pPr>
            <a:r>
              <a:rPr lang="en-US" sz="67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Hino 228 HCC</a:t>
            </a:r>
          </a:p>
          <a:p>
            <a:pPr algn="ctr">
              <a:lnSpc>
                <a:spcPts val="9380"/>
              </a:lnSpc>
            </a:pPr>
            <a:r>
              <a:rPr lang="en-US" sz="67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“A Deus Demos Glória”</a:t>
            </a:r>
          </a:p>
          <a:p>
            <a:pPr algn="ctr">
              <a:lnSpc>
                <a:spcPts val="5880"/>
              </a:lnSpc>
            </a:pPr>
            <a:r>
              <a:rPr lang="en-US" sz="42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(Crosby/Doane)</a:t>
            </a:r>
          </a:p>
          <a:p>
            <a:pPr algn="ctr">
              <a:lnSpc>
                <a:spcPts val="11200"/>
              </a:lnSpc>
            </a:pP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E4A2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518522" y="-3951303"/>
            <a:ext cx="19764375" cy="27955875"/>
            <a:chOff x="0" y="0"/>
            <a:chExt cx="26352500" cy="372745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6352500" cy="37274500"/>
            </a:xfrm>
            <a:custGeom>
              <a:avLst/>
              <a:gdLst/>
              <a:ahLst/>
              <a:cxnLst/>
              <a:rect r="r" b="b" t="t" l="l"/>
              <a:pathLst>
                <a:path h="37274500" w="26352500">
                  <a:moveTo>
                    <a:pt x="0" y="0"/>
                  </a:moveTo>
                  <a:lnTo>
                    <a:pt x="26352500" y="0"/>
                  </a:lnTo>
                  <a:lnTo>
                    <a:pt x="26352500" y="37274500"/>
                  </a:lnTo>
                  <a:lnTo>
                    <a:pt x="0" y="37274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1999"/>
              </a:blip>
              <a:stretch>
                <a:fillRect l="0" t="0" r="0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950255" y="2245089"/>
            <a:ext cx="16387489" cy="41971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199"/>
              </a:lnSpc>
            </a:pPr>
            <a:r>
              <a:rPr lang="en-US" sz="7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Estamos juntando a Terra com os anjos Estamos entrando na Sala do Trono, Aleluia!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263227" y="9547682"/>
            <a:ext cx="7189187" cy="3492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EEDDBC"/>
                </a:solidFill>
                <a:latin typeface="Open Sans"/>
                <a:ea typeface="Open Sans"/>
                <a:cs typeface="Open Sans"/>
                <a:sym typeface="Open Sans"/>
              </a:rPr>
              <a:t>“Toda Terra”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806639" y="9547682"/>
            <a:ext cx="7189187" cy="3492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>
                <a:solidFill>
                  <a:srgbClr val="EEDDBC"/>
                </a:solidFill>
                <a:latin typeface="Open Sans"/>
                <a:ea typeface="Open Sans"/>
                <a:cs typeface="Open Sans"/>
                <a:sym typeface="Open Sans"/>
              </a:rPr>
              <a:t>(Gabriela Rocha)</a:t>
            </a:r>
          </a:p>
        </p:txBody>
      </p:sp>
    </p:spTree>
  </p:cSld>
  <p:clrMapOvr>
    <a:masterClrMapping/>
  </p:clrMapOvr>
</p:sld>
</file>

<file path=ppt/slides/slide4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E4A2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518522" y="-3951303"/>
            <a:ext cx="19764375" cy="27955875"/>
            <a:chOff x="0" y="0"/>
            <a:chExt cx="26352500" cy="372745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6352500" cy="37274500"/>
            </a:xfrm>
            <a:custGeom>
              <a:avLst/>
              <a:gdLst/>
              <a:ahLst/>
              <a:cxnLst/>
              <a:rect r="r" b="b" t="t" l="l"/>
              <a:pathLst>
                <a:path h="37274500" w="26352500">
                  <a:moveTo>
                    <a:pt x="0" y="0"/>
                  </a:moveTo>
                  <a:lnTo>
                    <a:pt x="26352500" y="0"/>
                  </a:lnTo>
                  <a:lnTo>
                    <a:pt x="26352500" y="37274500"/>
                  </a:lnTo>
                  <a:lnTo>
                    <a:pt x="0" y="37274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1999"/>
              </a:blip>
              <a:stretch>
                <a:fillRect l="0" t="0" r="0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1028700" y="1142489"/>
            <a:ext cx="16387489" cy="75929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359"/>
              </a:lnSpc>
            </a:pPr>
            <a:r>
              <a:rPr lang="en-US" sz="73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Toda a Terra será cheia</a:t>
            </a:r>
          </a:p>
          <a:p>
            <a:pPr algn="ctr">
              <a:lnSpc>
                <a:spcPts val="10359"/>
              </a:lnSpc>
            </a:pPr>
            <a:r>
              <a:rPr lang="en-US" sz="73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Do conhecimento</a:t>
            </a:r>
          </a:p>
          <a:p>
            <a:pPr algn="ctr">
              <a:lnSpc>
                <a:spcPts val="10359"/>
              </a:lnSpc>
            </a:pPr>
            <a:r>
              <a:rPr lang="en-US" sz="73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da glória de Deus</a:t>
            </a:r>
          </a:p>
          <a:p>
            <a:pPr algn="ctr">
              <a:lnSpc>
                <a:spcPts val="10359"/>
              </a:lnSpc>
            </a:pPr>
            <a:r>
              <a:rPr lang="en-US" sz="73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Como as águas cobrem o mar</a:t>
            </a:r>
          </a:p>
          <a:p>
            <a:pPr algn="ctr">
              <a:lnSpc>
                <a:spcPts val="10359"/>
              </a:lnSpc>
            </a:pPr>
            <a:r>
              <a:rPr lang="en-US" sz="73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Enche a Terra ao som da Tua igreja</a:t>
            </a:r>
          </a:p>
          <a:p>
            <a:pPr algn="ctr">
              <a:lnSpc>
                <a:spcPts val="8399"/>
              </a:lnSpc>
            </a:pPr>
          </a:p>
        </p:txBody>
      </p:sp>
      <p:sp>
        <p:nvSpPr>
          <p:cNvPr name="TextBox 5" id="5"/>
          <p:cNvSpPr txBox="true"/>
          <p:nvPr/>
        </p:nvSpPr>
        <p:spPr>
          <a:xfrm rot="0">
            <a:off x="263227" y="9547682"/>
            <a:ext cx="7189187" cy="3492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EEDDBC"/>
                </a:solidFill>
                <a:latin typeface="Open Sans"/>
                <a:ea typeface="Open Sans"/>
                <a:cs typeface="Open Sans"/>
                <a:sym typeface="Open Sans"/>
              </a:rPr>
              <a:t>“Toda Terra”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806639" y="9547682"/>
            <a:ext cx="7189187" cy="3492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>
                <a:solidFill>
                  <a:srgbClr val="EEDDBC"/>
                </a:solidFill>
                <a:latin typeface="Open Sans"/>
                <a:ea typeface="Open Sans"/>
                <a:cs typeface="Open Sans"/>
                <a:sym typeface="Open Sans"/>
              </a:rPr>
              <a:t>(Gabriela Rocha)</a:t>
            </a:r>
          </a:p>
        </p:txBody>
      </p:sp>
    </p:spTree>
  </p:cSld>
  <p:clrMapOvr>
    <a:masterClrMapping/>
  </p:clrMapOvr>
</p:sld>
</file>

<file path=ppt/slides/slide4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78283" cy="10287000"/>
          </a:xfrm>
          <a:custGeom>
            <a:avLst/>
            <a:gdLst/>
            <a:ahLst/>
            <a:cxnLst/>
            <a:rect r="r" b="b" t="t" l="l"/>
            <a:pathLst>
              <a:path h="10287000" w="18278283">
                <a:moveTo>
                  <a:pt x="0" y="0"/>
                </a:moveTo>
                <a:lnTo>
                  <a:pt x="18278283" y="0"/>
                </a:lnTo>
                <a:lnTo>
                  <a:pt x="18278283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761498" y="2747802"/>
            <a:ext cx="16765003" cy="27875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200"/>
              </a:lnSpc>
            </a:pPr>
            <a:r>
              <a:rPr lang="en-US" sz="80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Poesia</a:t>
            </a:r>
          </a:p>
          <a:p>
            <a:pPr algn="ctr">
              <a:lnSpc>
                <a:spcPts val="11200"/>
              </a:lnSpc>
            </a:pPr>
            <a:r>
              <a:rPr lang="en-US" sz="80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“Despertar N</a:t>
            </a:r>
            <a:r>
              <a:rPr lang="en-US" sz="80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 Roça” </a:t>
            </a:r>
          </a:p>
        </p:txBody>
      </p:sp>
    </p:spTree>
  </p:cSld>
  <p:clrMapOvr>
    <a:masterClrMapping/>
  </p:clrMapOvr>
</p:sld>
</file>

<file path=ppt/slides/slide4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78283" cy="10287000"/>
          </a:xfrm>
          <a:custGeom>
            <a:avLst/>
            <a:gdLst/>
            <a:ahLst/>
            <a:cxnLst/>
            <a:rect r="r" b="b" t="t" l="l"/>
            <a:pathLst>
              <a:path h="10287000" w="18278283">
                <a:moveTo>
                  <a:pt x="0" y="0"/>
                </a:moveTo>
                <a:lnTo>
                  <a:pt x="18278283" y="0"/>
                </a:lnTo>
                <a:lnTo>
                  <a:pt x="18278283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28700" y="4179164"/>
            <a:ext cx="16765003" cy="23348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380"/>
              </a:lnSpc>
            </a:pPr>
            <a:r>
              <a:rPr lang="en-US" sz="67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Oração pelos povos do Brasil</a:t>
            </a:r>
          </a:p>
          <a:p>
            <a:pPr algn="ctr">
              <a:lnSpc>
                <a:spcPts val="9380"/>
              </a:lnSpc>
            </a:pPr>
          </a:p>
        </p:txBody>
      </p:sp>
    </p:spTree>
  </p:cSld>
  <p:clrMapOvr>
    <a:masterClrMapping/>
  </p:clrMapOvr>
</p:sld>
</file>

<file path=ppt/slides/slide4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E4A2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600902" y="-3910114"/>
            <a:ext cx="19764375" cy="27955875"/>
            <a:chOff x="0" y="0"/>
            <a:chExt cx="26352500" cy="372745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6352500" cy="37274500"/>
            </a:xfrm>
            <a:custGeom>
              <a:avLst/>
              <a:gdLst/>
              <a:ahLst/>
              <a:cxnLst/>
              <a:rect r="r" b="b" t="t" l="l"/>
              <a:pathLst>
                <a:path h="37274500" w="26352500">
                  <a:moveTo>
                    <a:pt x="0" y="0"/>
                  </a:moveTo>
                  <a:lnTo>
                    <a:pt x="26352500" y="0"/>
                  </a:lnTo>
                  <a:lnTo>
                    <a:pt x="26352500" y="37274500"/>
                  </a:lnTo>
                  <a:lnTo>
                    <a:pt x="0" y="37274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1999"/>
              </a:blip>
              <a:stretch>
                <a:fillRect l="0" t="0" r="0" b="0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3646519" y="1692623"/>
            <a:ext cx="11258399" cy="7067118"/>
          </a:xfrm>
          <a:custGeom>
            <a:avLst/>
            <a:gdLst/>
            <a:ahLst/>
            <a:cxnLst/>
            <a:rect r="r" b="b" t="t" l="l"/>
            <a:pathLst>
              <a:path h="7067118" w="11258399">
                <a:moveTo>
                  <a:pt x="0" y="0"/>
                </a:moveTo>
                <a:lnTo>
                  <a:pt x="11258399" y="0"/>
                </a:lnTo>
                <a:lnTo>
                  <a:pt x="11258399" y="7067118"/>
                </a:lnTo>
                <a:lnTo>
                  <a:pt x="0" y="706711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78283" cy="10287000"/>
          </a:xfrm>
          <a:custGeom>
            <a:avLst/>
            <a:gdLst/>
            <a:ahLst/>
            <a:cxnLst/>
            <a:rect r="r" b="b" t="t" l="l"/>
            <a:pathLst>
              <a:path h="10287000" w="18278283">
                <a:moveTo>
                  <a:pt x="0" y="0"/>
                </a:moveTo>
                <a:lnTo>
                  <a:pt x="18278283" y="0"/>
                </a:lnTo>
                <a:lnTo>
                  <a:pt x="18278283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756640" y="4317711"/>
            <a:ext cx="16765003" cy="11442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380"/>
              </a:lnSpc>
            </a:pPr>
            <a:r>
              <a:rPr lang="en-US" sz="67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“Nossa Campanha Missionária”</a:t>
            </a:r>
          </a:p>
        </p:txBody>
      </p:sp>
    </p:spTree>
  </p:cSld>
  <p:clrMapOvr>
    <a:masterClrMapping/>
  </p:clrMapOvr>
</p:sld>
</file>

<file path=ppt/slides/slide4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4840261" y="1028700"/>
            <a:ext cx="8607477" cy="8073711"/>
            <a:chOff x="0" y="0"/>
            <a:chExt cx="5244706" cy="4919472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5244719" cy="4919472"/>
            </a:xfrm>
            <a:custGeom>
              <a:avLst/>
              <a:gdLst/>
              <a:ahLst/>
              <a:cxnLst/>
              <a:rect r="r" b="b" t="t" l="l"/>
              <a:pathLst>
                <a:path h="4919472" w="5244719">
                  <a:moveTo>
                    <a:pt x="0" y="0"/>
                  </a:moveTo>
                  <a:lnTo>
                    <a:pt x="5244719" y="0"/>
                  </a:lnTo>
                  <a:lnTo>
                    <a:pt x="5244719" y="4919472"/>
                  </a:lnTo>
                  <a:lnTo>
                    <a:pt x="0" y="49194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4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78283" cy="10287000"/>
          </a:xfrm>
          <a:custGeom>
            <a:avLst/>
            <a:gdLst/>
            <a:ahLst/>
            <a:cxnLst/>
            <a:rect r="r" b="b" t="t" l="l"/>
            <a:pathLst>
              <a:path h="10287000" w="18278283">
                <a:moveTo>
                  <a:pt x="0" y="0"/>
                </a:moveTo>
                <a:lnTo>
                  <a:pt x="18278283" y="0"/>
                </a:lnTo>
                <a:lnTo>
                  <a:pt x="18278283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4000"/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926656" y="3942769"/>
            <a:ext cx="15085123" cy="13683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200"/>
              </a:lnSpc>
            </a:pPr>
            <a:r>
              <a:rPr lang="en-US" sz="80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Mensagem</a:t>
            </a:r>
          </a:p>
        </p:txBody>
      </p:sp>
    </p:spTree>
  </p:cSld>
  <p:clrMapOvr>
    <a:masterClrMapping/>
  </p:clrMapOvr>
</p:sld>
</file>

<file path=ppt/slides/slide4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2015721" y="2117031"/>
            <a:ext cx="14256558" cy="59150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700"/>
              </a:lnSpc>
            </a:pPr>
            <a:r>
              <a:rPr lang="en-US" sz="55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Hino Oficial da Campanha 2026</a:t>
            </a:r>
          </a:p>
          <a:p>
            <a:pPr algn="ctr">
              <a:lnSpc>
                <a:spcPts val="11200"/>
              </a:lnSpc>
            </a:pPr>
          </a:p>
          <a:p>
            <a:pPr algn="ctr">
              <a:lnSpc>
                <a:spcPts val="10500"/>
              </a:lnSpc>
            </a:pPr>
            <a:r>
              <a:rPr lang="en-US" sz="75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“Para que todo o Brasil ouça”</a:t>
            </a:r>
          </a:p>
          <a:p>
            <a:pPr algn="ctr">
              <a:lnSpc>
                <a:spcPts val="3359"/>
              </a:lnSpc>
            </a:pPr>
            <a:r>
              <a:rPr lang="en-US" sz="2399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Composição: Sons da Missão e Radical Amazônia</a:t>
            </a:r>
          </a:p>
          <a:p>
            <a:pPr algn="ctr">
              <a:lnSpc>
                <a:spcPts val="3359"/>
              </a:lnSpc>
            </a:pPr>
            <a:r>
              <a:rPr lang="en-US" sz="2399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Arranjo: Jônathas Castro e Joyce Leão</a:t>
            </a:r>
          </a:p>
          <a:p>
            <a:pPr algn="ctr">
              <a:lnSpc>
                <a:spcPts val="11200"/>
              </a:lnSpc>
            </a:pP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E4A2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518522" y="-3951303"/>
            <a:ext cx="19764375" cy="27955875"/>
            <a:chOff x="0" y="0"/>
            <a:chExt cx="26352500" cy="372745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6352500" cy="37274500"/>
            </a:xfrm>
            <a:custGeom>
              <a:avLst/>
              <a:gdLst/>
              <a:ahLst/>
              <a:cxnLst/>
              <a:rect r="r" b="b" t="t" l="l"/>
              <a:pathLst>
                <a:path h="37274500" w="26352500">
                  <a:moveTo>
                    <a:pt x="0" y="0"/>
                  </a:moveTo>
                  <a:lnTo>
                    <a:pt x="26352500" y="0"/>
                  </a:lnTo>
                  <a:lnTo>
                    <a:pt x="26352500" y="37274500"/>
                  </a:lnTo>
                  <a:lnTo>
                    <a:pt x="0" y="37274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1999"/>
              </a:blip>
              <a:stretch>
                <a:fillRect l="0" t="0" r="0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1375067" y="2351823"/>
            <a:ext cx="15761772" cy="42647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539"/>
              </a:lnSpc>
            </a:pPr>
            <a:r>
              <a:rPr lang="en-US" sz="60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 Deus demos glória, com grande fervor;</a:t>
            </a:r>
          </a:p>
          <a:p>
            <a:pPr algn="ctr">
              <a:lnSpc>
                <a:spcPts val="8539"/>
              </a:lnSpc>
            </a:pPr>
            <a:r>
              <a:rPr lang="en-US" sz="60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seu filho bendito por nós todos deu.</a:t>
            </a:r>
          </a:p>
          <a:p>
            <a:pPr algn="ctr">
              <a:lnSpc>
                <a:spcPts val="8539"/>
              </a:lnSpc>
            </a:pPr>
            <a:r>
              <a:rPr lang="en-US" sz="60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 graça concede a qualquer pecador,</a:t>
            </a:r>
          </a:p>
          <a:p>
            <a:pPr algn="ctr">
              <a:lnSpc>
                <a:spcPts val="8539"/>
              </a:lnSpc>
            </a:pPr>
            <a:r>
              <a:rPr lang="en-US" sz="60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abrindo-lhe a porta de entrada no céu.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263227" y="9547682"/>
            <a:ext cx="7189187" cy="7016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EEDDBC"/>
                </a:solidFill>
                <a:latin typeface="Open Sans"/>
                <a:ea typeface="Open Sans"/>
                <a:cs typeface="Open Sans"/>
                <a:sym typeface="Open Sans"/>
              </a:rPr>
              <a:t>Hino 228 HCC “A Deus Demos Glória”</a:t>
            </a:r>
          </a:p>
          <a:p>
            <a:pPr algn="l">
              <a:lnSpc>
                <a:spcPts val="2800"/>
              </a:lnSpc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10806639" y="9547682"/>
            <a:ext cx="7189187" cy="3492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>
                <a:solidFill>
                  <a:srgbClr val="EEDDBC"/>
                </a:solidFill>
                <a:latin typeface="Open Sans"/>
                <a:ea typeface="Open Sans"/>
                <a:cs typeface="Open Sans"/>
                <a:sym typeface="Open Sans"/>
              </a:rPr>
              <a:t>(Crosby/Doane)</a:t>
            </a:r>
          </a:p>
        </p:txBody>
      </p:sp>
    </p:spTree>
  </p:cSld>
  <p:clrMapOvr>
    <a:masterClrMapping/>
  </p:clrMapOvr>
</p:sld>
</file>

<file path=ppt/slides/slide5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2015721" y="2193926"/>
            <a:ext cx="14256558" cy="52958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500"/>
              </a:lnSpc>
            </a:pPr>
            <a:r>
              <a:rPr lang="en-US" sz="75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Tua voz nós ouvimos chamar Som que revela a tua glória </a:t>
            </a:r>
          </a:p>
          <a:p>
            <a:pPr algn="ctr">
              <a:lnSpc>
                <a:spcPts val="10500"/>
              </a:lnSpc>
            </a:pPr>
            <a:r>
              <a:rPr lang="en-US" sz="75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Não podemos então nos calar Se há muitos sem escutar</a:t>
            </a:r>
          </a:p>
        </p:txBody>
      </p:sp>
    </p:spTree>
  </p:cSld>
  <p:clrMapOvr>
    <a:masterClrMapping/>
  </p:clrMapOvr>
</p:sld>
</file>

<file path=ppt/slides/slide5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2015721" y="2193926"/>
            <a:ext cx="14256558" cy="52958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500"/>
              </a:lnSpc>
            </a:pPr>
            <a:r>
              <a:rPr lang="en-US" sz="75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Todo aquele que invocar o nome do Senhor </a:t>
            </a:r>
          </a:p>
          <a:p>
            <a:pPr algn="ctr">
              <a:lnSpc>
                <a:spcPts val="10500"/>
              </a:lnSpc>
            </a:pPr>
            <a:r>
              <a:rPr lang="en-US" sz="75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Será salvo para sempre, Aleluia!</a:t>
            </a:r>
          </a:p>
        </p:txBody>
      </p:sp>
    </p:spTree>
  </p:cSld>
  <p:clrMapOvr>
    <a:masterClrMapping/>
  </p:clrMapOvr>
</p:sld>
</file>

<file path=ppt/slides/slide5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299733" y="1496178"/>
            <a:ext cx="15688533" cy="71612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520"/>
              </a:lnSpc>
            </a:pPr>
            <a:r>
              <a:rPr lang="en-US" sz="68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Como ouvirão se não </a:t>
            </a:r>
          </a:p>
          <a:p>
            <a:pPr algn="ctr">
              <a:lnSpc>
                <a:spcPts val="9520"/>
              </a:lnSpc>
            </a:pPr>
            <a:r>
              <a:rPr lang="en-US" sz="68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houver quem pregue? </a:t>
            </a:r>
          </a:p>
          <a:p>
            <a:pPr algn="ctr">
              <a:lnSpc>
                <a:spcPts val="9520"/>
              </a:lnSpc>
            </a:pPr>
            <a:r>
              <a:rPr lang="en-US" sz="68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Como pregarão se não </a:t>
            </a:r>
          </a:p>
          <a:p>
            <a:pPr algn="ctr">
              <a:lnSpc>
                <a:spcPts val="9520"/>
              </a:lnSpc>
            </a:pPr>
            <a:r>
              <a:rPr lang="en-US" sz="68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os enviarem? </a:t>
            </a:r>
          </a:p>
          <a:p>
            <a:pPr algn="ctr">
              <a:lnSpc>
                <a:spcPts val="9520"/>
              </a:lnSpc>
            </a:pPr>
            <a:r>
              <a:rPr lang="en-US" sz="68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Eis-me aqui, Senhor, me entrego a ti Para que todo o Brasil ouça!</a:t>
            </a:r>
          </a:p>
        </p:txBody>
      </p:sp>
    </p:spTree>
  </p:cSld>
  <p:clrMapOvr>
    <a:masterClrMapping/>
  </p:clrMapOvr>
</p:sld>
</file>

<file path=ppt/slides/slide5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2015721" y="2193926"/>
            <a:ext cx="14256558" cy="52958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500"/>
              </a:lnSpc>
            </a:pPr>
            <a:r>
              <a:rPr lang="en-US" sz="75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Todo aquele que invocar o nome do Senhor </a:t>
            </a:r>
          </a:p>
          <a:p>
            <a:pPr algn="ctr">
              <a:lnSpc>
                <a:spcPts val="10500"/>
              </a:lnSpc>
            </a:pPr>
            <a:r>
              <a:rPr lang="en-US" sz="75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Será salvo para sempre, Aleluia!</a:t>
            </a:r>
          </a:p>
        </p:txBody>
      </p:sp>
    </p:spTree>
  </p:cSld>
  <p:clrMapOvr>
    <a:masterClrMapping/>
  </p:clrMapOvr>
</p:sld>
</file>

<file path=ppt/slides/slide5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299733" y="1496178"/>
            <a:ext cx="15688533" cy="71612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520"/>
              </a:lnSpc>
            </a:pPr>
            <a:r>
              <a:rPr lang="en-US" sz="68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Como ouvirão se não </a:t>
            </a:r>
          </a:p>
          <a:p>
            <a:pPr algn="ctr">
              <a:lnSpc>
                <a:spcPts val="9520"/>
              </a:lnSpc>
            </a:pPr>
            <a:r>
              <a:rPr lang="en-US" sz="68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houver quem pregue? </a:t>
            </a:r>
          </a:p>
          <a:p>
            <a:pPr algn="ctr">
              <a:lnSpc>
                <a:spcPts val="9520"/>
              </a:lnSpc>
            </a:pPr>
            <a:r>
              <a:rPr lang="en-US" sz="68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Como pregarão se não </a:t>
            </a:r>
          </a:p>
          <a:p>
            <a:pPr algn="ctr">
              <a:lnSpc>
                <a:spcPts val="9520"/>
              </a:lnSpc>
            </a:pPr>
            <a:r>
              <a:rPr lang="en-US" sz="68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os enviarem? </a:t>
            </a:r>
          </a:p>
          <a:p>
            <a:pPr algn="ctr">
              <a:lnSpc>
                <a:spcPts val="9520"/>
              </a:lnSpc>
            </a:pPr>
            <a:r>
              <a:rPr lang="en-US" sz="68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Eis-me aqui, Senhor, me entrego a ti Para que todo o Brasil ouça!</a:t>
            </a:r>
          </a:p>
        </p:txBody>
      </p:sp>
    </p:spTree>
  </p:cSld>
  <p:clrMapOvr>
    <a:masterClrMapping/>
  </p:clrMapOvr>
</p:sld>
</file>

<file path=ppt/slides/slide5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78283" cy="10287000"/>
          </a:xfrm>
          <a:custGeom>
            <a:avLst/>
            <a:gdLst/>
            <a:ahLst/>
            <a:cxnLst/>
            <a:rect r="r" b="b" t="t" l="l"/>
            <a:pathLst>
              <a:path h="10287000" w="18278283">
                <a:moveTo>
                  <a:pt x="0" y="0"/>
                </a:moveTo>
                <a:lnTo>
                  <a:pt x="18278283" y="0"/>
                </a:lnTo>
                <a:lnTo>
                  <a:pt x="18278283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926656" y="3942769"/>
            <a:ext cx="15085123" cy="13683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200"/>
              </a:lnSpc>
            </a:pPr>
            <a:r>
              <a:rPr lang="en-US" sz="80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Avisos</a:t>
            </a:r>
          </a:p>
        </p:txBody>
      </p:sp>
    </p:spTree>
  </p:cSld>
  <p:clrMapOvr>
    <a:masterClrMapping/>
  </p:clrMapOvr>
</p:sld>
</file>

<file path=ppt/slides/slide5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2008420" y="2239509"/>
            <a:ext cx="16765003" cy="49281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380"/>
              </a:lnSpc>
            </a:pPr>
            <a:r>
              <a:rPr lang="en-US" sz="67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ALVO ALCANÇADO</a:t>
            </a:r>
          </a:p>
          <a:p>
            <a:pPr algn="ctr">
              <a:lnSpc>
                <a:spcPts val="9380"/>
              </a:lnSpc>
            </a:pPr>
          </a:p>
          <a:p>
            <a:pPr algn="ctr">
              <a:lnSpc>
                <a:spcPts val="9380"/>
              </a:lnSpc>
            </a:pPr>
            <a:r>
              <a:rPr lang="en-US" sz="67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R$ </a:t>
            </a:r>
          </a:p>
          <a:p>
            <a:pPr algn="ctr">
              <a:lnSpc>
                <a:spcPts val="11200"/>
              </a:lnSpc>
            </a:pPr>
          </a:p>
        </p:txBody>
      </p:sp>
    </p:spTree>
  </p:cSld>
  <p:clrMapOvr>
    <a:masterClrMapping/>
  </p:clrMapOvr>
</p:sld>
</file>

<file path=ppt/slides/slide5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78283" cy="10287000"/>
          </a:xfrm>
          <a:custGeom>
            <a:avLst/>
            <a:gdLst/>
            <a:ahLst/>
            <a:cxnLst/>
            <a:rect r="r" b="b" t="t" l="l"/>
            <a:pathLst>
              <a:path h="10287000" w="18278283">
                <a:moveTo>
                  <a:pt x="0" y="0"/>
                </a:moveTo>
                <a:lnTo>
                  <a:pt x="18278283" y="0"/>
                </a:lnTo>
                <a:lnTo>
                  <a:pt x="18278283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21274" y="4317711"/>
            <a:ext cx="16765003" cy="11442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380"/>
              </a:lnSpc>
            </a:pPr>
            <a:r>
              <a:rPr lang="en-US" sz="67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Oração</a:t>
            </a:r>
          </a:p>
        </p:txBody>
      </p:sp>
    </p:spTree>
  </p:cSld>
  <p:clrMapOvr>
    <a:masterClrMapping/>
  </p:clrMapOvr>
</p:sld>
</file>

<file path=ppt/slides/slide5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2015721" y="2117031"/>
            <a:ext cx="14256558" cy="59150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700"/>
              </a:lnSpc>
            </a:pPr>
            <a:r>
              <a:rPr lang="en-US" sz="55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Hino Oficial da Campanha 2026</a:t>
            </a:r>
          </a:p>
          <a:p>
            <a:pPr algn="ctr">
              <a:lnSpc>
                <a:spcPts val="11200"/>
              </a:lnSpc>
            </a:pPr>
          </a:p>
          <a:p>
            <a:pPr algn="ctr">
              <a:lnSpc>
                <a:spcPts val="10500"/>
              </a:lnSpc>
            </a:pPr>
            <a:r>
              <a:rPr lang="en-US" sz="75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“Para que todo o Brasil ouça”</a:t>
            </a:r>
          </a:p>
          <a:p>
            <a:pPr algn="ctr">
              <a:lnSpc>
                <a:spcPts val="3359"/>
              </a:lnSpc>
            </a:pPr>
            <a:r>
              <a:rPr lang="en-US" sz="2399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Composição: Sons da Missão e Radical Amazônia</a:t>
            </a:r>
          </a:p>
          <a:p>
            <a:pPr algn="ctr">
              <a:lnSpc>
                <a:spcPts val="3359"/>
              </a:lnSpc>
            </a:pPr>
            <a:r>
              <a:rPr lang="en-US" sz="2399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Arranjo: Jônathas Castro e Joyce Leão</a:t>
            </a:r>
          </a:p>
          <a:p>
            <a:pPr algn="ctr">
              <a:lnSpc>
                <a:spcPts val="11200"/>
              </a:lnSpc>
            </a:pPr>
          </a:p>
        </p:txBody>
      </p:sp>
    </p:spTree>
  </p:cSld>
  <p:clrMapOvr>
    <a:masterClrMapping/>
  </p:clrMapOvr>
</p:sld>
</file>

<file path=ppt/slides/slide5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2015721" y="2193926"/>
            <a:ext cx="14256558" cy="52958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500"/>
              </a:lnSpc>
            </a:pPr>
            <a:r>
              <a:rPr lang="en-US" sz="75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Tua voz nós ouvimos chamar Som que revela a tua glória </a:t>
            </a:r>
          </a:p>
          <a:p>
            <a:pPr algn="ctr">
              <a:lnSpc>
                <a:spcPts val="10500"/>
              </a:lnSpc>
            </a:pPr>
            <a:r>
              <a:rPr lang="en-US" sz="75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Não podemos então nos calar Se há muitos sem escutar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E4A2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518522" y="-3951303"/>
            <a:ext cx="19764375" cy="27955875"/>
            <a:chOff x="0" y="0"/>
            <a:chExt cx="26352500" cy="372745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6352500" cy="37274500"/>
            </a:xfrm>
            <a:custGeom>
              <a:avLst/>
              <a:gdLst/>
              <a:ahLst/>
              <a:cxnLst/>
              <a:rect r="r" b="b" t="t" l="l"/>
              <a:pathLst>
                <a:path h="37274500" w="26352500">
                  <a:moveTo>
                    <a:pt x="0" y="0"/>
                  </a:moveTo>
                  <a:lnTo>
                    <a:pt x="26352500" y="0"/>
                  </a:lnTo>
                  <a:lnTo>
                    <a:pt x="26352500" y="37274500"/>
                  </a:lnTo>
                  <a:lnTo>
                    <a:pt x="0" y="37274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1999"/>
              </a:blip>
              <a:stretch>
                <a:fillRect l="0" t="0" r="0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1497528" y="1501492"/>
            <a:ext cx="15761772" cy="60542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659"/>
              </a:lnSpc>
            </a:pPr>
            <a:r>
              <a:rPr lang="en-US" sz="68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Exultai! Exultai! Vinde todos louvar</a:t>
            </a:r>
          </a:p>
          <a:p>
            <a:pPr algn="ctr">
              <a:lnSpc>
                <a:spcPts val="9659"/>
              </a:lnSpc>
            </a:pPr>
            <a:r>
              <a:rPr lang="en-US" sz="68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 Jesus, Salvador, a Jesus Redentor.</a:t>
            </a:r>
          </a:p>
          <a:p>
            <a:pPr algn="ctr">
              <a:lnSpc>
                <a:spcPts val="9659"/>
              </a:lnSpc>
            </a:pPr>
            <a:r>
              <a:rPr lang="en-US" sz="68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 Deus demos glória,</a:t>
            </a:r>
          </a:p>
          <a:p>
            <a:pPr algn="ctr">
              <a:lnSpc>
                <a:spcPts val="9659"/>
              </a:lnSpc>
            </a:pPr>
            <a:r>
              <a:rPr lang="en-US" sz="68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porquanto, do céu, seu filho bendito por nós todos deu.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263227" y="9547682"/>
            <a:ext cx="7189187" cy="7016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EEDDBC"/>
                </a:solidFill>
                <a:latin typeface="Open Sans"/>
                <a:ea typeface="Open Sans"/>
                <a:cs typeface="Open Sans"/>
                <a:sym typeface="Open Sans"/>
              </a:rPr>
              <a:t>Hino 228 HCC “A Deus Demos Glória”</a:t>
            </a:r>
          </a:p>
          <a:p>
            <a:pPr algn="l">
              <a:lnSpc>
                <a:spcPts val="2800"/>
              </a:lnSpc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10806639" y="9547682"/>
            <a:ext cx="7189187" cy="3492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>
                <a:solidFill>
                  <a:srgbClr val="EEDDBC"/>
                </a:solidFill>
                <a:latin typeface="Open Sans"/>
                <a:ea typeface="Open Sans"/>
                <a:cs typeface="Open Sans"/>
                <a:sym typeface="Open Sans"/>
              </a:rPr>
              <a:t>(Crosby/Doane)</a:t>
            </a:r>
          </a:p>
        </p:txBody>
      </p:sp>
    </p:spTree>
  </p:cSld>
  <p:clrMapOvr>
    <a:masterClrMapping/>
  </p:clrMapOvr>
</p:sld>
</file>

<file path=ppt/slides/slide6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2015721" y="2193926"/>
            <a:ext cx="14256558" cy="52958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500"/>
              </a:lnSpc>
            </a:pPr>
            <a:r>
              <a:rPr lang="en-US" sz="75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Todo aquele que invocar o nome do Senhor </a:t>
            </a:r>
          </a:p>
          <a:p>
            <a:pPr algn="ctr">
              <a:lnSpc>
                <a:spcPts val="10500"/>
              </a:lnSpc>
            </a:pPr>
            <a:r>
              <a:rPr lang="en-US" sz="75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Será salvo para sempre, Aleluia!</a:t>
            </a:r>
          </a:p>
        </p:txBody>
      </p:sp>
    </p:spTree>
  </p:cSld>
  <p:clrMapOvr>
    <a:masterClrMapping/>
  </p:clrMapOvr>
</p:sld>
</file>

<file path=ppt/slides/slide6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299733" y="1496178"/>
            <a:ext cx="15688533" cy="71612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520"/>
              </a:lnSpc>
            </a:pPr>
            <a:r>
              <a:rPr lang="en-US" sz="68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Como ouvirão se não </a:t>
            </a:r>
          </a:p>
          <a:p>
            <a:pPr algn="ctr">
              <a:lnSpc>
                <a:spcPts val="9520"/>
              </a:lnSpc>
            </a:pPr>
            <a:r>
              <a:rPr lang="en-US" sz="68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houver quem pregue? </a:t>
            </a:r>
          </a:p>
          <a:p>
            <a:pPr algn="ctr">
              <a:lnSpc>
                <a:spcPts val="9520"/>
              </a:lnSpc>
            </a:pPr>
            <a:r>
              <a:rPr lang="en-US" sz="68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Como pregarão se não </a:t>
            </a:r>
          </a:p>
          <a:p>
            <a:pPr algn="ctr">
              <a:lnSpc>
                <a:spcPts val="9520"/>
              </a:lnSpc>
            </a:pPr>
            <a:r>
              <a:rPr lang="en-US" sz="68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os enviarem? </a:t>
            </a:r>
          </a:p>
          <a:p>
            <a:pPr algn="ctr">
              <a:lnSpc>
                <a:spcPts val="9520"/>
              </a:lnSpc>
            </a:pPr>
            <a:r>
              <a:rPr lang="en-US" sz="68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Eis-me aqui, Senhor, me entrego a ti Para que todo o Brasil ouça!</a:t>
            </a:r>
          </a:p>
        </p:txBody>
      </p:sp>
    </p:spTree>
  </p:cSld>
  <p:clrMapOvr>
    <a:masterClrMapping/>
  </p:clrMapOvr>
</p:sld>
</file>

<file path=ppt/slides/slide6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2015721" y="2193926"/>
            <a:ext cx="14256558" cy="52958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500"/>
              </a:lnSpc>
            </a:pPr>
            <a:r>
              <a:rPr lang="en-US" sz="75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Todo aquele que invocar o nome do Senhor </a:t>
            </a:r>
          </a:p>
          <a:p>
            <a:pPr algn="ctr">
              <a:lnSpc>
                <a:spcPts val="10500"/>
              </a:lnSpc>
            </a:pPr>
            <a:r>
              <a:rPr lang="en-US" sz="75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Será salvo para sempre, Aleluia!</a:t>
            </a:r>
          </a:p>
        </p:txBody>
      </p:sp>
    </p:spTree>
  </p:cSld>
  <p:clrMapOvr>
    <a:masterClrMapping/>
  </p:clrMapOvr>
</p:sld>
</file>

<file path=ppt/slides/slide6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299733" y="1496178"/>
            <a:ext cx="15688533" cy="71612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520"/>
              </a:lnSpc>
            </a:pPr>
            <a:r>
              <a:rPr lang="en-US" sz="68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Como ouvirão se não </a:t>
            </a:r>
          </a:p>
          <a:p>
            <a:pPr algn="ctr">
              <a:lnSpc>
                <a:spcPts val="9520"/>
              </a:lnSpc>
            </a:pPr>
            <a:r>
              <a:rPr lang="en-US" sz="68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houver quem pregue? </a:t>
            </a:r>
          </a:p>
          <a:p>
            <a:pPr algn="ctr">
              <a:lnSpc>
                <a:spcPts val="9520"/>
              </a:lnSpc>
            </a:pPr>
            <a:r>
              <a:rPr lang="en-US" sz="68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Como pregarão se não </a:t>
            </a:r>
          </a:p>
          <a:p>
            <a:pPr algn="ctr">
              <a:lnSpc>
                <a:spcPts val="9520"/>
              </a:lnSpc>
            </a:pPr>
            <a:r>
              <a:rPr lang="en-US" sz="68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os enviarem? </a:t>
            </a:r>
          </a:p>
          <a:p>
            <a:pPr algn="ctr">
              <a:lnSpc>
                <a:spcPts val="9520"/>
              </a:lnSpc>
            </a:pPr>
            <a:r>
              <a:rPr lang="en-US" sz="68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Eis-me aqui, Senhor, me entrego a ti Para que todo o Brasil ouça!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E4A2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518522" y="-3951303"/>
            <a:ext cx="19764375" cy="27955875"/>
            <a:chOff x="0" y="0"/>
            <a:chExt cx="26352500" cy="372745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6352500" cy="37274500"/>
            </a:xfrm>
            <a:custGeom>
              <a:avLst/>
              <a:gdLst/>
              <a:ahLst/>
              <a:cxnLst/>
              <a:rect r="r" b="b" t="t" l="l"/>
              <a:pathLst>
                <a:path h="37274500" w="26352500">
                  <a:moveTo>
                    <a:pt x="0" y="0"/>
                  </a:moveTo>
                  <a:lnTo>
                    <a:pt x="26352500" y="0"/>
                  </a:lnTo>
                  <a:lnTo>
                    <a:pt x="26352500" y="37274500"/>
                  </a:lnTo>
                  <a:lnTo>
                    <a:pt x="0" y="37274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1999"/>
              </a:blip>
              <a:stretch>
                <a:fillRect l="0" t="0" r="0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1029933" y="2473052"/>
            <a:ext cx="16229367" cy="42647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539"/>
              </a:lnSpc>
            </a:pPr>
            <a:r>
              <a:rPr lang="en-US" sz="60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Oh! Graça real! Foi assim que Jesus,</a:t>
            </a:r>
          </a:p>
          <a:p>
            <a:pPr algn="ctr">
              <a:lnSpc>
                <a:spcPts val="8539"/>
              </a:lnSpc>
            </a:pPr>
            <a:r>
              <a:rPr lang="en-US" sz="60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morrendo, seu sangue por nós derramou.</a:t>
            </a:r>
          </a:p>
          <a:p>
            <a:pPr algn="ctr">
              <a:lnSpc>
                <a:spcPts val="8539"/>
              </a:lnSpc>
            </a:pPr>
            <a:r>
              <a:rPr lang="en-US" sz="60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Herança nos céus, com os santos em luz,</a:t>
            </a:r>
          </a:p>
          <a:p>
            <a:pPr algn="ctr">
              <a:lnSpc>
                <a:spcPts val="8539"/>
              </a:lnSpc>
            </a:pPr>
            <a:r>
              <a:rPr lang="en-US" sz="60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comprou-nos Jesus, pois o preço pagou.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263227" y="9547682"/>
            <a:ext cx="7189187" cy="7016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EEDDBC"/>
                </a:solidFill>
                <a:latin typeface="Open Sans"/>
                <a:ea typeface="Open Sans"/>
                <a:cs typeface="Open Sans"/>
                <a:sym typeface="Open Sans"/>
              </a:rPr>
              <a:t>Hino 228 HCC “A Deus Demos Glória”</a:t>
            </a:r>
          </a:p>
          <a:p>
            <a:pPr algn="l">
              <a:lnSpc>
                <a:spcPts val="2800"/>
              </a:lnSpc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10806639" y="9547682"/>
            <a:ext cx="7189187" cy="3492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>
                <a:solidFill>
                  <a:srgbClr val="EEDDBC"/>
                </a:solidFill>
                <a:latin typeface="Open Sans"/>
                <a:ea typeface="Open Sans"/>
                <a:cs typeface="Open Sans"/>
                <a:sym typeface="Open Sans"/>
              </a:rPr>
              <a:t>(Crosby/Doane)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E4A2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518522" y="-3951303"/>
            <a:ext cx="19764375" cy="27955875"/>
            <a:chOff x="0" y="0"/>
            <a:chExt cx="26352500" cy="372745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6352500" cy="37274500"/>
            </a:xfrm>
            <a:custGeom>
              <a:avLst/>
              <a:gdLst/>
              <a:ahLst/>
              <a:cxnLst/>
              <a:rect r="r" b="b" t="t" l="l"/>
              <a:pathLst>
                <a:path h="37274500" w="26352500">
                  <a:moveTo>
                    <a:pt x="0" y="0"/>
                  </a:moveTo>
                  <a:lnTo>
                    <a:pt x="26352500" y="0"/>
                  </a:lnTo>
                  <a:lnTo>
                    <a:pt x="26352500" y="37274500"/>
                  </a:lnTo>
                  <a:lnTo>
                    <a:pt x="0" y="37274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1999"/>
              </a:blip>
              <a:stretch>
                <a:fillRect l="0" t="0" r="0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1497528" y="1501492"/>
            <a:ext cx="15761772" cy="60542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659"/>
              </a:lnSpc>
            </a:pPr>
            <a:r>
              <a:rPr lang="en-US" sz="68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Exultai! Exultai! Vinde todos louvar</a:t>
            </a:r>
          </a:p>
          <a:p>
            <a:pPr algn="ctr">
              <a:lnSpc>
                <a:spcPts val="9659"/>
              </a:lnSpc>
            </a:pPr>
            <a:r>
              <a:rPr lang="en-US" sz="68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 Jesus, Salvador, a Jesus Redentor.</a:t>
            </a:r>
          </a:p>
          <a:p>
            <a:pPr algn="ctr">
              <a:lnSpc>
                <a:spcPts val="9659"/>
              </a:lnSpc>
            </a:pPr>
            <a:r>
              <a:rPr lang="en-US" sz="68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 Deus demos glória,</a:t>
            </a:r>
          </a:p>
          <a:p>
            <a:pPr algn="ctr">
              <a:lnSpc>
                <a:spcPts val="9659"/>
              </a:lnSpc>
            </a:pPr>
            <a:r>
              <a:rPr lang="en-US" sz="68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porquanto, do céu, seu filho bendito por nós todos deu.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263227" y="9547682"/>
            <a:ext cx="7189187" cy="7016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EEDDBC"/>
                </a:solidFill>
                <a:latin typeface="Open Sans"/>
                <a:ea typeface="Open Sans"/>
                <a:cs typeface="Open Sans"/>
                <a:sym typeface="Open Sans"/>
              </a:rPr>
              <a:t>Hino 228 HCC “A Deus Demos Glória”</a:t>
            </a:r>
          </a:p>
          <a:p>
            <a:pPr algn="l">
              <a:lnSpc>
                <a:spcPts val="2800"/>
              </a:lnSpc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10806639" y="9547682"/>
            <a:ext cx="7189187" cy="3492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>
                <a:solidFill>
                  <a:srgbClr val="EEDDBC"/>
                </a:solidFill>
                <a:latin typeface="Open Sans"/>
                <a:ea typeface="Open Sans"/>
                <a:cs typeface="Open Sans"/>
                <a:sym typeface="Open Sans"/>
              </a:rPr>
              <a:t>(Crosby/Doane)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E4A2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518522" y="-3951303"/>
            <a:ext cx="19764375" cy="27955875"/>
            <a:chOff x="0" y="0"/>
            <a:chExt cx="26352500" cy="372745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6352500" cy="37274500"/>
            </a:xfrm>
            <a:custGeom>
              <a:avLst/>
              <a:gdLst/>
              <a:ahLst/>
              <a:cxnLst/>
              <a:rect r="r" b="b" t="t" l="l"/>
              <a:pathLst>
                <a:path h="37274500" w="26352500">
                  <a:moveTo>
                    <a:pt x="0" y="0"/>
                  </a:moveTo>
                  <a:lnTo>
                    <a:pt x="26352500" y="0"/>
                  </a:lnTo>
                  <a:lnTo>
                    <a:pt x="26352500" y="37274500"/>
                  </a:lnTo>
                  <a:lnTo>
                    <a:pt x="0" y="37274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1999"/>
              </a:blip>
              <a:stretch>
                <a:fillRect l="0" t="0" r="0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1029933" y="2473052"/>
            <a:ext cx="16229367" cy="42647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539"/>
              </a:lnSpc>
            </a:pPr>
            <a:r>
              <a:rPr lang="en-US" sz="60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 crer nos convida tal prova de amor</a:t>
            </a:r>
          </a:p>
          <a:p>
            <a:pPr algn="ctr">
              <a:lnSpc>
                <a:spcPts val="8539"/>
              </a:lnSpc>
            </a:pPr>
            <a:r>
              <a:rPr lang="en-US" sz="60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nos merecimentos do Filho de Deus.</a:t>
            </a:r>
          </a:p>
          <a:p>
            <a:pPr algn="ctr">
              <a:lnSpc>
                <a:spcPts val="8539"/>
              </a:lnSpc>
            </a:pPr>
            <a:r>
              <a:rPr lang="en-US" sz="60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E, quem, pois, confia em Jesus, Salvador,</a:t>
            </a:r>
          </a:p>
          <a:p>
            <a:pPr algn="ctr">
              <a:lnSpc>
                <a:spcPts val="8539"/>
              </a:lnSpc>
            </a:pPr>
            <a:r>
              <a:rPr lang="en-US" sz="60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vai vê-lo exaltado na glória dos céus.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263227" y="9547682"/>
            <a:ext cx="7189187" cy="7016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EEDDBC"/>
                </a:solidFill>
                <a:latin typeface="Open Sans"/>
                <a:ea typeface="Open Sans"/>
                <a:cs typeface="Open Sans"/>
                <a:sym typeface="Open Sans"/>
              </a:rPr>
              <a:t>Hino 228 HCC “A Deus Demos Glória”</a:t>
            </a:r>
          </a:p>
          <a:p>
            <a:pPr algn="l">
              <a:lnSpc>
                <a:spcPts val="2800"/>
              </a:lnSpc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10806639" y="9547682"/>
            <a:ext cx="7189187" cy="3492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>
                <a:solidFill>
                  <a:srgbClr val="EEDDBC"/>
                </a:solidFill>
                <a:latin typeface="Open Sans"/>
                <a:ea typeface="Open Sans"/>
                <a:cs typeface="Open Sans"/>
                <a:sym typeface="Open Sans"/>
              </a:rPr>
              <a:t>(Crosby/Doane)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DAHQtRct0kE</dc:identifier>
  <dcterms:modified xsi:type="dcterms:W3CDTF">2011-08-01T06:04:30Z</dcterms:modified>
  <cp:revision>1</cp:revision>
  <dc:title>Cópia de Culto de Encerramento JMN 26</dc:title>
</cp:coreProperties>
</file>