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32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329" r:id="rId12"/>
    <p:sldId id="330" r:id="rId13"/>
    <p:sldId id="331" r:id="rId14"/>
    <p:sldId id="270" r:id="rId15"/>
    <p:sldId id="274" r:id="rId16"/>
    <p:sldId id="271" r:id="rId17"/>
    <p:sldId id="272" r:id="rId18"/>
    <p:sldId id="276" r:id="rId19"/>
    <p:sldId id="277" r:id="rId20"/>
    <p:sldId id="332" r:id="rId21"/>
    <p:sldId id="333" r:id="rId22"/>
    <p:sldId id="334" r:id="rId23"/>
    <p:sldId id="335" r:id="rId24"/>
    <p:sldId id="336" r:id="rId25"/>
    <p:sldId id="337" r:id="rId26"/>
    <p:sldId id="293" r:id="rId27"/>
    <p:sldId id="294" r:id="rId28"/>
    <p:sldId id="338" r:id="rId29"/>
    <p:sldId id="296" r:id="rId30"/>
    <p:sldId id="297" r:id="rId31"/>
    <p:sldId id="278" r:id="rId32"/>
    <p:sldId id="339" r:id="rId33"/>
    <p:sldId id="279" r:id="rId34"/>
    <p:sldId id="280" r:id="rId35"/>
    <p:sldId id="340" r:id="rId36"/>
    <p:sldId id="341" r:id="rId37"/>
    <p:sldId id="342" r:id="rId38"/>
    <p:sldId id="343" r:id="rId39"/>
    <p:sldId id="287" r:id="rId40"/>
    <p:sldId id="288" r:id="rId41"/>
    <p:sldId id="344" r:id="rId42"/>
    <p:sldId id="345" r:id="rId43"/>
    <p:sldId id="346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54" r:id="rId52"/>
    <p:sldId id="355" r:id="rId53"/>
    <p:sldId id="356" r:id="rId54"/>
    <p:sldId id="357" r:id="rId55"/>
    <p:sldId id="324" r:id="rId56"/>
    <p:sldId id="325" r:id="rId57"/>
    <p:sldId id="295" r:id="rId58"/>
  </p:sldIdLst>
  <p:sldSz cx="18288000" cy="10287000"/>
  <p:notesSz cx="6858000" cy="9144000"/>
  <p:embeddedFontLst>
    <p:embeddedFont>
      <p:font typeface="ADLaM Display" panose="02010000000000000000" pitchFamily="2" charset="0"/>
      <p:regular r:id="rId60"/>
    </p:embeddedFont>
    <p:embeddedFont>
      <p:font typeface="HK Grotesk" panose="020B0604020202020204" charset="0"/>
      <p:regular r:id="rId61"/>
    </p:embeddedFont>
    <p:embeddedFont>
      <p:font typeface="HK Grotesk Bold" panose="020B0604020202020204" charset="0"/>
      <p:regular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80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24.03.2026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ACC24-083C-6117-C4AF-2615147B1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B3A0534-BAE8-B437-C7E5-0037C4430A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B4D69C-511D-0615-447B-2A99E509ADD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FA778DB-DA56-AD40-DA41-ECF69EAA16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CFA2621-0ADB-8B85-B40B-3DCB1D1D9C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7D6442-9D29-B08E-5903-C4E8C4A3239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B4A909-5CC5-63D7-B3C1-FE1C147B8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01967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48AF2-5E2D-4118-5A52-990AB56B6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4133EBD-2B58-B1CF-FCAA-DCED5A58B7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EE686F-ABC3-D465-4B6E-F80A7FEE912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341DC16-9B0D-6E64-9C62-6FE2DD8B9F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9FC6EB2-624D-9800-D064-6462866721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CB6B1-7D6A-ECCB-EAAE-77CFB180C8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F144CD-F0B3-4E2B-1FFC-16FDDC06A3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48926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3E78A-7B00-AD1A-02BF-4A5C5138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335954-42E9-75DE-20C2-688979B8D5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3E068-5538-2A26-726A-40814BD38AD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009DC4-AA74-E12F-158A-E3015D6713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BDD3B78-99B9-DA36-51B7-0237218FF8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6943B-61AE-A44F-684E-77F32DC9CC8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D8745-3FAA-FAD2-C742-3A50D1ED6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45821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49107-E47A-9E59-A95A-E409F7FFB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57BF0F-EE59-0C0D-EE0F-0A8F494A6B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DF6D60-7C89-BCAB-97D1-89A3ED74C27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1BA4AAF-6890-5FDE-6278-BE23512D67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D45EC51-18BC-0E57-5F32-EC678A60FE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F871F-3C0C-BF1E-4455-410D13279A4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3E6024-D4A5-A150-1D70-4F23ADA63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60355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505B8-58FC-E72C-F938-3E7B4BF99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3FBA74B-66EB-53C7-E49C-D3B46372A6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3CA97C-FEEB-AAB2-EBB4-5B002AB5371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B4CC378-D584-7D71-B799-7F77064440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7ABE37A-E70C-805F-563D-C8FFE178E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4A206-E130-B83E-F74E-E08CD304B63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FAEAE-317E-FEFA-CFD3-013BDABE75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934720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C3ACE-582D-49DE-A357-16DD5D5B6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4AADDCB-75C6-499E-4367-D2D4E836D9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DA02E-891A-B2DC-0029-3BD9CEB785F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D2CA950-5AF3-5FA6-7D3C-DCDB8A5CAC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C67F10D-C4AC-16D1-BA06-C262D1F783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6C0E58-E98A-CF6F-DD66-A445C0F86EF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34B06D-DB15-9A56-D38D-A477F297AD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713927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36424-E25C-933E-2483-C81892392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20C3A5D-25D2-31B6-9AD7-EFF61ADD33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5D4D74-8401-BC3C-6A92-6400659B067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E25D4E8-935B-D79E-01E9-C425F43154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0B47B04-2F64-4E42-F889-48068568BA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BB377-5A7D-961D-55C2-9BB64890D16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AF0AB-7175-9C09-E35C-1F411E894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824096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C7004-D127-17F0-CB7E-E7BADF31A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70F240-9B03-1668-F340-D05AF751E0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6C8EE9-8924-B07E-5A9C-871FB1FA14A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E70EC9B-EED6-9132-3D79-31F37D8378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00B0E3D-0CF0-16CB-AB44-1F4EEA5FDA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B0AE7-FE4B-D3BE-EE8E-3BC29583F20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43ABC-FB51-9CB8-91FA-B6376F0A01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9779624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3A747-82D0-9F83-F468-04353F36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BA1672-E98C-3BCF-CC8E-0C43429F70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712CD7-76BB-1758-9B8B-873AF239B06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0704193-B4C7-3672-A92C-A2BEAFB4D2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8B1DE43-14D3-95EA-D7DE-4DF95A7EBC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3BC43-EE66-5D61-E1EC-392302998E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C85AA3-68D4-2159-0A77-C3BE019CA0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1021412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72DAC-D123-DF7C-D67E-6F789A60A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FA41BCD-A82E-5E91-5F92-43EA296D26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D2ECB7-48D8-C490-1B1A-0C275A5B222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F364126-680F-4157-DE2B-37F6D1E1F3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D40CBBB-8E92-1164-7EA5-6FFBF67275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33787-5EC1-0EB8-F501-647B8D5795C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DBABE-79AC-AF2A-3503-4347E69FF0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244623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70485-5F6F-D9C6-889D-2B7BE3637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73798E-C93B-937E-C5D4-C4356708E2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3DBE3D-BD6D-564D-7BC9-AA272928DB3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3FC5414-0678-2C41-7313-EF55FF7D16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C595192-E96D-9AF9-14DE-780FF479E0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DA67F-DC21-130B-B578-5CAC6C019B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2B573-3F3B-B148-26BB-757512737E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163600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CDFCE-ADF2-011D-2032-FBD7ADDF2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9040E2-258F-7A70-2F13-01B19228A6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E8FD20-3341-8181-517E-A7242D424C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5BFE778-87A8-B357-C051-64E9C09CF9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66BA700-8C44-A1BD-6662-F162057DB3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7F62D-A1FF-1ACA-DEAB-8DAB175AAA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117164-4766-AADC-DCEC-F751CBE72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6352701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001AE-50BE-3C94-97CC-3CDF56F8A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F4AA2E-2679-D70D-DA33-5295691B8F6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2E6AAE-5089-2A89-8F16-646A5676521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7F0DAFA-8766-A7B9-F618-FE5CDC0D64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F4B7949-08E4-97A2-007A-F6033B924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E2CA0-9843-E180-2AE6-B93586F01B5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781B4-34DF-71BB-8B96-71D0E2213D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308304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CD61E-ECDC-9D16-25D5-AFE1F123F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8FCCAE-AE38-8100-D809-B8A7BF199C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72CD41-829D-BF00-D2F9-B77C994853E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5F28183-C3A3-1271-6E96-B59DD1570D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EBA6BE9-1480-AA35-AC72-1EB31C6AE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22092-9558-688E-E57F-00C51B3C907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1772A-C43E-C8F0-13AD-A8C615A07C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1947416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FFA0B-8E35-9DE9-1FBE-E0D3EB152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542A486-B897-73FF-9065-37DB33ADC6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B316F2-8397-5CAF-8713-932B0BE9813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2DF57D9-0281-DF31-676D-6664592FF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593A3EE-F112-16E7-DC51-DBE578F8B9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2B292-1C9A-4EAE-E704-905E529E11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C737DE-9007-0CFF-EC8D-36052E9055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95525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D302A-17DA-9097-449B-81F440599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A743F3-5B6C-5EBC-D626-54C77A2D27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8B4AA-203C-E336-0707-56897B1103E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561D3CA-A4B3-75C1-1519-FC95C8D608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37C3EA7-BC3B-0F29-640F-2AAF9E1947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91222-08EA-6319-0BDB-AD5D7F5F3EB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AEB37-F211-AD54-E7E5-85012D1668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145987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90A56-039C-0CE2-0361-E70A0E3D6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431B01-C578-911E-5890-1236CC921A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01BCA5-E17B-687C-E589-DEAB5973F06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AC66638-ACC7-63CE-3184-7DE0CCAEFF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43053C5-684D-ABE3-C1B3-C3DE1D3DF3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76229-E929-6111-54FD-F16BD54E89C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DA3B7-9DB3-7E82-29D8-1B9EF28AD2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525187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9A593-D87D-358D-3A75-82101FE07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B31719F-CB44-FE9F-B110-39D87D4C31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6874FD-C418-D187-FFCA-FB3FE2970D7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317CE19-5B69-3E47-4483-8E7992FBD9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CDB0EF9-EBAF-A8AF-47AD-B53EEF1122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819826-5D3D-1105-801B-B7D3EE7760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D34A80-2467-9811-75A6-E2AEC80D6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558463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81F5-0435-F8D9-BE69-7CBB35EAB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502C41-AC8D-C24B-CB4A-2C444FF964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ADA5B2-D50D-5A76-B94A-9D8AAFAFFB3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9BA56D3-4C25-9ED7-3DC2-EB8B5334E2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A330CB0-DB76-4220-823D-F7FFD2261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BEC86-1FF3-12EA-BB96-8334FC978F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8ED435-AF60-9BBF-EF93-408402CFB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6369309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0954C-1E83-CEBD-17CC-FCB83D2A4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EDB6C9-ED7D-2D03-2B7E-74062701DF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1BB823-8C0C-63A7-AA80-CE1766A4EC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6AFF7A2-965B-B50B-895D-D661E347F1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34B6C97-C8B2-F96A-1DF3-9287508EB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1ADD6-36FD-95D9-01E8-C261E0026AE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0F6BE0-D18D-5A6A-BBAD-BF591D15A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8327483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2432B-471D-C2D3-6DC9-712F4D947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701E18-B368-8DD5-6FBE-AD6ED3DE29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2C3A6F-E9B4-1FF3-BF02-D2E457C3660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E697E2F-EA85-5503-A1BA-AA969618A2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236D8DF-FC95-2C72-A0D9-06F003844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43A609-529F-A0E8-9D90-DD676587B5D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6FF996-2F8B-7939-C110-33848EA884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96318407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7C472-A171-623C-AA3E-F9A7BB88B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F1A514-37DA-DBB9-1099-474C8520A9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90208A-BEF8-62B8-9911-CADA49F0466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CD1D44E-417F-E405-3952-191ADF1219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B7D41A0-0F1C-44AD-3805-52C1AE55A0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288E41-7B5F-50E5-E6F7-D375467A21B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75B75E-A1BD-2FFB-AB73-D94B6EC7F6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6933493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73A60-4AC0-C773-D7E3-9896B5870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8A2794-6206-9B1B-C3C3-16FE4184B8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1D4BC0-A936-485A-14BB-6F0E02A7CD4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F1968DB-E7EE-5D29-508A-F9B22DBBC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110A5F4-665D-69E3-4DCF-6C0C190A66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F9FAF8-29A9-9F8F-D679-BFAE42404A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72A89-388F-9960-BE36-1EE5043314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345205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248B1-8595-105A-9A35-4F2173732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AD4F70-1C5F-1A1E-84B4-16BBE31C4D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89CE44-2972-8C68-F57D-0E9BC89EC8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EC13000-6E95-4112-2B55-F2B362A6A5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074AF52-CA23-5285-8DAF-9EEB273A1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BF39D1-36C5-6276-74E4-57CFE30E0A6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B69AF9-6795-A709-3127-C8ED14CD77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3624127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B184-94A7-4526-3AB0-78A2E3239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183643-CD2F-A51D-5546-4BA73F8D4D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6C6C1A-27F5-27BC-FFD5-ECE3E1814F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E953C3A-4DB4-A29A-5B2A-93835CD03F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108FB51-1725-D070-21A4-B545A679C2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77FB8-4F02-398A-85E5-51452D230B0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8C1581-2ADA-4BBD-E0E4-C4B28D98B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0945221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TextBox 3"/>
          <p:cNvSpPr txBox="1"/>
          <p:nvPr/>
        </p:nvSpPr>
        <p:spPr>
          <a:xfrm>
            <a:off x="2351490" y="2933700"/>
            <a:ext cx="13585020" cy="530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115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“Jesus, a Água da Vida para todas as nações”</a:t>
            </a:r>
            <a:endParaRPr lang="pt-BR" sz="11500" dirty="0">
              <a:solidFill>
                <a:schemeClr val="bg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CF24A-51F9-2863-86AD-B4D93F2E9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2A359-BA2B-6AF3-80F1-5351519AF25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8E647D9-2A65-D0BA-447B-1F1C89CBBD4C}"/>
              </a:ext>
            </a:extLst>
          </p:cNvPr>
          <p:cNvSpPr txBox="1"/>
          <p:nvPr/>
        </p:nvSpPr>
        <p:spPr>
          <a:xfrm>
            <a:off x="2351490" y="4344985"/>
            <a:ext cx="13585020" cy="1730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Oração</a:t>
            </a:r>
            <a:endParaRPr lang="en-US" sz="9999" b="1" dirty="0">
              <a:solidFill>
                <a:srgbClr val="FFFFFF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</p:spTree>
    <p:extLst>
      <p:ext uri="{BB962C8B-B14F-4D97-AF65-F5344CB8AC3E}">
        <p14:creationId xmlns:p14="http://schemas.microsoft.com/office/powerpoint/2010/main" val="1204468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104278" y="1401008"/>
            <a:ext cx="4079443" cy="4079443"/>
          </a:xfrm>
          <a:custGeom>
            <a:avLst/>
            <a:gdLst/>
            <a:ahLst/>
            <a:cxnLst/>
            <a:rect l="l" t="t" r="r" b="b"/>
            <a:pathLst>
              <a:path w="4079443" h="4079443">
                <a:moveTo>
                  <a:pt x="0" y="0"/>
                </a:moveTo>
                <a:lnTo>
                  <a:pt x="4079442" y="0"/>
                </a:lnTo>
                <a:lnTo>
                  <a:pt x="4079442" y="4079443"/>
                </a:lnTo>
                <a:lnTo>
                  <a:pt x="0" y="40794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80" b="-3980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35211" y="5297046"/>
            <a:ext cx="16817578" cy="3777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78"/>
              </a:lnSpc>
              <a:spcBef>
                <a:spcPct val="0"/>
              </a:spcBef>
            </a:pPr>
            <a:r>
              <a:rPr lang="en-US" sz="10699" b="1" dirty="0">
                <a:solidFill>
                  <a:srgbClr val="FAC26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“A HUMANIDADE</a:t>
            </a:r>
          </a:p>
          <a:p>
            <a:pPr algn="ctr">
              <a:lnSpc>
                <a:spcPts val="14978"/>
              </a:lnSpc>
              <a:spcBef>
                <a:spcPct val="0"/>
              </a:spcBef>
            </a:pPr>
            <a:r>
              <a:rPr lang="en-US" sz="10699" b="1" dirty="0">
                <a:solidFill>
                  <a:srgbClr val="FAC26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TEM SEDE”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28D35AE6-B5C1-3235-690E-59068D3C7602}"/>
              </a:ext>
            </a:extLst>
          </p:cNvPr>
          <p:cNvSpPr txBox="1"/>
          <p:nvPr/>
        </p:nvSpPr>
        <p:spPr>
          <a:xfrm>
            <a:off x="3048000" y="723900"/>
            <a:ext cx="1304091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“Jesus, a Água da Vida para todas as nações”</a:t>
            </a:r>
            <a:endParaRPr lang="pt-BR" sz="4400" dirty="0">
              <a:solidFill>
                <a:schemeClr val="bg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85800" y="270371"/>
            <a:ext cx="16916400" cy="9746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8000" b="1" dirty="0">
                <a:solidFill>
                  <a:schemeClr val="accent2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João 4.13-14</a:t>
            </a:r>
          </a:p>
          <a:p>
            <a:pPr lvl="0" algn="ctr"/>
            <a:r>
              <a:rPr lang="pt-BR" sz="8000" dirty="0">
                <a:solidFill>
                  <a:schemeClr val="accent2">
                    <a:lumMod val="50000"/>
                  </a:schemeClr>
                </a:solidFill>
                <a:latin typeface="HK Grotesk Bold" panose="020B0604020202020204" charset="0"/>
              </a:rPr>
              <a:t>“Jesus respondeu: "Quem beber desta água terá sede outra vez, mas quem beber da água que eu lhe der nunca mais terá sede. Pelo contrário, a água que eu lhe der se tornará nele uma fonte de água a jorrar para a vida eterna”.</a:t>
            </a:r>
            <a:endParaRPr lang="en-US" sz="8000" dirty="0">
              <a:solidFill>
                <a:schemeClr val="accent2">
                  <a:lumMod val="50000"/>
                </a:schemeClr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362200" y="2094203"/>
            <a:ext cx="14472634" cy="60985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098"/>
              </a:lnSpc>
              <a:spcBef>
                <a:spcPct val="0"/>
              </a:spcBef>
            </a:pPr>
            <a:r>
              <a:rPr lang="pt-BR" sz="115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“Jesus, a Água da Vida para todas as nações”</a:t>
            </a:r>
            <a:endParaRPr lang="en-US" sz="11498" b="1" dirty="0">
              <a:solidFill>
                <a:srgbClr val="FFFFFF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1701" y="9459265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“Apoteose”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086600" y="1080426"/>
            <a:ext cx="4358001" cy="4358001"/>
          </a:xfrm>
          <a:custGeom>
            <a:avLst/>
            <a:gdLst/>
            <a:ahLst/>
            <a:cxnLst/>
            <a:rect l="l" t="t" r="r" b="b"/>
            <a:pathLst>
              <a:path w="4358001" h="4358001">
                <a:moveTo>
                  <a:pt x="0" y="0"/>
                </a:moveTo>
                <a:lnTo>
                  <a:pt x="4358001" y="0"/>
                </a:lnTo>
                <a:lnTo>
                  <a:pt x="4358001" y="4358002"/>
                </a:lnTo>
                <a:lnTo>
                  <a:pt x="0" y="43580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87164" y="5406365"/>
            <a:ext cx="17527804" cy="580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78"/>
              </a:lnSpc>
              <a:spcBef>
                <a:spcPct val="0"/>
              </a:spcBef>
            </a:pPr>
            <a:r>
              <a:rPr lang="en-US" sz="10699" b="1" dirty="0">
                <a:solidFill>
                  <a:srgbClr val="FBC37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“JESUS É A ÁGUA QUE SATISFAZ”</a:t>
            </a:r>
          </a:p>
          <a:p>
            <a:pPr algn="ctr">
              <a:lnSpc>
                <a:spcPts val="16098"/>
              </a:lnSpc>
              <a:spcBef>
                <a:spcPct val="0"/>
              </a:spcBef>
            </a:pPr>
            <a:endParaRPr lang="en-US" sz="10699" b="1" dirty="0">
              <a:solidFill>
                <a:srgbClr val="FBC370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4C2A2A62-18E4-2FB0-8597-77ABE79287A4}"/>
              </a:ext>
            </a:extLst>
          </p:cNvPr>
          <p:cNvSpPr txBox="1"/>
          <p:nvPr/>
        </p:nvSpPr>
        <p:spPr>
          <a:xfrm>
            <a:off x="3048000" y="723900"/>
            <a:ext cx="1304091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“Jesus, a Água da Vida para todas as nações”</a:t>
            </a:r>
            <a:endParaRPr lang="pt-BR" sz="4400" dirty="0">
              <a:solidFill>
                <a:schemeClr val="bg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00946" y="2599415"/>
            <a:ext cx="16486109" cy="733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600" b="1" dirty="0">
                <a:solidFill>
                  <a:schemeClr val="accent2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João 7.37-38</a:t>
            </a:r>
          </a:p>
          <a:p>
            <a:pPr lvl="0" algn="ctr"/>
            <a:r>
              <a:rPr lang="pt-BR" sz="6600" b="1" dirty="0">
                <a:solidFill>
                  <a:schemeClr val="accent2">
                    <a:lumMod val="50000"/>
                  </a:schemeClr>
                </a:solidFill>
                <a:latin typeface="HK Grotesk Bold" panose="020B0604020202020204" charset="0"/>
              </a:rPr>
              <a:t>“</a:t>
            </a:r>
            <a:r>
              <a:rPr lang="pt-BR" sz="6600" dirty="0">
                <a:solidFill>
                  <a:schemeClr val="accent2">
                    <a:lumMod val="50000"/>
                  </a:schemeClr>
                </a:solidFill>
                <a:latin typeface="HK Grotesk Bold" panose="020B0604020202020204" charset="0"/>
              </a:rPr>
              <a:t>No último e mais importante dia da festa, Jesus levantou-se e disse em alta voz: </a:t>
            </a:r>
          </a:p>
          <a:p>
            <a:pPr lvl="0" algn="ctr"/>
            <a:r>
              <a:rPr lang="pt-BR" sz="6600" dirty="0">
                <a:solidFill>
                  <a:schemeClr val="accent2">
                    <a:lumMod val="50000"/>
                  </a:schemeClr>
                </a:solidFill>
                <a:latin typeface="HK Grotesk Bold" panose="020B0604020202020204" charset="0"/>
              </a:rPr>
              <a:t>"Se alguém tem sede, venha a mim e beba.  Quem crer em mim, como diz a Escritura, do seu interior fluirão rios de água viva”.</a:t>
            </a:r>
            <a:r>
              <a:rPr lang="en-US" sz="6600" dirty="0">
                <a:solidFill>
                  <a:schemeClr val="accent2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</a:p>
          <a:p>
            <a:pPr algn="ctr">
              <a:lnSpc>
                <a:spcPts val="8820"/>
              </a:lnSpc>
              <a:spcBef>
                <a:spcPct val="0"/>
              </a:spcBef>
            </a:pPr>
            <a:endParaRPr lang="en-US" sz="7399" dirty="0">
              <a:solidFill>
                <a:srgbClr val="5A381B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86000" y="2781300"/>
            <a:ext cx="14183910" cy="33956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Hino 80 HCC</a:t>
            </a:r>
          </a:p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“Bendito Seja Sempre o Cordeiro”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2059390"/>
            <a:ext cx="17259300" cy="5855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  <a:spcBef>
                <a:spcPct val="0"/>
              </a:spcBef>
            </a:pPr>
            <a:r>
              <a:rPr lang="pt-BR" sz="7200" dirty="0">
                <a:solidFill>
                  <a:schemeClr val="bg1"/>
                </a:solidFill>
                <a:latin typeface="HK Grotesk Bold" panose="020B0604020202020204" charset="0"/>
              </a:rPr>
              <a:t>De todas as tribos, povos e raças</a:t>
            </a:r>
            <a:br>
              <a:rPr lang="pt-BR" sz="72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7200" dirty="0">
                <a:solidFill>
                  <a:schemeClr val="bg1"/>
                </a:solidFill>
                <a:latin typeface="HK Grotesk Bold" panose="020B0604020202020204" charset="0"/>
              </a:rPr>
              <a:t>Muitos virão te louvar</a:t>
            </a:r>
            <a:br>
              <a:rPr lang="pt-BR" sz="72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7200" dirty="0">
                <a:solidFill>
                  <a:schemeClr val="bg1"/>
                </a:solidFill>
                <a:latin typeface="HK Grotesk Bold" panose="020B0604020202020204" charset="0"/>
              </a:rPr>
              <a:t>De tantas culturas, línguas e nações</a:t>
            </a:r>
            <a:br>
              <a:rPr lang="pt-BR" sz="72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7200" dirty="0">
                <a:solidFill>
                  <a:schemeClr val="bg1"/>
                </a:solidFill>
                <a:latin typeface="HK Grotesk Bold" panose="020B0604020202020204" charset="0"/>
              </a:rPr>
              <a:t>No tempo e no espaço virão te adorar!</a:t>
            </a:r>
            <a:endParaRPr lang="en-US" sz="8299" dirty="0">
              <a:solidFill>
                <a:srgbClr val="FFFFFF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7921699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80 HCC - “Bendito Seja Sempre o Cordeiro”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510D4-D440-ED1C-9CB3-1006E4638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A0429B-1AA9-1212-8FFA-1158B5325F1D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A11092D-93D9-5266-AB14-6F4EAD1FC4C8}"/>
              </a:ext>
            </a:extLst>
          </p:cNvPr>
          <p:cNvSpPr txBox="1"/>
          <p:nvPr/>
        </p:nvSpPr>
        <p:spPr>
          <a:xfrm>
            <a:off x="514350" y="2059390"/>
            <a:ext cx="17259300" cy="5855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Bendito seja sempre o Cordeiro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Filho de Deus, raiz de Davi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Bendito seja o seu santo nome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Cristo Jesus, presente aqui!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AA1E8C3-B4BB-9D60-5E71-655A29F19BC8}"/>
              </a:ext>
            </a:extLst>
          </p:cNvPr>
          <p:cNvSpPr txBox="1"/>
          <p:nvPr/>
        </p:nvSpPr>
        <p:spPr>
          <a:xfrm>
            <a:off x="231701" y="9494622"/>
            <a:ext cx="7921699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80 HCC - “Bendito Seja Sempre o Cordeiro”</a:t>
            </a:r>
          </a:p>
        </p:txBody>
      </p:sp>
    </p:spTree>
    <p:extLst>
      <p:ext uri="{BB962C8B-B14F-4D97-AF65-F5344CB8AC3E}">
        <p14:creationId xmlns:p14="http://schemas.microsoft.com/office/powerpoint/2010/main" val="3262289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CF1EB-5C06-B31E-EAC1-634F3C3BB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60AF632-412F-8B79-6447-C3AD41FB4E2E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01F24D5-B8C9-3715-7C46-7CD363D0A2C5}"/>
              </a:ext>
            </a:extLst>
          </p:cNvPr>
          <p:cNvSpPr txBox="1"/>
          <p:nvPr/>
        </p:nvSpPr>
        <p:spPr>
          <a:xfrm>
            <a:off x="514350" y="1714500"/>
            <a:ext cx="17259300" cy="588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Remidos, comprados, grande multidão, muitos virão te louvar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O povo escolhido, teu reino e nação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No tempo e no espaço virão te adorar!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A16DF06-F05B-9B70-8055-A19BC3CD1DFC}"/>
              </a:ext>
            </a:extLst>
          </p:cNvPr>
          <p:cNvSpPr txBox="1"/>
          <p:nvPr/>
        </p:nvSpPr>
        <p:spPr>
          <a:xfrm>
            <a:off x="231701" y="9494622"/>
            <a:ext cx="7921699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80 HCC - “Bendito Seja Sempre o Cordeiro”</a:t>
            </a:r>
          </a:p>
        </p:txBody>
      </p:sp>
    </p:spTree>
    <p:extLst>
      <p:ext uri="{BB962C8B-B14F-4D97-AF65-F5344CB8AC3E}">
        <p14:creationId xmlns:p14="http://schemas.microsoft.com/office/powerpoint/2010/main" val="2285357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6A079-0A5C-D911-FE3C-A3A1DF1BE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20D6088-B150-DB34-D8DE-33DBF107D3E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C27A1FD-FBB1-686B-221E-66C375EE021F}"/>
              </a:ext>
            </a:extLst>
          </p:cNvPr>
          <p:cNvSpPr txBox="1"/>
          <p:nvPr/>
        </p:nvSpPr>
        <p:spPr>
          <a:xfrm>
            <a:off x="514350" y="2059390"/>
            <a:ext cx="17259300" cy="5855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Bendito seja sempre o Cordeiro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Filho de Deus, raiz de Davi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Bendito seja o seu santo nome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Cristo Jesus, presente aqui!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28AB3BD-6CF0-62FD-27E9-8F523A67F1A7}"/>
              </a:ext>
            </a:extLst>
          </p:cNvPr>
          <p:cNvSpPr txBox="1"/>
          <p:nvPr/>
        </p:nvSpPr>
        <p:spPr>
          <a:xfrm>
            <a:off x="231701" y="9494622"/>
            <a:ext cx="7921699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80 HCC - “Bendito Seja Sempre o Cordeiro”</a:t>
            </a:r>
          </a:p>
        </p:txBody>
      </p:sp>
    </p:spTree>
    <p:extLst>
      <p:ext uri="{BB962C8B-B14F-4D97-AF65-F5344CB8AC3E}">
        <p14:creationId xmlns:p14="http://schemas.microsoft.com/office/powerpoint/2010/main" val="2312336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351490" y="4344985"/>
            <a:ext cx="13585020" cy="1708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Oração de gratidão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5438474"/>
            <a:ext cx="18288000" cy="7871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78"/>
              </a:lnSpc>
              <a:spcBef>
                <a:spcPct val="0"/>
              </a:spcBef>
            </a:pPr>
            <a:r>
              <a:rPr lang="en-US" sz="10699" b="1" dirty="0">
                <a:solidFill>
                  <a:srgbClr val="FAC26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“A IGREJA É CHAMADA A LEVAR ESSA ÁGUA”</a:t>
            </a:r>
          </a:p>
          <a:p>
            <a:pPr algn="ctr">
              <a:lnSpc>
                <a:spcPts val="16098"/>
              </a:lnSpc>
              <a:spcBef>
                <a:spcPct val="0"/>
              </a:spcBef>
            </a:pPr>
            <a:endParaRPr lang="en-US" sz="10699" b="1" dirty="0">
              <a:solidFill>
                <a:srgbClr val="FAC26D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  <a:p>
            <a:pPr algn="ctr">
              <a:lnSpc>
                <a:spcPts val="16098"/>
              </a:lnSpc>
              <a:spcBef>
                <a:spcPct val="0"/>
              </a:spcBef>
            </a:pPr>
            <a:endParaRPr lang="en-US" sz="10699" b="1" dirty="0">
              <a:solidFill>
                <a:srgbClr val="FAC26D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964999" y="1403165"/>
            <a:ext cx="4358001" cy="4358001"/>
          </a:xfrm>
          <a:custGeom>
            <a:avLst/>
            <a:gdLst/>
            <a:ahLst/>
            <a:cxnLst/>
            <a:rect l="l" t="t" r="r" b="b"/>
            <a:pathLst>
              <a:path w="4358001" h="4358001">
                <a:moveTo>
                  <a:pt x="0" y="0"/>
                </a:moveTo>
                <a:lnTo>
                  <a:pt x="4358001" y="0"/>
                </a:lnTo>
                <a:lnTo>
                  <a:pt x="4358001" y="4358002"/>
                </a:lnTo>
                <a:lnTo>
                  <a:pt x="0" y="43580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6E2CD047-8CAF-DF13-BFA4-EEEF1AFF099C}"/>
              </a:ext>
            </a:extLst>
          </p:cNvPr>
          <p:cNvSpPr txBox="1"/>
          <p:nvPr/>
        </p:nvSpPr>
        <p:spPr>
          <a:xfrm>
            <a:off x="3048000" y="723900"/>
            <a:ext cx="1304091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“Jesus, a Água da Vida para todas as nações”</a:t>
            </a:r>
            <a:endParaRPr lang="pt-BR" sz="4400" dirty="0">
              <a:solidFill>
                <a:schemeClr val="bg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09884" y="2598420"/>
            <a:ext cx="15668232" cy="6659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 dirty="0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“</a:t>
            </a:r>
            <a:r>
              <a:rPr lang="en-US" sz="6300" dirty="0" err="1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Aquele</a:t>
            </a:r>
            <a:r>
              <a:rPr lang="en-US" sz="6300" dirty="0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6300" dirty="0" err="1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que</a:t>
            </a:r>
            <a:r>
              <a:rPr lang="en-US" sz="6300" dirty="0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6300" dirty="0" err="1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dá</a:t>
            </a:r>
            <a:r>
              <a:rPr lang="en-US" sz="6300" dirty="0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6300" dirty="0" err="1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testemunho</a:t>
            </a:r>
            <a:r>
              <a:rPr lang="en-US" sz="6300" dirty="0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6300" dirty="0" err="1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destas</a:t>
            </a:r>
            <a:r>
              <a:rPr lang="en-US" sz="6300" dirty="0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6300" dirty="0" err="1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coisas</a:t>
            </a:r>
            <a:r>
              <a:rPr lang="en-US" sz="6300" dirty="0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6300" dirty="0" err="1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diz</a:t>
            </a:r>
            <a:r>
              <a:rPr lang="en-US" sz="6300" dirty="0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: Sim, </a:t>
            </a:r>
            <a:r>
              <a:rPr lang="en-US" sz="6300" dirty="0" err="1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venho</a:t>
            </a:r>
            <a:r>
              <a:rPr lang="en-US" sz="6300" dirty="0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6300" dirty="0" err="1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em</a:t>
            </a:r>
            <a:r>
              <a:rPr lang="en-US" sz="6300" dirty="0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 breve! </a:t>
            </a:r>
            <a:r>
              <a:rPr lang="en-US" sz="6300" dirty="0" err="1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Amém</a:t>
            </a:r>
            <a:r>
              <a:rPr lang="en-US" sz="6300" dirty="0">
                <a:solidFill>
                  <a:srgbClr val="5A381B"/>
                </a:solidFill>
                <a:latin typeface="HK Grotesk"/>
                <a:ea typeface="HK Grotesk"/>
                <a:cs typeface="HK Grotesk"/>
                <a:sym typeface="HK Grotesk"/>
              </a:rPr>
              <a:t>. Vem, Senhor Jesus!” </a:t>
            </a:r>
          </a:p>
          <a:p>
            <a:pPr algn="ctr">
              <a:lnSpc>
                <a:spcPts val="8820"/>
              </a:lnSpc>
              <a:spcBef>
                <a:spcPct val="0"/>
              </a:spcBef>
            </a:pPr>
            <a:endParaRPr lang="en-US" sz="6300" dirty="0">
              <a:solidFill>
                <a:srgbClr val="5A381B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 b="1" dirty="0">
                <a:solidFill>
                  <a:srgbClr val="5A381B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Ap. 22.20</a:t>
            </a:r>
          </a:p>
          <a:p>
            <a:pPr algn="ctr">
              <a:lnSpc>
                <a:spcPts val="8820"/>
              </a:lnSpc>
              <a:spcBef>
                <a:spcPct val="0"/>
              </a:spcBef>
            </a:pPr>
            <a:endParaRPr lang="en-US" sz="6300" b="1" dirty="0">
              <a:solidFill>
                <a:srgbClr val="5A381B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9885" y="3771900"/>
            <a:ext cx="15388230" cy="1730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Mensagem</a:t>
            </a:r>
            <a:endParaRPr lang="en-US" sz="9999" b="1" dirty="0">
              <a:solidFill>
                <a:srgbClr val="FFFFFF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9885" y="3390900"/>
            <a:ext cx="15388230" cy="478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8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Momento</a:t>
            </a:r>
            <a:r>
              <a:rPr lang="en-US" sz="8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de </a:t>
            </a:r>
            <a:r>
              <a:rPr lang="en-US" sz="8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oração</a:t>
            </a:r>
            <a:r>
              <a:rPr lang="en-US" sz="8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8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pelo</a:t>
            </a:r>
            <a:r>
              <a:rPr lang="en-US" sz="8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8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levantamento</a:t>
            </a:r>
            <a:r>
              <a:rPr lang="en-US" sz="8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da </a:t>
            </a:r>
            <a:r>
              <a:rPr lang="en-US" sz="8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oferta</a:t>
            </a:r>
            <a:endParaRPr lang="en-US" sz="8999" b="1" dirty="0">
              <a:solidFill>
                <a:srgbClr val="FFFFFF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  <a:p>
            <a:pPr algn="ctr">
              <a:lnSpc>
                <a:spcPts val="12599"/>
              </a:lnSpc>
              <a:spcBef>
                <a:spcPct val="0"/>
              </a:spcBef>
            </a:pPr>
            <a:endParaRPr lang="en-US" sz="8999" b="1" dirty="0">
              <a:solidFill>
                <a:srgbClr val="FFFFFF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9885" y="3824172"/>
            <a:ext cx="15388230" cy="2891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Hino Oficial De Missões Mundiais 2026 </a:t>
            </a:r>
          </a:p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“Cristo Venceu”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2128243"/>
            <a:ext cx="17259300" cy="6341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Povos, línguas e nações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Tribos e raças verão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Que há um Deus vivo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Que foi revelado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No filho que morreu por nós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“Cristo Venceu”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2128243"/>
            <a:ext cx="17259300" cy="506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E acima de toda dor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De guerras e de aflições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Há uma promessa que não falhará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Em breve Jesus voltará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“Cristo Venceu”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1263015"/>
            <a:ext cx="17259300" cy="7618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A nossa missão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é levar o amor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A viva esperança capaz de mudar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A morte em vida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O choro em alegria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Até toda terra alcançar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“Cristo Venceu”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2167065"/>
            <a:ext cx="17259300" cy="506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Aleluia! Cristo venceu, vivo está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Aleluia!  O eterno Rei vem nos buscar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Aleluia! A nossa esperança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O Filho em breve voltará!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“Cristo Venceu”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1263015"/>
            <a:ext cx="17259300" cy="7618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A nossa missão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é levar o amor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A viva esperança capaz de mudar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A morte em vida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O choro em alegria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Até toda terra alcançar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“Cristo Venceu”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2167065"/>
            <a:ext cx="17259300" cy="506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Aleluia! Cristo venceu, vivo está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Aleluia!  O eterno Rei vem nos buscar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Aleluia! A nossa esperança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O Filho em breve voltará!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“Cristo Venceu”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1640205"/>
            <a:ext cx="18288000" cy="7618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Pra sempre, e sempre,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Pra sempre, Cristo vivo está!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endParaRPr lang="en-US" sz="7200">
              <a:solidFill>
                <a:srgbClr val="FFFFFF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Pra sempre, e sempre,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Pra sempre, O Senhor reinará!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endParaRPr lang="en-US" sz="7200">
              <a:solidFill>
                <a:srgbClr val="FFFFFF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“Cristo Venceu”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1640205"/>
            <a:ext cx="18288000" cy="7618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Pra sempre, e sempre,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Pra sempre, Vamos anunciar!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endParaRPr lang="en-US" sz="7200">
              <a:solidFill>
                <a:srgbClr val="FFFFFF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Pra sempre, e sempre,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Pra sempre, Até Ele voltar!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endParaRPr lang="en-US" sz="7200">
              <a:solidFill>
                <a:srgbClr val="FFFFFF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“Cristo Venceu”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2167065"/>
            <a:ext cx="17259300" cy="506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Aleluia! Cristo venceu, vivo está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Aleluia!  O eterno Rei vem nos buscar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Aleluia! A nossa esperança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O Filho em breve voltará!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“Cristo Venceu”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2273137"/>
            <a:ext cx="17259300" cy="506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Vamos estender as mãos, 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nossa fé compartilhar! 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Cristo é a resposta que o mundo aguarda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Nos filhos se manifestar!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“Cristo Venceu”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9885" y="4194166"/>
            <a:ext cx="15388230" cy="1730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Oração</a:t>
            </a:r>
            <a:r>
              <a:rPr lang="en-US" sz="9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de </a:t>
            </a:r>
            <a:r>
              <a:rPr lang="en-US" sz="9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Gratidão</a:t>
            </a:r>
            <a:endParaRPr lang="en-US" sz="9999" b="1" dirty="0">
              <a:solidFill>
                <a:srgbClr val="FFFFFF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21B46-6874-9629-5230-43FA26606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6EC67C5-5247-75CE-B6CF-30AAD938043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D4703D5-72E0-B95A-0664-FA452742BA2C}"/>
              </a:ext>
            </a:extLst>
          </p:cNvPr>
          <p:cNvSpPr txBox="1"/>
          <p:nvPr/>
        </p:nvSpPr>
        <p:spPr>
          <a:xfrm>
            <a:off x="1449885" y="4194166"/>
            <a:ext cx="15388230" cy="1708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Cânticos</a:t>
            </a:r>
          </a:p>
        </p:txBody>
      </p:sp>
    </p:spTree>
    <p:extLst>
      <p:ext uri="{BB962C8B-B14F-4D97-AF65-F5344CB8AC3E}">
        <p14:creationId xmlns:p14="http://schemas.microsoft.com/office/powerpoint/2010/main" val="11875308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85800" y="3848100"/>
            <a:ext cx="17221200" cy="3526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“Tu </a:t>
            </a:r>
            <a:r>
              <a:rPr lang="en-US" sz="9999" b="1" dirty="0" err="1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és</a:t>
            </a:r>
            <a:r>
              <a:rPr lang="en-US" sz="9999" b="1" dirty="0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e  </a:t>
            </a:r>
          </a:p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Águas </a:t>
            </a:r>
            <a:r>
              <a:rPr lang="en-US" sz="9999" b="1" dirty="0" err="1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Purificadoras</a:t>
            </a:r>
            <a:r>
              <a:rPr lang="en-US" sz="9999" b="1" dirty="0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”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66850" y="2107984"/>
            <a:ext cx="17316153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Junto ao poço, estava eu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Quando um homem judeu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Viu a sede que havia em mim</a:t>
            </a:r>
          </a:p>
          <a:p>
            <a:pPr algn="ctr"/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Sem me ouvir, conheceu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E me ofereceu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Uma água que jorra sem fim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54000" y="9653974"/>
            <a:ext cx="5181402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“Tu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és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 / Águas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Purificadoras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”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ABBF2-A855-1F00-D893-F40F0832A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D876D4-2CB5-6043-D8B3-847D86337DC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F08BD70-56FE-A515-3597-740E3CCA07AF}"/>
              </a:ext>
            </a:extLst>
          </p:cNvPr>
          <p:cNvSpPr txBox="1"/>
          <p:nvPr/>
        </p:nvSpPr>
        <p:spPr>
          <a:xfrm>
            <a:off x="485923" y="2373511"/>
            <a:ext cx="17316153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Dá-me de beber, pois tenho sede</a:t>
            </a:r>
            <a:b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Não quero mais buscar em outras fontes</a:t>
            </a:r>
            <a:b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Não precisarei aqui voltar </a:t>
            </a:r>
          </a:p>
          <a:p>
            <a:pPr algn="ctr"/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pra minha sede saciar</a:t>
            </a:r>
            <a:b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Uma vez que já ouvi teu falar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EF72EA4-0E19-0190-7E4C-6414EBD006C1}"/>
              </a:ext>
            </a:extLst>
          </p:cNvPr>
          <p:cNvSpPr txBox="1"/>
          <p:nvPr/>
        </p:nvSpPr>
        <p:spPr>
          <a:xfrm>
            <a:off x="12954000" y="9653974"/>
            <a:ext cx="5181402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“Tu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és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 / Águas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Purificadoras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322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6F468-9147-4847-7E1A-AB98ED066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CB8305F-E38C-6E8F-3113-6CED2472870B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2B6A4BD-C7AD-8DB4-34E4-7C08F42308F3}"/>
              </a:ext>
            </a:extLst>
          </p:cNvPr>
          <p:cNvSpPr txBox="1"/>
          <p:nvPr/>
        </p:nvSpPr>
        <p:spPr>
          <a:xfrm>
            <a:off x="485923" y="2681287"/>
            <a:ext cx="17316153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Tu és por quem a </a:t>
            </a:r>
            <a:r>
              <a:rPr lang="pt-BR" sz="8000" dirty="0" err="1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minh'alma</a:t>
            </a: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 esperou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A fonte da vida que me encontrou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És o dom de Deus, o Messias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O meu Salvador!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9263FF9-19D0-8301-503C-996F9B8397BE}"/>
              </a:ext>
            </a:extLst>
          </p:cNvPr>
          <p:cNvSpPr txBox="1"/>
          <p:nvPr/>
        </p:nvSpPr>
        <p:spPr>
          <a:xfrm>
            <a:off x="12954000" y="9653974"/>
            <a:ext cx="5181402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“Tu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és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 / Águas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Purificadoras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84379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F5556-8106-BB05-107F-B88920117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3324376-B791-A0A5-B721-1E21A33C15C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5C95B73-F59D-5263-D6B7-245833622FC0}"/>
              </a:ext>
            </a:extLst>
          </p:cNvPr>
          <p:cNvSpPr txBox="1"/>
          <p:nvPr/>
        </p:nvSpPr>
        <p:spPr>
          <a:xfrm>
            <a:off x="485923" y="2681287"/>
            <a:ext cx="17316153" cy="615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  <a:ea typeface="ADLaM Display" panose="02010000000000000000" pitchFamily="2" charset="0"/>
                <a:cs typeface="ADLaM Display" panose="02010000000000000000" pitchFamily="2" charset="0"/>
              </a:rPr>
              <a:t>Quero beber do teu rio, Senhor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  <a:ea typeface="ADLaM Display" panose="02010000000000000000" pitchFamily="2" charset="0"/>
                <a:cs typeface="ADLaM Display" panose="02010000000000000000" pitchFamily="2" charset="0"/>
              </a:rPr>
              <a:t>Sacia minha sede, lava o meu interior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  <a:ea typeface="ADLaM Display" panose="02010000000000000000" pitchFamily="2" charset="0"/>
                <a:cs typeface="ADLaM Display" panose="02010000000000000000" pitchFamily="2" charset="0"/>
              </a:rPr>
              <a:t>Eu quero fluir em tuas águas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  <a:ea typeface="ADLaM Display" panose="02010000000000000000" pitchFamily="2" charset="0"/>
                <a:cs typeface="ADLaM Display" panose="02010000000000000000" pitchFamily="2" charset="0"/>
              </a:rPr>
              <a:t>Eu quero beber da tua fonte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pt-BR" sz="8000" dirty="0" err="1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  <a:ea typeface="ADLaM Display" panose="02010000000000000000" pitchFamily="2" charset="0"/>
                <a:cs typeface="ADLaM Display" panose="02010000000000000000" pitchFamily="2" charset="0"/>
              </a:rPr>
              <a:t>Fonte</a:t>
            </a: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  <a:ea typeface="ADLaM Display" panose="02010000000000000000" pitchFamily="2" charset="0"/>
                <a:cs typeface="ADLaM Display" panose="02010000000000000000" pitchFamily="2" charset="0"/>
              </a:rPr>
              <a:t> de águas vivas!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6F8B24C-866E-6315-3C77-4A60C5A32C21}"/>
              </a:ext>
            </a:extLst>
          </p:cNvPr>
          <p:cNvSpPr txBox="1"/>
          <p:nvPr/>
        </p:nvSpPr>
        <p:spPr>
          <a:xfrm>
            <a:off x="12954000" y="9653974"/>
            <a:ext cx="5181402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“Tu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és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 / Águas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Purificadoras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90126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8B03F-29CB-2E42-AF7D-976B49658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1E57E33-9B44-71B7-B2FD-D92B19387372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10A1D17-55CD-B6CF-C270-730CDB067B1D}"/>
              </a:ext>
            </a:extLst>
          </p:cNvPr>
          <p:cNvSpPr txBox="1"/>
          <p:nvPr/>
        </p:nvSpPr>
        <p:spPr>
          <a:xfrm>
            <a:off x="485923" y="2681287"/>
            <a:ext cx="17316153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Tu és por quem a </a:t>
            </a:r>
            <a:r>
              <a:rPr lang="pt-BR" sz="8000" dirty="0" err="1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minh'alma</a:t>
            </a: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 esperou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A fonte da vida que me encontrou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És o dom de Deus, o Messias</a:t>
            </a:r>
            <a:b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O meu Salvador!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5C8551A-21BF-7D68-B70C-1EB49FD60AD7}"/>
              </a:ext>
            </a:extLst>
          </p:cNvPr>
          <p:cNvSpPr txBox="1"/>
          <p:nvPr/>
        </p:nvSpPr>
        <p:spPr>
          <a:xfrm>
            <a:off x="12954000" y="9653974"/>
            <a:ext cx="5181402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“Tu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és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 / Águas </a:t>
            </a:r>
            <a:r>
              <a:rPr lang="en-US" sz="3000" dirty="0" err="1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Purificadoras</a:t>
            </a:r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HK Grotesk"/>
                <a:ea typeface="HK Grotesk"/>
                <a:cs typeface="HK Grotesk"/>
                <a:sym typeface="HK Grotesk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45171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351490" y="3932690"/>
            <a:ext cx="13585020" cy="3480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“Leve Esperança”</a:t>
            </a:r>
          </a:p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Hino </a:t>
            </a:r>
            <a:r>
              <a:rPr lang="en-US" sz="6000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Oficial</a:t>
            </a:r>
            <a:r>
              <a:rPr lang="en-US" sz="6000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da JMM 2016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4350" y="2447925"/>
            <a:ext cx="17259300" cy="5356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Há fome na terra, em tantas nações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Que sem esperança caminham em dor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Quem há de levá-los a salvação?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Quem há de mostrar-lhes Jesus?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“Leve Esperança”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0E870-CEAF-F7F8-B0F1-7F4862EF1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8E36D26-B275-6E06-AA96-48233A37B1F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2D0464B-C7C0-0A49-B118-7BEDAD06FE80}"/>
              </a:ext>
            </a:extLst>
          </p:cNvPr>
          <p:cNvSpPr txBox="1"/>
          <p:nvPr/>
        </p:nvSpPr>
        <p:spPr>
          <a:xfrm>
            <a:off x="514350" y="2447925"/>
            <a:ext cx="17259300" cy="5356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Há povos sofridos em todo lugar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Carentes de pão, de justiça e amor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E que não conhecem pra si redenção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Quem há de mostrar-lhes Jesus?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856E275-AC25-4AD5-16E1-F5E5A62328F2}"/>
              </a:ext>
            </a:extLst>
          </p:cNvPr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“Leve Esperança”</a:t>
            </a:r>
          </a:p>
        </p:txBody>
      </p:sp>
    </p:spTree>
    <p:extLst>
      <p:ext uri="{BB962C8B-B14F-4D97-AF65-F5344CB8AC3E}">
        <p14:creationId xmlns:p14="http://schemas.microsoft.com/office/powerpoint/2010/main" val="26683768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FB67B-9719-00E9-2512-024C853BA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06CD05D-A2F2-7186-D8BC-BB072EF5442B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6BD87AEA-F30C-28B6-5544-1ECA164993E9}"/>
              </a:ext>
            </a:extLst>
          </p:cNvPr>
          <p:cNvSpPr txBox="1"/>
          <p:nvPr/>
        </p:nvSpPr>
        <p:spPr>
          <a:xfrm>
            <a:off x="514350" y="1791749"/>
            <a:ext cx="17259300" cy="670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Leve esperança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Você pode falar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Aos que precisam saber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Cristo é a esperança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Em seu nome há poder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49FE1FC-60EE-1640-A2DF-AE3FF534F7A4}"/>
              </a:ext>
            </a:extLst>
          </p:cNvPr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“Leve Esperança”</a:t>
            </a:r>
          </a:p>
        </p:txBody>
      </p:sp>
    </p:spTree>
    <p:extLst>
      <p:ext uri="{BB962C8B-B14F-4D97-AF65-F5344CB8AC3E}">
        <p14:creationId xmlns:p14="http://schemas.microsoft.com/office/powerpoint/2010/main" val="36625520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CE8E9-1089-D116-FB0A-D3E11D874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9E12F3E-D077-5FE8-B298-6ABFE7CECC1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7292392-EA4A-5455-0885-93D9C1AC7FE7}"/>
              </a:ext>
            </a:extLst>
          </p:cNvPr>
          <p:cNvSpPr txBox="1"/>
          <p:nvPr/>
        </p:nvSpPr>
        <p:spPr>
          <a:xfrm>
            <a:off x="685800" y="876300"/>
            <a:ext cx="17259300" cy="805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Leve esperança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Seja flecha e farol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Aos que precisam saber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Cristo é esperança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Que vence o mal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Há urgência em dizer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2208B9E-CF6E-7F57-7E21-42CA77654557}"/>
              </a:ext>
            </a:extLst>
          </p:cNvPr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“Leve Esperança”</a:t>
            </a:r>
          </a:p>
        </p:txBody>
      </p:sp>
    </p:spTree>
    <p:extLst>
      <p:ext uri="{BB962C8B-B14F-4D97-AF65-F5344CB8AC3E}">
        <p14:creationId xmlns:p14="http://schemas.microsoft.com/office/powerpoint/2010/main" val="19938197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D406D-5139-425E-152B-E2409B16C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D8E8168-2669-7237-756B-8D65E359100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78410F2-EE22-EFCE-3DF1-DFB25E9AEF8E}"/>
              </a:ext>
            </a:extLst>
          </p:cNvPr>
          <p:cNvSpPr txBox="1"/>
          <p:nvPr/>
        </p:nvSpPr>
        <p:spPr>
          <a:xfrm>
            <a:off x="514350" y="1714500"/>
            <a:ext cx="17259300" cy="5356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Leva tu contigo o nome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De Jesus o Salvador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Este nome dá consolo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Seja no lugar que for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B656E74-FD4F-6615-3F19-D526E4AAD403}"/>
              </a:ext>
            </a:extLst>
          </p:cNvPr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“Leve Esperança”</a:t>
            </a:r>
          </a:p>
        </p:txBody>
      </p:sp>
    </p:spTree>
    <p:extLst>
      <p:ext uri="{BB962C8B-B14F-4D97-AF65-F5344CB8AC3E}">
        <p14:creationId xmlns:p14="http://schemas.microsoft.com/office/powerpoint/2010/main" val="9619261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51B73-8CA9-4B0E-404E-2D6E880A8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67974-DA97-F505-4206-D1232177A50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CAB15F1-204A-5578-B8BF-6B635B5A8B4B}"/>
              </a:ext>
            </a:extLst>
          </p:cNvPr>
          <p:cNvSpPr txBox="1"/>
          <p:nvPr/>
        </p:nvSpPr>
        <p:spPr>
          <a:xfrm>
            <a:off x="514350" y="2247900"/>
            <a:ext cx="17259300" cy="5356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Nome bom, doce à fé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A esperança no porvir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Nome bom, doce à fé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A esperança no porvir!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8538ECD-9639-10EC-73CF-281F5924E2D2}"/>
              </a:ext>
            </a:extLst>
          </p:cNvPr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“Leve Esperança”</a:t>
            </a:r>
          </a:p>
        </p:txBody>
      </p:sp>
    </p:spTree>
    <p:extLst>
      <p:ext uri="{BB962C8B-B14F-4D97-AF65-F5344CB8AC3E}">
        <p14:creationId xmlns:p14="http://schemas.microsoft.com/office/powerpoint/2010/main" val="16956374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ED552-911D-685D-8A1D-27A60307D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4D74F19-97C8-CBED-D1DA-7BA00CD5862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ACA02FE-75BA-E808-14D5-29BCBE766535}"/>
              </a:ext>
            </a:extLst>
          </p:cNvPr>
          <p:cNvSpPr txBox="1"/>
          <p:nvPr/>
        </p:nvSpPr>
        <p:spPr>
          <a:xfrm>
            <a:off x="514350" y="1791749"/>
            <a:ext cx="17259300" cy="670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Leve esperança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Você pode falar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Aos que precisam saber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Cristo é a esperança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Em seu nome há poder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9B2360A-584B-9C61-CBA3-5AF8D82A0691}"/>
              </a:ext>
            </a:extLst>
          </p:cNvPr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“Leve Esperança”</a:t>
            </a:r>
          </a:p>
        </p:txBody>
      </p:sp>
    </p:spTree>
    <p:extLst>
      <p:ext uri="{BB962C8B-B14F-4D97-AF65-F5344CB8AC3E}">
        <p14:creationId xmlns:p14="http://schemas.microsoft.com/office/powerpoint/2010/main" val="40423915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5E1F5-E4FB-5CF5-9B2B-06449E940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A7A428F-C53C-E95D-CAE8-8551D141401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73586F2-50E2-2ECF-3AD5-F553502CD6B0}"/>
              </a:ext>
            </a:extLst>
          </p:cNvPr>
          <p:cNvSpPr txBox="1"/>
          <p:nvPr/>
        </p:nvSpPr>
        <p:spPr>
          <a:xfrm>
            <a:off x="685800" y="876300"/>
            <a:ext cx="17259300" cy="805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Leve esperança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Seja flecha e farol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Aos que precisam saber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Cristo é esperança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Que vence o mal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Há urgência em dizer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AC85794-1CA2-C2FE-8F94-9B92FCAF1F9A}"/>
              </a:ext>
            </a:extLst>
          </p:cNvPr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“Leve Esperança”</a:t>
            </a:r>
          </a:p>
        </p:txBody>
      </p:sp>
    </p:spTree>
    <p:extLst>
      <p:ext uri="{BB962C8B-B14F-4D97-AF65-F5344CB8AC3E}">
        <p14:creationId xmlns:p14="http://schemas.microsoft.com/office/powerpoint/2010/main" val="39053237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71B3B-590C-93C2-A093-330452340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AF2C314-263D-913B-9C63-37A22324111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005CA09-B09F-CCC8-924F-B99B5A8BBE3C}"/>
              </a:ext>
            </a:extLst>
          </p:cNvPr>
          <p:cNvSpPr txBox="1"/>
          <p:nvPr/>
        </p:nvSpPr>
        <p:spPr>
          <a:xfrm>
            <a:off x="514350" y="2117280"/>
            <a:ext cx="17259300" cy="5356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Eles devem saber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Há urgência em dizer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Há urgência em dizer</a:t>
            </a:r>
            <a:b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</a:br>
            <a:r>
              <a:rPr lang="pt-BR" sz="8000" dirty="0">
                <a:solidFill>
                  <a:schemeClr val="bg1"/>
                </a:solidFill>
                <a:latin typeface="HK Grotesk Bold" panose="020B0604020202020204" charset="0"/>
              </a:rPr>
              <a:t>Leva tu contigo o nome!</a:t>
            </a:r>
            <a:endParaRPr lang="en-US" sz="8000" dirty="0">
              <a:solidFill>
                <a:schemeClr val="bg1"/>
              </a:solidFill>
              <a:latin typeface="HK Grotesk Bold" panose="020B0604020202020204" charset="0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52A7BB5-BBA8-CB17-1C2F-AB62422F9D60}"/>
              </a:ext>
            </a:extLst>
          </p:cNvPr>
          <p:cNvSpPr txBox="1"/>
          <p:nvPr/>
        </p:nvSpPr>
        <p:spPr>
          <a:xfrm>
            <a:off x="231701" y="9494622"/>
            <a:ext cx="488132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“Leve Esperança”</a:t>
            </a:r>
          </a:p>
        </p:txBody>
      </p:sp>
    </p:spTree>
    <p:extLst>
      <p:ext uri="{BB962C8B-B14F-4D97-AF65-F5344CB8AC3E}">
        <p14:creationId xmlns:p14="http://schemas.microsoft.com/office/powerpoint/2010/main" val="20850739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107D2-E052-4F30-CBFE-415974E76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A8BF81B1-7578-8965-A3C3-E84A67364CA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4B39FCC-A348-9155-F9B1-887938D0B4DB}"/>
              </a:ext>
            </a:extLst>
          </p:cNvPr>
          <p:cNvSpPr txBox="1"/>
          <p:nvPr/>
        </p:nvSpPr>
        <p:spPr>
          <a:xfrm>
            <a:off x="2351490" y="2559555"/>
            <a:ext cx="13585020" cy="516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“Vamos </a:t>
            </a:r>
            <a:r>
              <a:rPr lang="en-US" sz="9999" b="1" dirty="0" err="1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Completar</a:t>
            </a:r>
            <a:r>
              <a:rPr lang="en-US" sz="9999" b="1" dirty="0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a </a:t>
            </a:r>
            <a:r>
              <a:rPr lang="en-US" sz="9999" b="1" dirty="0" err="1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Missão</a:t>
            </a:r>
            <a:r>
              <a:rPr lang="en-US" sz="9999" b="1" dirty="0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”</a:t>
            </a:r>
          </a:p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Hino </a:t>
            </a:r>
            <a:r>
              <a:rPr lang="en-US" sz="6000" b="1" dirty="0" err="1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Oficial</a:t>
            </a:r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da JMM 2025</a:t>
            </a:r>
          </a:p>
        </p:txBody>
      </p:sp>
    </p:spTree>
    <p:extLst>
      <p:ext uri="{BB962C8B-B14F-4D97-AF65-F5344CB8AC3E}">
        <p14:creationId xmlns:p14="http://schemas.microsoft.com/office/powerpoint/2010/main" val="32041935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36D80-E8C4-363F-A547-ABDA41A32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80F5C32-EF9C-A445-548F-DEDFD38179D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86EDDD0-77BE-E592-03BA-40E3C8B4578D}"/>
              </a:ext>
            </a:extLst>
          </p:cNvPr>
          <p:cNvSpPr txBox="1"/>
          <p:nvPr/>
        </p:nvSpPr>
        <p:spPr>
          <a:xfrm>
            <a:off x="485923" y="2324100"/>
            <a:ext cx="17316153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Amor que salva, Amor que liberta</a:t>
            </a:r>
            <a:b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Profundo amor do Pai!</a:t>
            </a:r>
            <a:b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Que traz esperança, 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que vence barreiras</a:t>
            </a:r>
            <a:b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Imenso amor de Deus!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HK Grotesk Bold" panose="020B060402020202020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B2C5741-E7E4-DC90-2310-8AC458AD9D31}"/>
              </a:ext>
            </a:extLst>
          </p:cNvPr>
          <p:cNvSpPr txBox="1"/>
          <p:nvPr/>
        </p:nvSpPr>
        <p:spPr>
          <a:xfrm>
            <a:off x="12954000" y="9653974"/>
            <a:ext cx="5181402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4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“Vamos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Completar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 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Missão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04420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EDF58-5690-8658-94D2-C33AD347B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C94AD9D-588B-3122-7F23-A338B11DB05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2975BB5-3488-2BAB-AF7B-751162CD46C3}"/>
              </a:ext>
            </a:extLst>
          </p:cNvPr>
          <p:cNvSpPr txBox="1"/>
          <p:nvPr/>
        </p:nvSpPr>
        <p:spPr>
          <a:xfrm>
            <a:off x="485923" y="2781300"/>
            <a:ext cx="17316153" cy="443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Se eu não falar e anunciar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As pedras clamarão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Há um clamor na escuridão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Brilhe a luz do amor do Pai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HK Grotesk Bold" panose="020B060402020202020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5C37F3D-4F47-8DF5-18A1-AD54508AA862}"/>
              </a:ext>
            </a:extLst>
          </p:cNvPr>
          <p:cNvSpPr txBox="1"/>
          <p:nvPr/>
        </p:nvSpPr>
        <p:spPr>
          <a:xfrm>
            <a:off x="12954000" y="9653974"/>
            <a:ext cx="5181402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4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“Vamos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Completar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 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Missão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95267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87954-032C-4543-F5C3-F85A0EF38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9D8D77D-A7E3-838C-ABE2-592423C8373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2F0EE83-6FF7-4E72-F06A-BFA1E7DE2AAD}"/>
              </a:ext>
            </a:extLst>
          </p:cNvPr>
          <p:cNvSpPr txBox="1"/>
          <p:nvPr/>
        </p:nvSpPr>
        <p:spPr>
          <a:xfrm>
            <a:off x="485923" y="2476500"/>
            <a:ext cx="17316153" cy="6647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Vamos completar a missão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A nossa oração, ó Pai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Que o mundo creia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Vamos completar a missão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A nossa oração, ó Pai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Que o mundo creia em Ti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HK Grotesk Bold" panose="020B060402020202020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F2285C6-DC4A-5C1B-2A52-13C818FFCF26}"/>
              </a:ext>
            </a:extLst>
          </p:cNvPr>
          <p:cNvSpPr txBox="1"/>
          <p:nvPr/>
        </p:nvSpPr>
        <p:spPr>
          <a:xfrm>
            <a:off x="12954000" y="9653974"/>
            <a:ext cx="5181402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4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“Vamos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Completar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 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Missão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97980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23A4C-05D9-897C-32F4-38E9DA48B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553AFE3-B5A7-5B6E-6FAE-A170CD3FA5D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0F6CF27-8546-0162-F435-41E31DA95972}"/>
              </a:ext>
            </a:extLst>
          </p:cNvPr>
          <p:cNvSpPr txBox="1"/>
          <p:nvPr/>
        </p:nvSpPr>
        <p:spPr>
          <a:xfrm>
            <a:off x="485923" y="2476500"/>
            <a:ext cx="17316153" cy="6093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pt-BR" sz="66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Pelo sangue do Teu Filho o pecado foi vencido</a:t>
            </a:r>
            <a:br>
              <a:rPr lang="pt-BR" sz="66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66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Pela graça, o perdido hoje é um escolhido</a:t>
            </a:r>
            <a:br>
              <a:rPr lang="pt-BR" sz="66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66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Tua igreja se levanta, </a:t>
            </a:r>
          </a:p>
          <a:p>
            <a:pPr lvl="0" algn="ctr">
              <a:defRPr/>
            </a:pPr>
            <a:r>
              <a:rPr lang="pt-BR" sz="66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ergue a voz e Te proclama</a:t>
            </a:r>
            <a:br>
              <a:rPr lang="pt-BR" sz="66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66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Glória, aleluia, o Cordeiro venceu!</a:t>
            </a:r>
            <a:br>
              <a:rPr lang="pt-BR" sz="66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66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Cristo venceu!</a:t>
            </a:r>
            <a:endParaRPr kumimoji="0" lang="pt-BR" sz="66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HK Grotesk Bold" panose="020B060402020202020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C62A2F7-1815-A0CB-A291-90528B11CCF8}"/>
              </a:ext>
            </a:extLst>
          </p:cNvPr>
          <p:cNvSpPr txBox="1"/>
          <p:nvPr/>
        </p:nvSpPr>
        <p:spPr>
          <a:xfrm>
            <a:off x="12954000" y="9653974"/>
            <a:ext cx="5181402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4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“Vamos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Completar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 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Missão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69734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E132C-B8A7-79C2-0EB4-70F1959AC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B458EB-D492-0431-65D4-A1BD3D18769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20AA513-DF67-86C3-B102-6EBD13D1C3D1}"/>
              </a:ext>
            </a:extLst>
          </p:cNvPr>
          <p:cNvSpPr txBox="1"/>
          <p:nvPr/>
        </p:nvSpPr>
        <p:spPr>
          <a:xfrm>
            <a:off x="485923" y="2157659"/>
            <a:ext cx="17316153" cy="6647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Vamos completar a missão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A nossa oração, ó Pai, que o mundo creia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Vamos completar a missão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A nossa oração, ó Pai</a:t>
            </a:r>
          </a:p>
          <a:p>
            <a:pPr lvl="0" algn="ctr">
              <a:defRPr/>
            </a:pP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Que o mundo creia, que o mundo creia</a:t>
            </a:r>
            <a:b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</a:br>
            <a:r>
              <a:rPr lang="pt-BR" sz="7200" dirty="0">
                <a:solidFill>
                  <a:schemeClr val="accent6">
                    <a:lumMod val="50000"/>
                  </a:schemeClr>
                </a:solidFill>
                <a:latin typeface="HK Grotesk Bold" panose="020B0604020202020204" charset="0"/>
              </a:rPr>
              <a:t>Que o mundo creia em Deus!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HK Grotesk Bold" panose="020B060402020202020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6988F09-73A9-5574-7210-2DB9AA1696D7}"/>
              </a:ext>
            </a:extLst>
          </p:cNvPr>
          <p:cNvSpPr txBox="1"/>
          <p:nvPr/>
        </p:nvSpPr>
        <p:spPr>
          <a:xfrm>
            <a:off x="12954000" y="9653974"/>
            <a:ext cx="5181402" cy="519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4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“Vamos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Completar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 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Missão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HK Grotesk"/>
                <a:ea typeface="HK Grotesk"/>
                <a:cs typeface="HK Grotesk"/>
                <a:sym typeface="HK Grotesk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59690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1C280-F5BF-D1B1-5D1D-CF99BA209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890FD22-DE5E-22A7-8C3F-65439005251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1053E64-7C32-047D-EEEC-1D3A625CEC99}"/>
              </a:ext>
            </a:extLst>
          </p:cNvPr>
          <p:cNvSpPr txBox="1"/>
          <p:nvPr/>
        </p:nvSpPr>
        <p:spPr>
          <a:xfrm>
            <a:off x="1029742" y="2781300"/>
            <a:ext cx="16228515" cy="53215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Conhecendo</a:t>
            </a:r>
            <a:r>
              <a:rPr lang="en-US" sz="9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o valor </a:t>
            </a:r>
            <a:r>
              <a:rPr lang="en-US" sz="9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levantado</a:t>
            </a:r>
            <a:r>
              <a:rPr lang="en-US" sz="9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9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na</a:t>
            </a:r>
            <a:r>
              <a:rPr lang="en-US" sz="9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9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Campanha</a:t>
            </a:r>
            <a:r>
              <a:rPr lang="en-US" sz="9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de </a:t>
            </a:r>
            <a:r>
              <a:rPr lang="en-US" sz="9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Missões</a:t>
            </a:r>
            <a:r>
              <a:rPr lang="en-US" sz="9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9999" b="1" dirty="0" err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Mundiais</a:t>
            </a:r>
            <a:r>
              <a:rPr lang="en-US" sz="9999" b="1" dirty="0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5728667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526CE-4743-BF30-CF9A-EF63E7EB9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5F3C3A6-EEB7-3441-E2BB-B9DCAF63DEA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0EBC677-B8C6-3D5B-3DD0-6BDE06A5840E}"/>
              </a:ext>
            </a:extLst>
          </p:cNvPr>
          <p:cNvSpPr txBox="1"/>
          <p:nvPr/>
        </p:nvSpPr>
        <p:spPr>
          <a:xfrm>
            <a:off x="1449885" y="4580712"/>
            <a:ext cx="15388230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Oração de Gratidão</a:t>
            </a:r>
          </a:p>
        </p:txBody>
      </p:sp>
    </p:spTree>
    <p:extLst>
      <p:ext uri="{BB962C8B-B14F-4D97-AF65-F5344CB8AC3E}">
        <p14:creationId xmlns:p14="http://schemas.microsoft.com/office/powerpoint/2010/main" val="9934728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9885" y="3824172"/>
            <a:ext cx="15388230" cy="2891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Hino Oficial De Missões Mundiais 2026 </a:t>
            </a:r>
          </a:p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“Cristo Venceu”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1539</Words>
  <Application>Microsoft Office PowerPoint</Application>
  <PresentationFormat>Personalizar</PresentationFormat>
  <Paragraphs>271</Paragraphs>
  <Slides>57</Slides>
  <Notes>57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57</vt:i4>
      </vt:variant>
    </vt:vector>
  </HeadingPairs>
  <TitlesOfParts>
    <vt:vector size="63" baseType="lpstr">
      <vt:lpstr>HK Grotesk Bold</vt:lpstr>
      <vt:lpstr>HK Grotesk</vt:lpstr>
      <vt:lpstr>ADLaM Display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Abertura JMM 26 IBAA</dc:title>
  <dc:creator>Usuario</dc:creator>
  <cp:lastModifiedBy>Usuario</cp:lastModifiedBy>
  <cp:revision>10</cp:revision>
  <dcterms:created xsi:type="dcterms:W3CDTF">2006-08-16T00:00:00Z</dcterms:created>
  <dcterms:modified xsi:type="dcterms:W3CDTF">2026-03-24T21:04:09Z</dcterms:modified>
  <dc:identifier>DAHCLWlNiZM</dc:identifier>
</cp:coreProperties>
</file>