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567400" cy="19050000"/>
  <p:notesSz cx="6858000" cy="9144000"/>
  <p:embeddedFontLst>
    <p:embeddedFont>
      <p:font typeface="Arial Bold" panose="020B0604020202020204" charset="0"/>
      <p:regular r:id="rId8"/>
    </p:embeddedFont>
    <p:embeddedFont>
      <p:font typeface="Open Sans" panose="020B0606030504020204" pitchFamily="34" charset="0"/>
      <p:regular r:id="rId9"/>
    </p:embeddedFont>
    <p:embeddedFont>
      <p:font typeface="Open Sans Bold" panose="020B0806030504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29" autoAdjust="0"/>
    <p:restoredTop sz="94622" autoAdjust="0"/>
  </p:normalViewPr>
  <p:slideViewPr>
    <p:cSldViewPr>
      <p:cViewPr>
        <p:scale>
          <a:sx n="66" d="100"/>
          <a:sy n="66" d="100"/>
        </p:scale>
        <p:origin x="-336" y="-4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A6A">
                <a:alpha val="100000"/>
              </a:srgbClr>
            </a:gs>
            <a:gs pos="100000">
              <a:srgbClr val="FFF7DE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306" y="10616845"/>
            <a:ext cx="4240510" cy="5951593"/>
          </a:xfrm>
          <a:custGeom>
            <a:avLst/>
            <a:gdLst/>
            <a:ahLst/>
            <a:cxnLst/>
            <a:rect l="l" t="t" r="r" b="b"/>
            <a:pathLst>
              <a:path w="4240510" h="5951593">
                <a:moveTo>
                  <a:pt x="0" y="0"/>
                </a:moveTo>
                <a:lnTo>
                  <a:pt x="4240510" y="0"/>
                </a:lnTo>
                <a:lnTo>
                  <a:pt x="4240510" y="5951593"/>
                </a:lnTo>
                <a:lnTo>
                  <a:pt x="0" y="5951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838736" y="2667812"/>
            <a:ext cx="13967248" cy="14055250"/>
          </a:xfrm>
          <a:custGeom>
            <a:avLst/>
            <a:gdLst/>
            <a:ahLst/>
            <a:cxnLst/>
            <a:rect l="l" t="t" r="r" b="b"/>
            <a:pathLst>
              <a:path w="13967248" h="14055250">
                <a:moveTo>
                  <a:pt x="0" y="0"/>
                </a:moveTo>
                <a:lnTo>
                  <a:pt x="13967248" y="0"/>
                </a:lnTo>
                <a:lnTo>
                  <a:pt x="13967248" y="14055250"/>
                </a:lnTo>
                <a:lnTo>
                  <a:pt x="0" y="1405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" r="-24" b="-40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9559680" y="14875175"/>
            <a:ext cx="5394722" cy="2009534"/>
          </a:xfrm>
          <a:custGeom>
            <a:avLst/>
            <a:gdLst/>
            <a:ahLst/>
            <a:cxnLst/>
            <a:rect l="l" t="t" r="r" b="b"/>
            <a:pathLst>
              <a:path w="5394722" h="2009534">
                <a:moveTo>
                  <a:pt x="0" y="0"/>
                </a:moveTo>
                <a:lnTo>
                  <a:pt x="5394722" y="0"/>
                </a:lnTo>
                <a:lnTo>
                  <a:pt x="5394722" y="2009534"/>
                </a:lnTo>
                <a:lnTo>
                  <a:pt x="0" y="2009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5968785" y="1088062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R$ 36.000,00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814370" y="819718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R$ 54.000,00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03717" y="522064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R$ 72.000,00</a:t>
            </a:r>
          </a:p>
        </p:txBody>
      </p:sp>
      <p:sp>
        <p:nvSpPr>
          <p:cNvPr id="8" name="Freeform 8"/>
          <p:cNvSpPr/>
          <p:nvPr/>
        </p:nvSpPr>
        <p:spPr>
          <a:xfrm>
            <a:off x="15363096" y="2354645"/>
            <a:ext cx="2024341" cy="14255680"/>
          </a:xfrm>
          <a:custGeom>
            <a:avLst/>
            <a:gdLst/>
            <a:ahLst/>
            <a:cxnLst/>
            <a:rect l="l" t="t" r="r" b="b"/>
            <a:pathLst>
              <a:path w="2024341" h="14255680">
                <a:moveTo>
                  <a:pt x="0" y="0"/>
                </a:moveTo>
                <a:lnTo>
                  <a:pt x="2024341" y="0"/>
                </a:lnTo>
                <a:lnTo>
                  <a:pt x="2024341" y="14255680"/>
                </a:lnTo>
                <a:lnTo>
                  <a:pt x="0" y="14255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7" t="-648" b="-42"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9" name="Group 9"/>
          <p:cNvGrpSpPr/>
          <p:nvPr/>
        </p:nvGrpSpPr>
        <p:grpSpPr>
          <a:xfrm>
            <a:off x="14236342" y="1474405"/>
            <a:ext cx="4141031" cy="880241"/>
            <a:chOff x="0" y="0"/>
            <a:chExt cx="604048" cy="128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4048" cy="128400"/>
            </a:xfrm>
            <a:custGeom>
              <a:avLst/>
              <a:gdLst/>
              <a:ahLst/>
              <a:cxnLst/>
              <a:rect l="l" t="t" r="r" b="b"/>
              <a:pathLst>
                <a:path w="604048" h="128400">
                  <a:moveTo>
                    <a:pt x="0" y="0"/>
                  </a:moveTo>
                  <a:lnTo>
                    <a:pt x="604048" y="0"/>
                  </a:lnTo>
                  <a:lnTo>
                    <a:pt x="604048" y="128400"/>
                  </a:lnTo>
                  <a:lnTo>
                    <a:pt x="0" y="1284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604048" cy="195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902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55676" y="13839947"/>
            <a:ext cx="1353279" cy="290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 dirty="0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786824" y="1505057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14786824" y="1221078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 dirty="0" err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Sudeste</a:t>
            </a:r>
            <a:endParaRPr lang="en-US" sz="3501" b="1" dirty="0">
              <a:solidFill>
                <a:srgbClr val="003D2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5" name="TextBox 15"/>
          <p:cNvSpPr txBox="1"/>
          <p:nvPr/>
        </p:nvSpPr>
        <p:spPr>
          <a:xfrm rot="-5400000">
            <a:off x="14863024" y="9240084"/>
            <a:ext cx="2690984" cy="873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6"/>
              </a:lnSpc>
            </a:pPr>
            <a:r>
              <a:rPr lang="en-US" sz="3501" b="1" dirty="0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Centro</a:t>
            </a:r>
          </a:p>
          <a:p>
            <a:pPr algn="ctr">
              <a:lnSpc>
                <a:spcPts val="3396"/>
              </a:lnSpc>
            </a:pPr>
            <a:r>
              <a:rPr lang="en-US" sz="3501" b="1" dirty="0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Oeste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14786824" y="662039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Nordeste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14786824" y="350350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Norte</a:t>
            </a:r>
          </a:p>
        </p:txBody>
      </p:sp>
      <p:sp>
        <p:nvSpPr>
          <p:cNvPr id="18" name="Freeform 18"/>
          <p:cNvSpPr/>
          <p:nvPr/>
        </p:nvSpPr>
        <p:spPr>
          <a:xfrm>
            <a:off x="448877" y="1143698"/>
            <a:ext cx="2872338" cy="2307595"/>
          </a:xfrm>
          <a:custGeom>
            <a:avLst/>
            <a:gdLst/>
            <a:ahLst/>
            <a:cxnLst/>
            <a:rect l="l" t="t" r="r" b="b"/>
            <a:pathLst>
              <a:path w="2872338" h="2307595">
                <a:moveTo>
                  <a:pt x="0" y="0"/>
                </a:moveTo>
                <a:lnTo>
                  <a:pt x="2872338" y="0"/>
                </a:lnTo>
                <a:lnTo>
                  <a:pt x="2872338" y="2307595"/>
                </a:lnTo>
                <a:lnTo>
                  <a:pt x="0" y="23075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3820716" y="-17153"/>
            <a:ext cx="10932319" cy="1177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3"/>
              </a:lnSpc>
            </a:pPr>
            <a:r>
              <a:rPr lang="en-US" sz="6902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Minha Pátria Para Cristo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442909" y="10900064"/>
            <a:ext cx="1353279" cy="290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 dirty="0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442909" y="8359565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 dirty="0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442909" y="5311010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 dirty="0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21215" y="1317748"/>
            <a:ext cx="10932319" cy="59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 dirty="0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“NOME DA IGREJA”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28E026-366E-53CB-2CDC-49388891C097}"/>
              </a:ext>
            </a:extLst>
          </p:cNvPr>
          <p:cNvSpPr txBox="1"/>
          <p:nvPr/>
        </p:nvSpPr>
        <p:spPr>
          <a:xfrm>
            <a:off x="14145881" y="1416779"/>
            <a:ext cx="3947335" cy="871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0"/>
              </a:lnSpc>
            </a:pPr>
            <a:r>
              <a:rPr lang="en-US" sz="5079" b="1" dirty="0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R$ “ALVO”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A6A">
                <a:alpha val="100000"/>
              </a:srgbClr>
            </a:gs>
            <a:gs pos="100000">
              <a:srgbClr val="FFF7DE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306" y="10616845"/>
            <a:ext cx="4240510" cy="5951593"/>
          </a:xfrm>
          <a:custGeom>
            <a:avLst/>
            <a:gdLst/>
            <a:ahLst/>
            <a:cxnLst/>
            <a:rect l="l" t="t" r="r" b="b"/>
            <a:pathLst>
              <a:path w="4240510" h="5951593">
                <a:moveTo>
                  <a:pt x="0" y="0"/>
                </a:moveTo>
                <a:lnTo>
                  <a:pt x="4240510" y="0"/>
                </a:lnTo>
                <a:lnTo>
                  <a:pt x="4240510" y="5951593"/>
                </a:lnTo>
                <a:lnTo>
                  <a:pt x="0" y="5951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838736" y="2667812"/>
            <a:ext cx="13967248" cy="14055250"/>
          </a:xfrm>
          <a:custGeom>
            <a:avLst/>
            <a:gdLst/>
            <a:ahLst/>
            <a:cxnLst/>
            <a:rect l="l" t="t" r="r" b="b"/>
            <a:pathLst>
              <a:path w="13967248" h="14055250">
                <a:moveTo>
                  <a:pt x="0" y="0"/>
                </a:moveTo>
                <a:lnTo>
                  <a:pt x="13967248" y="0"/>
                </a:lnTo>
                <a:lnTo>
                  <a:pt x="13967248" y="14055250"/>
                </a:lnTo>
                <a:lnTo>
                  <a:pt x="0" y="1405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" r="-24" b="-40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9559680" y="14875175"/>
            <a:ext cx="5394722" cy="2009534"/>
          </a:xfrm>
          <a:custGeom>
            <a:avLst/>
            <a:gdLst/>
            <a:ahLst/>
            <a:cxnLst/>
            <a:rect l="l" t="t" r="r" b="b"/>
            <a:pathLst>
              <a:path w="5394722" h="2009534">
                <a:moveTo>
                  <a:pt x="0" y="0"/>
                </a:moveTo>
                <a:lnTo>
                  <a:pt x="5394722" y="0"/>
                </a:lnTo>
                <a:lnTo>
                  <a:pt x="5394722" y="2009534"/>
                </a:lnTo>
                <a:lnTo>
                  <a:pt x="0" y="2009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5968785" y="1088062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R$ 36.000,00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814370" y="819718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R$ 54.000,00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03717" y="522064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R$ 72.000,00</a:t>
            </a:r>
          </a:p>
        </p:txBody>
      </p:sp>
      <p:sp>
        <p:nvSpPr>
          <p:cNvPr id="8" name="Freeform 8"/>
          <p:cNvSpPr/>
          <p:nvPr/>
        </p:nvSpPr>
        <p:spPr>
          <a:xfrm>
            <a:off x="15363096" y="2354645"/>
            <a:ext cx="2024341" cy="14255680"/>
          </a:xfrm>
          <a:custGeom>
            <a:avLst/>
            <a:gdLst/>
            <a:ahLst/>
            <a:cxnLst/>
            <a:rect l="l" t="t" r="r" b="b"/>
            <a:pathLst>
              <a:path w="2024341" h="14255680">
                <a:moveTo>
                  <a:pt x="0" y="0"/>
                </a:moveTo>
                <a:lnTo>
                  <a:pt x="2024341" y="0"/>
                </a:lnTo>
                <a:lnTo>
                  <a:pt x="2024341" y="14255680"/>
                </a:lnTo>
                <a:lnTo>
                  <a:pt x="0" y="14255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7" t="-648" b="-4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14236342" y="1474405"/>
            <a:ext cx="4141031" cy="880241"/>
            <a:chOff x="0" y="0"/>
            <a:chExt cx="604048" cy="128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4048" cy="128400"/>
            </a:xfrm>
            <a:custGeom>
              <a:avLst/>
              <a:gdLst/>
              <a:ahLst/>
              <a:cxnLst/>
              <a:rect l="l" t="t" r="r" b="b"/>
              <a:pathLst>
                <a:path w="604048" h="128400">
                  <a:moveTo>
                    <a:pt x="0" y="0"/>
                  </a:moveTo>
                  <a:lnTo>
                    <a:pt x="604048" y="0"/>
                  </a:lnTo>
                  <a:lnTo>
                    <a:pt x="604048" y="128400"/>
                  </a:lnTo>
                  <a:lnTo>
                    <a:pt x="0" y="1284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604048" cy="195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902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42909" y="13854697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786824" y="1505057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14786824" y="1221078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Sudeste</a:t>
            </a:r>
          </a:p>
        </p:txBody>
      </p:sp>
      <p:sp>
        <p:nvSpPr>
          <p:cNvPr id="15" name="TextBox 15"/>
          <p:cNvSpPr txBox="1"/>
          <p:nvPr/>
        </p:nvSpPr>
        <p:spPr>
          <a:xfrm rot="-5400000">
            <a:off x="14863024" y="9240084"/>
            <a:ext cx="2690984" cy="873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6"/>
              </a:lnSpc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Centro</a:t>
            </a:r>
          </a:p>
          <a:p>
            <a:pPr algn="ctr">
              <a:lnSpc>
                <a:spcPts val="3396"/>
              </a:lnSpc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Oeste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14786824" y="662039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Nordeste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14786824" y="350350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Norte</a:t>
            </a:r>
          </a:p>
        </p:txBody>
      </p:sp>
      <p:sp>
        <p:nvSpPr>
          <p:cNvPr id="18" name="Freeform 18"/>
          <p:cNvSpPr/>
          <p:nvPr/>
        </p:nvSpPr>
        <p:spPr>
          <a:xfrm>
            <a:off x="448877" y="1143698"/>
            <a:ext cx="2872338" cy="2307595"/>
          </a:xfrm>
          <a:custGeom>
            <a:avLst/>
            <a:gdLst/>
            <a:ahLst/>
            <a:cxnLst/>
            <a:rect l="l" t="t" r="r" b="b"/>
            <a:pathLst>
              <a:path w="2872338" h="2307595">
                <a:moveTo>
                  <a:pt x="0" y="0"/>
                </a:moveTo>
                <a:lnTo>
                  <a:pt x="2872338" y="0"/>
                </a:lnTo>
                <a:lnTo>
                  <a:pt x="2872338" y="2307595"/>
                </a:lnTo>
                <a:lnTo>
                  <a:pt x="0" y="23075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3820716" y="-17153"/>
            <a:ext cx="10932319" cy="1177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3"/>
              </a:lnSpc>
            </a:pPr>
            <a:r>
              <a:rPr lang="en-US" sz="6902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Minha Pátria Para Cristo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442909" y="10900064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442909" y="8359565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442909" y="5311010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21215" y="1317748"/>
            <a:ext cx="10932319" cy="59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“NOME DA IGREJA”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145881" y="1416779"/>
            <a:ext cx="3947335" cy="871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0"/>
              </a:lnSpc>
            </a:pPr>
            <a:r>
              <a:rPr lang="en-US" sz="5079" b="1" dirty="0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R$ “ALVO”</a:t>
            </a:r>
          </a:p>
        </p:txBody>
      </p:sp>
      <p:sp>
        <p:nvSpPr>
          <p:cNvPr id="25" name="Freeform 25"/>
          <p:cNvSpPr/>
          <p:nvPr/>
        </p:nvSpPr>
        <p:spPr>
          <a:xfrm>
            <a:off x="6625069" y="12652080"/>
            <a:ext cx="3604766" cy="4080507"/>
          </a:xfrm>
          <a:custGeom>
            <a:avLst/>
            <a:gdLst/>
            <a:ahLst/>
            <a:cxnLst/>
            <a:rect l="l" t="t" r="r" b="b"/>
            <a:pathLst>
              <a:path w="3604766" h="4080507">
                <a:moveTo>
                  <a:pt x="0" y="0"/>
                </a:moveTo>
                <a:lnTo>
                  <a:pt x="3604766" y="0"/>
                </a:lnTo>
                <a:lnTo>
                  <a:pt x="3604766" y="4080507"/>
                </a:lnTo>
                <a:lnTo>
                  <a:pt x="0" y="40805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005" r="-98" b="-58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6906503" y="13854697"/>
            <a:ext cx="438980" cy="2727076"/>
          </a:xfrm>
          <a:custGeom>
            <a:avLst/>
            <a:gdLst/>
            <a:ahLst/>
            <a:cxnLst/>
            <a:rect l="l" t="t" r="r" b="b"/>
            <a:pathLst>
              <a:path w="438980" h="2727076">
                <a:moveTo>
                  <a:pt x="0" y="0"/>
                </a:moveTo>
                <a:lnTo>
                  <a:pt x="438980" y="0"/>
                </a:lnTo>
                <a:lnTo>
                  <a:pt x="438980" y="2727076"/>
                </a:lnTo>
                <a:lnTo>
                  <a:pt x="0" y="27270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2173" t="-51763" b="-40539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A6A">
                <a:alpha val="100000"/>
              </a:srgbClr>
            </a:gs>
            <a:gs pos="100000">
              <a:srgbClr val="FFF7DE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306" y="10616845"/>
            <a:ext cx="4240510" cy="5951593"/>
          </a:xfrm>
          <a:custGeom>
            <a:avLst/>
            <a:gdLst/>
            <a:ahLst/>
            <a:cxnLst/>
            <a:rect l="l" t="t" r="r" b="b"/>
            <a:pathLst>
              <a:path w="4240510" h="5951593">
                <a:moveTo>
                  <a:pt x="0" y="0"/>
                </a:moveTo>
                <a:lnTo>
                  <a:pt x="4240510" y="0"/>
                </a:lnTo>
                <a:lnTo>
                  <a:pt x="4240510" y="5951593"/>
                </a:lnTo>
                <a:lnTo>
                  <a:pt x="0" y="5951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838736" y="2667812"/>
            <a:ext cx="13967248" cy="14055250"/>
          </a:xfrm>
          <a:custGeom>
            <a:avLst/>
            <a:gdLst/>
            <a:ahLst/>
            <a:cxnLst/>
            <a:rect l="l" t="t" r="r" b="b"/>
            <a:pathLst>
              <a:path w="13967248" h="14055250">
                <a:moveTo>
                  <a:pt x="0" y="0"/>
                </a:moveTo>
                <a:lnTo>
                  <a:pt x="13967248" y="0"/>
                </a:lnTo>
                <a:lnTo>
                  <a:pt x="13967248" y="14055250"/>
                </a:lnTo>
                <a:lnTo>
                  <a:pt x="0" y="1405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" r="-24" b="-40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9559680" y="14875175"/>
            <a:ext cx="5394722" cy="2009534"/>
          </a:xfrm>
          <a:custGeom>
            <a:avLst/>
            <a:gdLst/>
            <a:ahLst/>
            <a:cxnLst/>
            <a:rect l="l" t="t" r="r" b="b"/>
            <a:pathLst>
              <a:path w="5394722" h="2009534">
                <a:moveTo>
                  <a:pt x="0" y="0"/>
                </a:moveTo>
                <a:lnTo>
                  <a:pt x="5394722" y="0"/>
                </a:lnTo>
                <a:lnTo>
                  <a:pt x="5394722" y="2009534"/>
                </a:lnTo>
                <a:lnTo>
                  <a:pt x="0" y="2009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5968785" y="1088062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R$ 36.000,00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814370" y="819718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R$ 54.000,00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03717" y="522064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R$ 72.000,00</a:t>
            </a:r>
          </a:p>
        </p:txBody>
      </p:sp>
      <p:sp>
        <p:nvSpPr>
          <p:cNvPr id="8" name="Freeform 8"/>
          <p:cNvSpPr/>
          <p:nvPr/>
        </p:nvSpPr>
        <p:spPr>
          <a:xfrm>
            <a:off x="15363096" y="2354645"/>
            <a:ext cx="2024341" cy="14255680"/>
          </a:xfrm>
          <a:custGeom>
            <a:avLst/>
            <a:gdLst/>
            <a:ahLst/>
            <a:cxnLst/>
            <a:rect l="l" t="t" r="r" b="b"/>
            <a:pathLst>
              <a:path w="2024341" h="14255680">
                <a:moveTo>
                  <a:pt x="0" y="0"/>
                </a:moveTo>
                <a:lnTo>
                  <a:pt x="2024341" y="0"/>
                </a:lnTo>
                <a:lnTo>
                  <a:pt x="2024341" y="14255680"/>
                </a:lnTo>
                <a:lnTo>
                  <a:pt x="0" y="14255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7" t="-648" b="-4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14236342" y="1474405"/>
            <a:ext cx="4141031" cy="880241"/>
            <a:chOff x="0" y="0"/>
            <a:chExt cx="604048" cy="128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4048" cy="128400"/>
            </a:xfrm>
            <a:custGeom>
              <a:avLst/>
              <a:gdLst/>
              <a:ahLst/>
              <a:cxnLst/>
              <a:rect l="l" t="t" r="r" b="b"/>
              <a:pathLst>
                <a:path w="604048" h="128400">
                  <a:moveTo>
                    <a:pt x="0" y="0"/>
                  </a:moveTo>
                  <a:lnTo>
                    <a:pt x="604048" y="0"/>
                  </a:lnTo>
                  <a:lnTo>
                    <a:pt x="604048" y="128400"/>
                  </a:lnTo>
                  <a:lnTo>
                    <a:pt x="0" y="1284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604048" cy="195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902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42909" y="13854697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786824" y="1505057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14786824" y="1221078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Sudeste</a:t>
            </a:r>
          </a:p>
        </p:txBody>
      </p:sp>
      <p:sp>
        <p:nvSpPr>
          <p:cNvPr id="15" name="TextBox 15"/>
          <p:cNvSpPr txBox="1"/>
          <p:nvPr/>
        </p:nvSpPr>
        <p:spPr>
          <a:xfrm rot="-5400000">
            <a:off x="14863024" y="9240084"/>
            <a:ext cx="2690984" cy="873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6"/>
              </a:lnSpc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Centro</a:t>
            </a:r>
          </a:p>
          <a:p>
            <a:pPr algn="ctr">
              <a:lnSpc>
                <a:spcPts val="3396"/>
              </a:lnSpc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Oeste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14786824" y="662039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Nordeste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14786824" y="350350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Norte</a:t>
            </a:r>
          </a:p>
        </p:txBody>
      </p:sp>
      <p:sp>
        <p:nvSpPr>
          <p:cNvPr id="18" name="Freeform 18"/>
          <p:cNvSpPr/>
          <p:nvPr/>
        </p:nvSpPr>
        <p:spPr>
          <a:xfrm>
            <a:off x="448877" y="1143698"/>
            <a:ext cx="2872338" cy="2307595"/>
          </a:xfrm>
          <a:custGeom>
            <a:avLst/>
            <a:gdLst/>
            <a:ahLst/>
            <a:cxnLst/>
            <a:rect l="l" t="t" r="r" b="b"/>
            <a:pathLst>
              <a:path w="2872338" h="2307595">
                <a:moveTo>
                  <a:pt x="0" y="0"/>
                </a:moveTo>
                <a:lnTo>
                  <a:pt x="2872338" y="0"/>
                </a:lnTo>
                <a:lnTo>
                  <a:pt x="2872338" y="2307595"/>
                </a:lnTo>
                <a:lnTo>
                  <a:pt x="0" y="23075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3820716" y="-17153"/>
            <a:ext cx="10932319" cy="1177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3"/>
              </a:lnSpc>
            </a:pPr>
            <a:r>
              <a:rPr lang="en-US" sz="6902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Minha Pátria Para Cristo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442909" y="10900064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442909" y="8359565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442909" y="5311010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21215" y="1317748"/>
            <a:ext cx="10932319" cy="59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“NOME DA IGREJA”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145881" y="1416779"/>
            <a:ext cx="3947335" cy="871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0"/>
              </a:lnSpc>
            </a:pPr>
            <a:r>
              <a:rPr lang="en-US" sz="5079" b="1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R$ “ALVO”</a:t>
            </a:r>
          </a:p>
        </p:txBody>
      </p:sp>
      <p:sp>
        <p:nvSpPr>
          <p:cNvPr id="25" name="Freeform 25"/>
          <p:cNvSpPr/>
          <p:nvPr/>
        </p:nvSpPr>
        <p:spPr>
          <a:xfrm>
            <a:off x="6625069" y="12652080"/>
            <a:ext cx="3604766" cy="4080507"/>
          </a:xfrm>
          <a:custGeom>
            <a:avLst/>
            <a:gdLst/>
            <a:ahLst/>
            <a:cxnLst/>
            <a:rect l="l" t="t" r="r" b="b"/>
            <a:pathLst>
              <a:path w="3604766" h="4080507">
                <a:moveTo>
                  <a:pt x="0" y="0"/>
                </a:moveTo>
                <a:lnTo>
                  <a:pt x="3604766" y="0"/>
                </a:lnTo>
                <a:lnTo>
                  <a:pt x="3604766" y="4080507"/>
                </a:lnTo>
                <a:lnTo>
                  <a:pt x="0" y="40805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005" r="-98" b="-58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6902693" y="13854697"/>
            <a:ext cx="438980" cy="2727076"/>
          </a:xfrm>
          <a:custGeom>
            <a:avLst/>
            <a:gdLst/>
            <a:ahLst/>
            <a:cxnLst/>
            <a:rect l="l" t="t" r="r" b="b"/>
            <a:pathLst>
              <a:path w="438980" h="2727076">
                <a:moveTo>
                  <a:pt x="0" y="0"/>
                </a:moveTo>
                <a:lnTo>
                  <a:pt x="438980" y="0"/>
                </a:lnTo>
                <a:lnTo>
                  <a:pt x="438980" y="2727076"/>
                </a:lnTo>
                <a:lnTo>
                  <a:pt x="0" y="27270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2173" t="-51763" b="-4053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8218369" y="9676991"/>
            <a:ext cx="4825822" cy="3986924"/>
          </a:xfrm>
          <a:custGeom>
            <a:avLst/>
            <a:gdLst/>
            <a:ahLst/>
            <a:cxnLst/>
            <a:rect l="l" t="t" r="r" b="b"/>
            <a:pathLst>
              <a:path w="4825822" h="3986924">
                <a:moveTo>
                  <a:pt x="0" y="0"/>
                </a:moveTo>
                <a:lnTo>
                  <a:pt x="4825822" y="0"/>
                </a:lnTo>
                <a:lnTo>
                  <a:pt x="4825822" y="3986925"/>
                </a:lnTo>
                <a:lnTo>
                  <a:pt x="0" y="39869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6912218" y="10887153"/>
            <a:ext cx="438980" cy="2916908"/>
          </a:xfrm>
          <a:custGeom>
            <a:avLst/>
            <a:gdLst/>
            <a:ahLst/>
            <a:cxnLst/>
            <a:rect l="l" t="t" r="r" b="b"/>
            <a:pathLst>
              <a:path w="438980" h="2916908">
                <a:moveTo>
                  <a:pt x="0" y="0"/>
                </a:moveTo>
                <a:lnTo>
                  <a:pt x="438980" y="0"/>
                </a:lnTo>
                <a:lnTo>
                  <a:pt x="438980" y="2916908"/>
                </a:lnTo>
                <a:lnTo>
                  <a:pt x="0" y="29169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2173" t="-42139" b="-37649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A6A">
                <a:alpha val="100000"/>
              </a:srgbClr>
            </a:gs>
            <a:gs pos="100000">
              <a:srgbClr val="FFF7DE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306" y="10616845"/>
            <a:ext cx="4240510" cy="5951593"/>
          </a:xfrm>
          <a:custGeom>
            <a:avLst/>
            <a:gdLst/>
            <a:ahLst/>
            <a:cxnLst/>
            <a:rect l="l" t="t" r="r" b="b"/>
            <a:pathLst>
              <a:path w="4240510" h="5951593">
                <a:moveTo>
                  <a:pt x="0" y="0"/>
                </a:moveTo>
                <a:lnTo>
                  <a:pt x="4240510" y="0"/>
                </a:lnTo>
                <a:lnTo>
                  <a:pt x="4240510" y="5951593"/>
                </a:lnTo>
                <a:lnTo>
                  <a:pt x="0" y="5951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838736" y="2667812"/>
            <a:ext cx="13967248" cy="14055250"/>
          </a:xfrm>
          <a:custGeom>
            <a:avLst/>
            <a:gdLst/>
            <a:ahLst/>
            <a:cxnLst/>
            <a:rect l="l" t="t" r="r" b="b"/>
            <a:pathLst>
              <a:path w="13967248" h="14055250">
                <a:moveTo>
                  <a:pt x="0" y="0"/>
                </a:moveTo>
                <a:lnTo>
                  <a:pt x="13967248" y="0"/>
                </a:lnTo>
                <a:lnTo>
                  <a:pt x="13967248" y="14055250"/>
                </a:lnTo>
                <a:lnTo>
                  <a:pt x="0" y="1405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" r="-24" b="-40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9559680" y="14875175"/>
            <a:ext cx="5394722" cy="2009534"/>
          </a:xfrm>
          <a:custGeom>
            <a:avLst/>
            <a:gdLst/>
            <a:ahLst/>
            <a:cxnLst/>
            <a:rect l="l" t="t" r="r" b="b"/>
            <a:pathLst>
              <a:path w="5394722" h="2009534">
                <a:moveTo>
                  <a:pt x="0" y="0"/>
                </a:moveTo>
                <a:lnTo>
                  <a:pt x="5394722" y="0"/>
                </a:lnTo>
                <a:lnTo>
                  <a:pt x="5394722" y="2009534"/>
                </a:lnTo>
                <a:lnTo>
                  <a:pt x="0" y="2009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5968785" y="1088062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R$ 36.000,00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814370" y="819718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R$ 54.000,00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03717" y="522064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R$ 72.000,00</a:t>
            </a:r>
          </a:p>
        </p:txBody>
      </p:sp>
      <p:sp>
        <p:nvSpPr>
          <p:cNvPr id="8" name="Freeform 8"/>
          <p:cNvSpPr/>
          <p:nvPr/>
        </p:nvSpPr>
        <p:spPr>
          <a:xfrm>
            <a:off x="15363096" y="2354645"/>
            <a:ext cx="2024341" cy="14255680"/>
          </a:xfrm>
          <a:custGeom>
            <a:avLst/>
            <a:gdLst/>
            <a:ahLst/>
            <a:cxnLst/>
            <a:rect l="l" t="t" r="r" b="b"/>
            <a:pathLst>
              <a:path w="2024341" h="14255680">
                <a:moveTo>
                  <a:pt x="0" y="0"/>
                </a:moveTo>
                <a:lnTo>
                  <a:pt x="2024341" y="0"/>
                </a:lnTo>
                <a:lnTo>
                  <a:pt x="2024341" y="14255680"/>
                </a:lnTo>
                <a:lnTo>
                  <a:pt x="0" y="14255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7" t="-648" b="-4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14236342" y="1474405"/>
            <a:ext cx="4141031" cy="880241"/>
            <a:chOff x="0" y="0"/>
            <a:chExt cx="604048" cy="128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4048" cy="128400"/>
            </a:xfrm>
            <a:custGeom>
              <a:avLst/>
              <a:gdLst/>
              <a:ahLst/>
              <a:cxnLst/>
              <a:rect l="l" t="t" r="r" b="b"/>
              <a:pathLst>
                <a:path w="604048" h="128400">
                  <a:moveTo>
                    <a:pt x="0" y="0"/>
                  </a:moveTo>
                  <a:lnTo>
                    <a:pt x="604048" y="0"/>
                  </a:lnTo>
                  <a:lnTo>
                    <a:pt x="604048" y="128400"/>
                  </a:lnTo>
                  <a:lnTo>
                    <a:pt x="0" y="1284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604048" cy="195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902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42909" y="13854697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786824" y="1505057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14786824" y="1221078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Sudeste</a:t>
            </a:r>
          </a:p>
        </p:txBody>
      </p:sp>
      <p:sp>
        <p:nvSpPr>
          <p:cNvPr id="15" name="TextBox 15"/>
          <p:cNvSpPr txBox="1"/>
          <p:nvPr/>
        </p:nvSpPr>
        <p:spPr>
          <a:xfrm rot="-5400000">
            <a:off x="14863024" y="9240084"/>
            <a:ext cx="2690984" cy="873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6"/>
              </a:lnSpc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Centro</a:t>
            </a:r>
          </a:p>
          <a:p>
            <a:pPr algn="ctr">
              <a:lnSpc>
                <a:spcPts val="3396"/>
              </a:lnSpc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Oeste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14786824" y="662039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Nordeste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14786824" y="350350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Norte</a:t>
            </a:r>
          </a:p>
        </p:txBody>
      </p:sp>
      <p:sp>
        <p:nvSpPr>
          <p:cNvPr id="18" name="Freeform 18"/>
          <p:cNvSpPr/>
          <p:nvPr/>
        </p:nvSpPr>
        <p:spPr>
          <a:xfrm>
            <a:off x="448877" y="1143698"/>
            <a:ext cx="2872338" cy="2307595"/>
          </a:xfrm>
          <a:custGeom>
            <a:avLst/>
            <a:gdLst/>
            <a:ahLst/>
            <a:cxnLst/>
            <a:rect l="l" t="t" r="r" b="b"/>
            <a:pathLst>
              <a:path w="2872338" h="2307595">
                <a:moveTo>
                  <a:pt x="0" y="0"/>
                </a:moveTo>
                <a:lnTo>
                  <a:pt x="2872338" y="0"/>
                </a:lnTo>
                <a:lnTo>
                  <a:pt x="2872338" y="2307595"/>
                </a:lnTo>
                <a:lnTo>
                  <a:pt x="0" y="23075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3820716" y="-17153"/>
            <a:ext cx="10932319" cy="1177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3"/>
              </a:lnSpc>
            </a:pPr>
            <a:r>
              <a:rPr lang="en-US" sz="6902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Minha Pátria Para Cristo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442909" y="10900064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442909" y="8359565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442909" y="5311010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21215" y="1317748"/>
            <a:ext cx="10932319" cy="59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“NOME DA IGREJA”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145881" y="1416779"/>
            <a:ext cx="3947335" cy="871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0"/>
              </a:lnSpc>
            </a:pPr>
            <a:r>
              <a:rPr lang="en-US" sz="5079" b="1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R$ “ALVO”</a:t>
            </a:r>
          </a:p>
        </p:txBody>
      </p:sp>
      <p:sp>
        <p:nvSpPr>
          <p:cNvPr id="25" name="Freeform 25"/>
          <p:cNvSpPr/>
          <p:nvPr/>
        </p:nvSpPr>
        <p:spPr>
          <a:xfrm>
            <a:off x="6625069" y="12652080"/>
            <a:ext cx="3604766" cy="4080507"/>
          </a:xfrm>
          <a:custGeom>
            <a:avLst/>
            <a:gdLst/>
            <a:ahLst/>
            <a:cxnLst/>
            <a:rect l="l" t="t" r="r" b="b"/>
            <a:pathLst>
              <a:path w="3604766" h="4080507">
                <a:moveTo>
                  <a:pt x="0" y="0"/>
                </a:moveTo>
                <a:lnTo>
                  <a:pt x="3604766" y="0"/>
                </a:lnTo>
                <a:lnTo>
                  <a:pt x="3604766" y="4080507"/>
                </a:lnTo>
                <a:lnTo>
                  <a:pt x="0" y="40805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005" r="-98" b="-58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6902693" y="13854697"/>
            <a:ext cx="438980" cy="2727076"/>
          </a:xfrm>
          <a:custGeom>
            <a:avLst/>
            <a:gdLst/>
            <a:ahLst/>
            <a:cxnLst/>
            <a:rect l="l" t="t" r="r" b="b"/>
            <a:pathLst>
              <a:path w="438980" h="2727076">
                <a:moveTo>
                  <a:pt x="0" y="0"/>
                </a:moveTo>
                <a:lnTo>
                  <a:pt x="438980" y="0"/>
                </a:lnTo>
                <a:lnTo>
                  <a:pt x="438980" y="2727076"/>
                </a:lnTo>
                <a:lnTo>
                  <a:pt x="0" y="27270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2173" t="-51763" b="-4053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8218369" y="9676991"/>
            <a:ext cx="4825822" cy="3986924"/>
          </a:xfrm>
          <a:custGeom>
            <a:avLst/>
            <a:gdLst/>
            <a:ahLst/>
            <a:cxnLst/>
            <a:rect l="l" t="t" r="r" b="b"/>
            <a:pathLst>
              <a:path w="4825822" h="3986924">
                <a:moveTo>
                  <a:pt x="0" y="0"/>
                </a:moveTo>
                <a:lnTo>
                  <a:pt x="4825822" y="0"/>
                </a:lnTo>
                <a:lnTo>
                  <a:pt x="4825822" y="3986925"/>
                </a:lnTo>
                <a:lnTo>
                  <a:pt x="0" y="39869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6912218" y="10887153"/>
            <a:ext cx="438980" cy="2916908"/>
          </a:xfrm>
          <a:custGeom>
            <a:avLst/>
            <a:gdLst/>
            <a:ahLst/>
            <a:cxnLst/>
            <a:rect l="l" t="t" r="r" b="b"/>
            <a:pathLst>
              <a:path w="438980" h="2916908">
                <a:moveTo>
                  <a:pt x="0" y="0"/>
                </a:moveTo>
                <a:lnTo>
                  <a:pt x="438980" y="0"/>
                </a:lnTo>
                <a:lnTo>
                  <a:pt x="438980" y="2916908"/>
                </a:lnTo>
                <a:lnTo>
                  <a:pt x="0" y="29169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2173" t="-42139" b="-3764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5221388" y="7217559"/>
            <a:ext cx="5605057" cy="6027872"/>
          </a:xfrm>
          <a:custGeom>
            <a:avLst/>
            <a:gdLst/>
            <a:ahLst/>
            <a:cxnLst/>
            <a:rect l="l" t="t" r="r" b="b"/>
            <a:pathLst>
              <a:path w="5605057" h="6027872">
                <a:moveTo>
                  <a:pt x="0" y="0"/>
                </a:moveTo>
                <a:lnTo>
                  <a:pt x="5605057" y="0"/>
                </a:lnTo>
                <a:lnTo>
                  <a:pt x="5605057" y="6027871"/>
                </a:lnTo>
                <a:lnTo>
                  <a:pt x="0" y="60278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7" r="-182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912218" y="8354225"/>
            <a:ext cx="438980" cy="2491704"/>
          </a:xfrm>
          <a:custGeom>
            <a:avLst/>
            <a:gdLst/>
            <a:ahLst/>
            <a:cxnLst/>
            <a:rect l="l" t="t" r="r" b="b"/>
            <a:pathLst>
              <a:path w="438980" h="2491704">
                <a:moveTo>
                  <a:pt x="0" y="0"/>
                </a:moveTo>
                <a:lnTo>
                  <a:pt x="438980" y="0"/>
                </a:lnTo>
                <a:lnTo>
                  <a:pt x="438980" y="2491704"/>
                </a:lnTo>
                <a:lnTo>
                  <a:pt x="0" y="24917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2173" t="-66394" b="-44073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A6A">
                <a:alpha val="100000"/>
              </a:srgbClr>
            </a:gs>
            <a:gs pos="100000">
              <a:srgbClr val="FFF7DE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306" y="10616845"/>
            <a:ext cx="4240510" cy="5951593"/>
          </a:xfrm>
          <a:custGeom>
            <a:avLst/>
            <a:gdLst/>
            <a:ahLst/>
            <a:cxnLst/>
            <a:rect l="l" t="t" r="r" b="b"/>
            <a:pathLst>
              <a:path w="4240510" h="5951593">
                <a:moveTo>
                  <a:pt x="0" y="0"/>
                </a:moveTo>
                <a:lnTo>
                  <a:pt x="4240510" y="0"/>
                </a:lnTo>
                <a:lnTo>
                  <a:pt x="4240510" y="5951593"/>
                </a:lnTo>
                <a:lnTo>
                  <a:pt x="0" y="5951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838736" y="2667812"/>
            <a:ext cx="13967248" cy="14055250"/>
          </a:xfrm>
          <a:custGeom>
            <a:avLst/>
            <a:gdLst/>
            <a:ahLst/>
            <a:cxnLst/>
            <a:rect l="l" t="t" r="r" b="b"/>
            <a:pathLst>
              <a:path w="13967248" h="14055250">
                <a:moveTo>
                  <a:pt x="0" y="0"/>
                </a:moveTo>
                <a:lnTo>
                  <a:pt x="13967248" y="0"/>
                </a:lnTo>
                <a:lnTo>
                  <a:pt x="13967248" y="14055250"/>
                </a:lnTo>
                <a:lnTo>
                  <a:pt x="0" y="1405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" r="-24" b="-40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9559680" y="14875175"/>
            <a:ext cx="5394722" cy="2009534"/>
          </a:xfrm>
          <a:custGeom>
            <a:avLst/>
            <a:gdLst/>
            <a:ahLst/>
            <a:cxnLst/>
            <a:rect l="l" t="t" r="r" b="b"/>
            <a:pathLst>
              <a:path w="5394722" h="2009534">
                <a:moveTo>
                  <a:pt x="0" y="0"/>
                </a:moveTo>
                <a:lnTo>
                  <a:pt x="5394722" y="0"/>
                </a:lnTo>
                <a:lnTo>
                  <a:pt x="5394722" y="2009534"/>
                </a:lnTo>
                <a:lnTo>
                  <a:pt x="0" y="2009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5968785" y="1088062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R$ 36.000,00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814370" y="819718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R$ 54.000,00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03717" y="522064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R$ 72.000,00</a:t>
            </a:r>
          </a:p>
        </p:txBody>
      </p:sp>
      <p:sp>
        <p:nvSpPr>
          <p:cNvPr id="8" name="Freeform 8"/>
          <p:cNvSpPr/>
          <p:nvPr/>
        </p:nvSpPr>
        <p:spPr>
          <a:xfrm>
            <a:off x="15363096" y="2354645"/>
            <a:ext cx="2024341" cy="14255680"/>
          </a:xfrm>
          <a:custGeom>
            <a:avLst/>
            <a:gdLst/>
            <a:ahLst/>
            <a:cxnLst/>
            <a:rect l="l" t="t" r="r" b="b"/>
            <a:pathLst>
              <a:path w="2024341" h="14255680">
                <a:moveTo>
                  <a:pt x="0" y="0"/>
                </a:moveTo>
                <a:lnTo>
                  <a:pt x="2024341" y="0"/>
                </a:lnTo>
                <a:lnTo>
                  <a:pt x="2024341" y="14255680"/>
                </a:lnTo>
                <a:lnTo>
                  <a:pt x="0" y="14255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7" t="-648" b="-4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14236342" y="1474405"/>
            <a:ext cx="4141031" cy="880241"/>
            <a:chOff x="0" y="0"/>
            <a:chExt cx="604048" cy="128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4048" cy="128400"/>
            </a:xfrm>
            <a:custGeom>
              <a:avLst/>
              <a:gdLst/>
              <a:ahLst/>
              <a:cxnLst/>
              <a:rect l="l" t="t" r="r" b="b"/>
              <a:pathLst>
                <a:path w="604048" h="128400">
                  <a:moveTo>
                    <a:pt x="0" y="0"/>
                  </a:moveTo>
                  <a:lnTo>
                    <a:pt x="604048" y="0"/>
                  </a:lnTo>
                  <a:lnTo>
                    <a:pt x="604048" y="128400"/>
                  </a:lnTo>
                  <a:lnTo>
                    <a:pt x="0" y="1284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604048" cy="195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902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42909" y="13854697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786824" y="1505057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14786824" y="1221078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Sudeste</a:t>
            </a:r>
          </a:p>
        </p:txBody>
      </p:sp>
      <p:sp>
        <p:nvSpPr>
          <p:cNvPr id="15" name="TextBox 15"/>
          <p:cNvSpPr txBox="1"/>
          <p:nvPr/>
        </p:nvSpPr>
        <p:spPr>
          <a:xfrm rot="-5400000">
            <a:off x="14863024" y="9240084"/>
            <a:ext cx="2690984" cy="873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6"/>
              </a:lnSpc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Centro</a:t>
            </a:r>
          </a:p>
          <a:p>
            <a:pPr algn="ctr">
              <a:lnSpc>
                <a:spcPts val="3396"/>
              </a:lnSpc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Oeste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14786824" y="662039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Nordeste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14786824" y="350350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Norte</a:t>
            </a:r>
          </a:p>
        </p:txBody>
      </p:sp>
      <p:sp>
        <p:nvSpPr>
          <p:cNvPr id="18" name="Freeform 18"/>
          <p:cNvSpPr/>
          <p:nvPr/>
        </p:nvSpPr>
        <p:spPr>
          <a:xfrm>
            <a:off x="448877" y="1143698"/>
            <a:ext cx="2872338" cy="2307595"/>
          </a:xfrm>
          <a:custGeom>
            <a:avLst/>
            <a:gdLst/>
            <a:ahLst/>
            <a:cxnLst/>
            <a:rect l="l" t="t" r="r" b="b"/>
            <a:pathLst>
              <a:path w="2872338" h="2307595">
                <a:moveTo>
                  <a:pt x="0" y="0"/>
                </a:moveTo>
                <a:lnTo>
                  <a:pt x="2872338" y="0"/>
                </a:lnTo>
                <a:lnTo>
                  <a:pt x="2872338" y="2307595"/>
                </a:lnTo>
                <a:lnTo>
                  <a:pt x="0" y="23075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3820716" y="-17153"/>
            <a:ext cx="10932319" cy="1177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3"/>
              </a:lnSpc>
            </a:pPr>
            <a:r>
              <a:rPr lang="en-US" sz="6902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Minha Pátria Para Cristo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442909" y="10900064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442909" y="8359565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442909" y="5311010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21215" y="1317748"/>
            <a:ext cx="10932319" cy="59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“NOME DA IGREJA”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145881" y="1416779"/>
            <a:ext cx="3947335" cy="871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0"/>
              </a:lnSpc>
            </a:pPr>
            <a:r>
              <a:rPr lang="en-US" sz="5079" b="1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R$ “ALVO”</a:t>
            </a:r>
          </a:p>
        </p:txBody>
      </p:sp>
      <p:sp>
        <p:nvSpPr>
          <p:cNvPr id="25" name="Freeform 25"/>
          <p:cNvSpPr/>
          <p:nvPr/>
        </p:nvSpPr>
        <p:spPr>
          <a:xfrm>
            <a:off x="6625069" y="12652080"/>
            <a:ext cx="3604766" cy="4080507"/>
          </a:xfrm>
          <a:custGeom>
            <a:avLst/>
            <a:gdLst/>
            <a:ahLst/>
            <a:cxnLst/>
            <a:rect l="l" t="t" r="r" b="b"/>
            <a:pathLst>
              <a:path w="3604766" h="4080507">
                <a:moveTo>
                  <a:pt x="0" y="0"/>
                </a:moveTo>
                <a:lnTo>
                  <a:pt x="3604766" y="0"/>
                </a:lnTo>
                <a:lnTo>
                  <a:pt x="3604766" y="4080507"/>
                </a:lnTo>
                <a:lnTo>
                  <a:pt x="0" y="40805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005" r="-98" b="-58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6902693" y="13854697"/>
            <a:ext cx="438980" cy="2727076"/>
          </a:xfrm>
          <a:custGeom>
            <a:avLst/>
            <a:gdLst/>
            <a:ahLst/>
            <a:cxnLst/>
            <a:rect l="l" t="t" r="r" b="b"/>
            <a:pathLst>
              <a:path w="438980" h="2727076">
                <a:moveTo>
                  <a:pt x="0" y="0"/>
                </a:moveTo>
                <a:lnTo>
                  <a:pt x="438980" y="0"/>
                </a:lnTo>
                <a:lnTo>
                  <a:pt x="438980" y="2727076"/>
                </a:lnTo>
                <a:lnTo>
                  <a:pt x="0" y="27270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2173" t="-51763" b="-4053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8218369" y="9676991"/>
            <a:ext cx="4825822" cy="3986924"/>
          </a:xfrm>
          <a:custGeom>
            <a:avLst/>
            <a:gdLst/>
            <a:ahLst/>
            <a:cxnLst/>
            <a:rect l="l" t="t" r="r" b="b"/>
            <a:pathLst>
              <a:path w="4825822" h="3986924">
                <a:moveTo>
                  <a:pt x="0" y="0"/>
                </a:moveTo>
                <a:lnTo>
                  <a:pt x="4825822" y="0"/>
                </a:lnTo>
                <a:lnTo>
                  <a:pt x="4825822" y="3986925"/>
                </a:lnTo>
                <a:lnTo>
                  <a:pt x="0" y="39869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6912218" y="10887153"/>
            <a:ext cx="438980" cy="2916908"/>
          </a:xfrm>
          <a:custGeom>
            <a:avLst/>
            <a:gdLst/>
            <a:ahLst/>
            <a:cxnLst/>
            <a:rect l="l" t="t" r="r" b="b"/>
            <a:pathLst>
              <a:path w="438980" h="2916908">
                <a:moveTo>
                  <a:pt x="0" y="0"/>
                </a:moveTo>
                <a:lnTo>
                  <a:pt x="438980" y="0"/>
                </a:lnTo>
                <a:lnTo>
                  <a:pt x="438980" y="2916908"/>
                </a:lnTo>
                <a:lnTo>
                  <a:pt x="0" y="29169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2173" t="-42139" b="-3764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5221388" y="7217559"/>
            <a:ext cx="5605057" cy="6027872"/>
          </a:xfrm>
          <a:custGeom>
            <a:avLst/>
            <a:gdLst/>
            <a:ahLst/>
            <a:cxnLst/>
            <a:rect l="l" t="t" r="r" b="b"/>
            <a:pathLst>
              <a:path w="5605057" h="6027872">
                <a:moveTo>
                  <a:pt x="0" y="0"/>
                </a:moveTo>
                <a:lnTo>
                  <a:pt x="5605057" y="0"/>
                </a:lnTo>
                <a:lnTo>
                  <a:pt x="5605057" y="6027871"/>
                </a:lnTo>
                <a:lnTo>
                  <a:pt x="0" y="60278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7" r="-182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912218" y="8354225"/>
            <a:ext cx="438980" cy="2491704"/>
          </a:xfrm>
          <a:custGeom>
            <a:avLst/>
            <a:gdLst/>
            <a:ahLst/>
            <a:cxnLst/>
            <a:rect l="l" t="t" r="r" b="b"/>
            <a:pathLst>
              <a:path w="438980" h="2491704">
                <a:moveTo>
                  <a:pt x="0" y="0"/>
                </a:moveTo>
                <a:lnTo>
                  <a:pt x="438980" y="0"/>
                </a:lnTo>
                <a:lnTo>
                  <a:pt x="438980" y="2491704"/>
                </a:lnTo>
                <a:lnTo>
                  <a:pt x="0" y="24917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2173" t="-66394" b="-4407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9801829" y="5055062"/>
            <a:ext cx="5024724" cy="6157487"/>
          </a:xfrm>
          <a:custGeom>
            <a:avLst/>
            <a:gdLst/>
            <a:ahLst/>
            <a:cxnLst/>
            <a:rect l="l" t="t" r="r" b="b"/>
            <a:pathLst>
              <a:path w="5024724" h="6157487">
                <a:moveTo>
                  <a:pt x="0" y="0"/>
                </a:moveTo>
                <a:lnTo>
                  <a:pt x="5024724" y="0"/>
                </a:lnTo>
                <a:lnTo>
                  <a:pt x="5024724" y="6157487"/>
                </a:lnTo>
                <a:lnTo>
                  <a:pt x="0" y="615748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829" r="-182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12218" y="5308178"/>
            <a:ext cx="438980" cy="3008623"/>
          </a:xfrm>
          <a:custGeom>
            <a:avLst/>
            <a:gdLst/>
            <a:ahLst/>
            <a:cxnLst/>
            <a:rect l="l" t="t" r="r" b="b"/>
            <a:pathLst>
              <a:path w="438980" h="3008623">
                <a:moveTo>
                  <a:pt x="0" y="0"/>
                </a:moveTo>
                <a:lnTo>
                  <a:pt x="438980" y="0"/>
                </a:lnTo>
                <a:lnTo>
                  <a:pt x="438980" y="3008623"/>
                </a:lnTo>
                <a:lnTo>
                  <a:pt x="0" y="30086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2173" t="-37806" b="-36501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A6A">
                <a:alpha val="100000"/>
              </a:srgbClr>
            </a:gs>
            <a:gs pos="100000">
              <a:srgbClr val="FFF7DE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306" y="10616845"/>
            <a:ext cx="4240510" cy="5951593"/>
          </a:xfrm>
          <a:custGeom>
            <a:avLst/>
            <a:gdLst/>
            <a:ahLst/>
            <a:cxnLst/>
            <a:rect l="l" t="t" r="r" b="b"/>
            <a:pathLst>
              <a:path w="4240510" h="5951593">
                <a:moveTo>
                  <a:pt x="0" y="0"/>
                </a:moveTo>
                <a:lnTo>
                  <a:pt x="4240510" y="0"/>
                </a:lnTo>
                <a:lnTo>
                  <a:pt x="4240510" y="5951593"/>
                </a:lnTo>
                <a:lnTo>
                  <a:pt x="0" y="5951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9559680" y="14875175"/>
            <a:ext cx="5394722" cy="2009534"/>
          </a:xfrm>
          <a:custGeom>
            <a:avLst/>
            <a:gdLst/>
            <a:ahLst/>
            <a:cxnLst/>
            <a:rect l="l" t="t" r="r" b="b"/>
            <a:pathLst>
              <a:path w="5394722" h="2009534">
                <a:moveTo>
                  <a:pt x="0" y="0"/>
                </a:moveTo>
                <a:lnTo>
                  <a:pt x="5394722" y="0"/>
                </a:lnTo>
                <a:lnTo>
                  <a:pt x="5394722" y="2009534"/>
                </a:lnTo>
                <a:lnTo>
                  <a:pt x="0" y="2009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5968785" y="1088062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R$ 36.000,00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814370" y="819718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R$ 54.000,00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03717" y="5220647"/>
            <a:ext cx="1353279" cy="28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6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R$ 72.000,00</a:t>
            </a:r>
          </a:p>
        </p:txBody>
      </p:sp>
      <p:sp>
        <p:nvSpPr>
          <p:cNvPr id="8" name="Freeform 8"/>
          <p:cNvSpPr/>
          <p:nvPr/>
        </p:nvSpPr>
        <p:spPr>
          <a:xfrm>
            <a:off x="15363096" y="2354645"/>
            <a:ext cx="2024341" cy="14255680"/>
          </a:xfrm>
          <a:custGeom>
            <a:avLst/>
            <a:gdLst/>
            <a:ahLst/>
            <a:cxnLst/>
            <a:rect l="l" t="t" r="r" b="b"/>
            <a:pathLst>
              <a:path w="2024341" h="14255680">
                <a:moveTo>
                  <a:pt x="0" y="0"/>
                </a:moveTo>
                <a:lnTo>
                  <a:pt x="2024341" y="0"/>
                </a:lnTo>
                <a:lnTo>
                  <a:pt x="2024341" y="14255680"/>
                </a:lnTo>
                <a:lnTo>
                  <a:pt x="0" y="142556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7" t="-648" b="-4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14236342" y="1474405"/>
            <a:ext cx="4141031" cy="880241"/>
            <a:chOff x="0" y="0"/>
            <a:chExt cx="604048" cy="128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4048" cy="128400"/>
            </a:xfrm>
            <a:custGeom>
              <a:avLst/>
              <a:gdLst/>
              <a:ahLst/>
              <a:cxnLst/>
              <a:rect l="l" t="t" r="r" b="b"/>
              <a:pathLst>
                <a:path w="604048" h="128400">
                  <a:moveTo>
                    <a:pt x="0" y="0"/>
                  </a:moveTo>
                  <a:lnTo>
                    <a:pt x="604048" y="0"/>
                  </a:lnTo>
                  <a:lnTo>
                    <a:pt x="604048" y="128400"/>
                  </a:lnTo>
                  <a:lnTo>
                    <a:pt x="0" y="1284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604048" cy="195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902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42909" y="13854697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786824" y="1505057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14786824" y="12210780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Sudeste</a:t>
            </a:r>
          </a:p>
        </p:txBody>
      </p:sp>
      <p:sp>
        <p:nvSpPr>
          <p:cNvPr id="15" name="TextBox 15"/>
          <p:cNvSpPr txBox="1"/>
          <p:nvPr/>
        </p:nvSpPr>
        <p:spPr>
          <a:xfrm rot="-5400000">
            <a:off x="14863024" y="9240084"/>
            <a:ext cx="2690984" cy="873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6"/>
              </a:lnSpc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Centro</a:t>
            </a:r>
          </a:p>
          <a:p>
            <a:pPr algn="ctr">
              <a:lnSpc>
                <a:spcPts val="3396"/>
              </a:lnSpc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Oeste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14786824" y="662039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Nordeste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14786824" y="3503508"/>
            <a:ext cx="2690984" cy="596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Norte</a:t>
            </a:r>
          </a:p>
        </p:txBody>
      </p:sp>
      <p:sp>
        <p:nvSpPr>
          <p:cNvPr id="18" name="Freeform 18"/>
          <p:cNvSpPr/>
          <p:nvPr/>
        </p:nvSpPr>
        <p:spPr>
          <a:xfrm>
            <a:off x="448877" y="1143698"/>
            <a:ext cx="2872338" cy="2307595"/>
          </a:xfrm>
          <a:custGeom>
            <a:avLst/>
            <a:gdLst/>
            <a:ahLst/>
            <a:cxnLst/>
            <a:rect l="l" t="t" r="r" b="b"/>
            <a:pathLst>
              <a:path w="2872338" h="2307595">
                <a:moveTo>
                  <a:pt x="0" y="0"/>
                </a:moveTo>
                <a:lnTo>
                  <a:pt x="2872338" y="0"/>
                </a:lnTo>
                <a:lnTo>
                  <a:pt x="2872338" y="2307595"/>
                </a:lnTo>
                <a:lnTo>
                  <a:pt x="0" y="230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3820716" y="-17153"/>
            <a:ext cx="10932319" cy="1177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3"/>
              </a:lnSpc>
            </a:pPr>
            <a:r>
              <a:rPr lang="en-US" sz="6902" b="1">
                <a:solidFill>
                  <a:srgbClr val="003D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Minha Pátria Para Cristo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442909" y="10900064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442909" y="8359565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442909" y="5311010"/>
            <a:ext cx="1353279" cy="31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698" b="1">
                <a:solidFill>
                  <a:srgbClr val="FA0808"/>
                </a:solidFill>
                <a:latin typeface="Arial Bold"/>
                <a:ea typeface="Arial Bold"/>
                <a:cs typeface="Arial Bold"/>
                <a:sym typeface="Arial Bold"/>
              </a:rPr>
              <a:t>R$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21215" y="1317748"/>
            <a:ext cx="10932319" cy="59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3501" b="1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“NOME DA IGREJA”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145881" y="1416779"/>
            <a:ext cx="3947335" cy="871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0"/>
              </a:lnSpc>
            </a:pPr>
            <a:r>
              <a:rPr lang="en-US" sz="5079" b="1">
                <a:solidFill>
                  <a:srgbClr val="FA080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R$ “ALVO”</a:t>
            </a:r>
          </a:p>
        </p:txBody>
      </p:sp>
      <p:sp>
        <p:nvSpPr>
          <p:cNvPr id="25" name="Freeform 25"/>
          <p:cNvSpPr/>
          <p:nvPr/>
        </p:nvSpPr>
        <p:spPr>
          <a:xfrm>
            <a:off x="6625069" y="12652080"/>
            <a:ext cx="3604766" cy="4080507"/>
          </a:xfrm>
          <a:custGeom>
            <a:avLst/>
            <a:gdLst/>
            <a:ahLst/>
            <a:cxnLst/>
            <a:rect l="l" t="t" r="r" b="b"/>
            <a:pathLst>
              <a:path w="3604766" h="4080507">
                <a:moveTo>
                  <a:pt x="0" y="0"/>
                </a:moveTo>
                <a:lnTo>
                  <a:pt x="3604766" y="0"/>
                </a:lnTo>
                <a:lnTo>
                  <a:pt x="3604766" y="4080507"/>
                </a:lnTo>
                <a:lnTo>
                  <a:pt x="0" y="40805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005" r="-98" b="-58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6902693" y="13854697"/>
            <a:ext cx="438980" cy="2727076"/>
          </a:xfrm>
          <a:custGeom>
            <a:avLst/>
            <a:gdLst/>
            <a:ahLst/>
            <a:cxnLst/>
            <a:rect l="l" t="t" r="r" b="b"/>
            <a:pathLst>
              <a:path w="438980" h="2727076">
                <a:moveTo>
                  <a:pt x="0" y="0"/>
                </a:moveTo>
                <a:lnTo>
                  <a:pt x="438980" y="0"/>
                </a:lnTo>
                <a:lnTo>
                  <a:pt x="438980" y="2727076"/>
                </a:lnTo>
                <a:lnTo>
                  <a:pt x="0" y="27270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982173" t="-51763" b="-4053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8218369" y="9676991"/>
            <a:ext cx="4825822" cy="3986924"/>
          </a:xfrm>
          <a:custGeom>
            <a:avLst/>
            <a:gdLst/>
            <a:ahLst/>
            <a:cxnLst/>
            <a:rect l="l" t="t" r="r" b="b"/>
            <a:pathLst>
              <a:path w="4825822" h="3986924">
                <a:moveTo>
                  <a:pt x="0" y="0"/>
                </a:moveTo>
                <a:lnTo>
                  <a:pt x="4825822" y="0"/>
                </a:lnTo>
                <a:lnTo>
                  <a:pt x="4825822" y="3986925"/>
                </a:lnTo>
                <a:lnTo>
                  <a:pt x="0" y="39869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6912218" y="10887153"/>
            <a:ext cx="438980" cy="2916908"/>
          </a:xfrm>
          <a:custGeom>
            <a:avLst/>
            <a:gdLst/>
            <a:ahLst/>
            <a:cxnLst/>
            <a:rect l="l" t="t" r="r" b="b"/>
            <a:pathLst>
              <a:path w="438980" h="2916908">
                <a:moveTo>
                  <a:pt x="0" y="0"/>
                </a:moveTo>
                <a:lnTo>
                  <a:pt x="438980" y="0"/>
                </a:lnTo>
                <a:lnTo>
                  <a:pt x="438980" y="2916908"/>
                </a:lnTo>
                <a:lnTo>
                  <a:pt x="0" y="29169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982173" t="-42139" b="-3764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5221388" y="7217559"/>
            <a:ext cx="5605057" cy="6027872"/>
          </a:xfrm>
          <a:custGeom>
            <a:avLst/>
            <a:gdLst/>
            <a:ahLst/>
            <a:cxnLst/>
            <a:rect l="l" t="t" r="r" b="b"/>
            <a:pathLst>
              <a:path w="5605057" h="6027872">
                <a:moveTo>
                  <a:pt x="0" y="0"/>
                </a:moveTo>
                <a:lnTo>
                  <a:pt x="5605057" y="0"/>
                </a:lnTo>
                <a:lnTo>
                  <a:pt x="5605057" y="6027871"/>
                </a:lnTo>
                <a:lnTo>
                  <a:pt x="0" y="60278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7" r="-182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912218" y="8354225"/>
            <a:ext cx="438980" cy="2491704"/>
          </a:xfrm>
          <a:custGeom>
            <a:avLst/>
            <a:gdLst/>
            <a:ahLst/>
            <a:cxnLst/>
            <a:rect l="l" t="t" r="r" b="b"/>
            <a:pathLst>
              <a:path w="438980" h="2491704">
                <a:moveTo>
                  <a:pt x="0" y="0"/>
                </a:moveTo>
                <a:lnTo>
                  <a:pt x="438980" y="0"/>
                </a:lnTo>
                <a:lnTo>
                  <a:pt x="438980" y="2491704"/>
                </a:lnTo>
                <a:lnTo>
                  <a:pt x="0" y="24917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982173" t="-66394" b="-4407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9801829" y="5055062"/>
            <a:ext cx="5024724" cy="6157487"/>
          </a:xfrm>
          <a:custGeom>
            <a:avLst/>
            <a:gdLst/>
            <a:ahLst/>
            <a:cxnLst/>
            <a:rect l="l" t="t" r="r" b="b"/>
            <a:pathLst>
              <a:path w="5024724" h="6157487">
                <a:moveTo>
                  <a:pt x="0" y="0"/>
                </a:moveTo>
                <a:lnTo>
                  <a:pt x="5024724" y="0"/>
                </a:lnTo>
                <a:lnTo>
                  <a:pt x="5024724" y="6157487"/>
                </a:lnTo>
                <a:lnTo>
                  <a:pt x="0" y="61574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29" r="-182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12218" y="5308178"/>
            <a:ext cx="438980" cy="3008623"/>
          </a:xfrm>
          <a:custGeom>
            <a:avLst/>
            <a:gdLst/>
            <a:ahLst/>
            <a:cxnLst/>
            <a:rect l="l" t="t" r="r" b="b"/>
            <a:pathLst>
              <a:path w="438980" h="3008623">
                <a:moveTo>
                  <a:pt x="0" y="0"/>
                </a:moveTo>
                <a:lnTo>
                  <a:pt x="438980" y="0"/>
                </a:lnTo>
                <a:lnTo>
                  <a:pt x="438980" y="3008623"/>
                </a:lnTo>
                <a:lnTo>
                  <a:pt x="0" y="30086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982173" t="-37806" b="-3650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873645" y="2667634"/>
            <a:ext cx="10076382" cy="6899848"/>
          </a:xfrm>
          <a:custGeom>
            <a:avLst/>
            <a:gdLst/>
            <a:ahLst/>
            <a:cxnLst/>
            <a:rect l="l" t="t" r="r" b="b"/>
            <a:pathLst>
              <a:path w="10076382" h="6899848">
                <a:moveTo>
                  <a:pt x="0" y="0"/>
                </a:moveTo>
                <a:lnTo>
                  <a:pt x="10076382" y="0"/>
                </a:lnTo>
                <a:lnTo>
                  <a:pt x="10076382" y="6899848"/>
                </a:lnTo>
                <a:lnTo>
                  <a:pt x="0" y="6899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6912218" y="2375501"/>
            <a:ext cx="438980" cy="2890870"/>
          </a:xfrm>
          <a:custGeom>
            <a:avLst/>
            <a:gdLst/>
            <a:ahLst/>
            <a:cxnLst/>
            <a:rect l="l" t="t" r="r" b="b"/>
            <a:pathLst>
              <a:path w="438980" h="2911726">
                <a:moveTo>
                  <a:pt x="0" y="0"/>
                </a:moveTo>
                <a:lnTo>
                  <a:pt x="438980" y="0"/>
                </a:lnTo>
                <a:lnTo>
                  <a:pt x="438980" y="2911726"/>
                </a:lnTo>
                <a:lnTo>
                  <a:pt x="0" y="29117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982173" t="-42981" b="-37127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222</Words>
  <Application>Microsoft Office PowerPoint</Application>
  <PresentationFormat>Personalizar</PresentationFormat>
  <Paragraphs>96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Open Sans</vt:lpstr>
      <vt:lpstr>Arial Bold</vt:lpstr>
      <vt:lpstr>Open Sans Bold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Termometros pelo Brasil</dc:title>
  <dc:creator>Usuario</dc:creator>
  <cp:lastModifiedBy>Silvana Santos Pereira Martines</cp:lastModifiedBy>
  <cp:revision>4</cp:revision>
  <dcterms:created xsi:type="dcterms:W3CDTF">2006-08-16T00:00:00Z</dcterms:created>
  <dcterms:modified xsi:type="dcterms:W3CDTF">2025-09-04T19:43:33Z</dcterms:modified>
  <dc:identifier>DAGxHVTUz5A</dc:identifier>
</cp:coreProperties>
</file>