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0" r:id="rId2"/>
    <p:sldId id="281" r:id="rId3"/>
    <p:sldId id="282" r:id="rId4"/>
    <p:sldId id="283" r:id="rId5"/>
    <p:sldId id="284" r:id="rId6"/>
    <p:sldId id="287" r:id="rId7"/>
    <p:sldId id="285" r:id="rId8"/>
    <p:sldId id="288" r:id="rId9"/>
    <p:sldId id="289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ana Santos Pereira Martines" initials="SSPM" lastIdx="1" clrIdx="0">
    <p:extLst>
      <p:ext uri="{19B8F6BF-5375-455C-9EA6-DF929625EA0E}">
        <p15:presenceInfo xmlns:p15="http://schemas.microsoft.com/office/powerpoint/2012/main" userId="a33a273eb858694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6600"/>
    <a:srgbClr val="FF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15" autoAdjust="0"/>
    <p:restoredTop sz="94660"/>
  </p:normalViewPr>
  <p:slideViewPr>
    <p:cSldViewPr snapToGrid="0">
      <p:cViewPr varScale="1">
        <p:scale>
          <a:sx n="57" d="100"/>
          <a:sy n="57" d="100"/>
        </p:scale>
        <p:origin x="91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B29EA-BC13-4089-9230-458FD9DD92FE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5ACE8-6EB3-4B34-AB34-36CC06E280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7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09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489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5ACE8-6EB3-4B34-AB34-36CC06E2802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044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42D3-7028-4AAF-BF50-474D58DEC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0E1B43-5FA9-4A5C-B4A0-2277A6B1A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761356-3D06-4293-B9C2-11970598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638C7E-80C7-4D32-8F14-CA65895F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D7DE0D-4C3D-4FCC-A078-586D1D89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81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B75A8-9084-418E-AC3E-9C8926EC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362B6-1CEA-47D0-9C02-9D552EBE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639928-F6B2-4E51-9C7B-88E856A3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AE0870-0B4C-4D19-8707-ED9BA050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D9B86-2448-4F64-A534-0853BD9F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22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D614A-CFFB-4A25-907B-2F24DDE24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DCE114-8E08-4A18-9414-B19B7A33A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1B6E5-36CA-497C-AB79-406760B3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647EB-461F-43D1-81DC-6783115F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03FC1E-F126-4ADD-A2E5-2BBD1589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32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DE6EF-D342-419D-B7CE-52301AF2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FF196F-A8A9-48D7-88DB-AAE99CB7E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AC55E9-288F-43B1-AC54-46A5BDA8F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C617EE-67DE-4A5E-951E-E18E5181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016EA0-F0E4-484A-AAD1-059C41CE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272240-1E5E-483C-BD14-5517928F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297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079F1-1AAB-4724-AA08-6A86C589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307333-815B-40ED-B1BD-44CC71E61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564631-78DE-483B-A329-3ED4B51E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4A41F08-DB2E-4BA1-ADAF-504BE1FF5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B9BE5F-E2FE-416F-B1EB-612501191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DD5E89-C902-4206-8E59-D627B947F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BE7229-BF06-479A-AD7A-84DED296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FEF305-AAEF-438F-B5DB-0EC67A8C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27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B30D-7D23-42EF-A7F7-663CF7B5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80A940C-A2AB-459A-BB52-47FAAAE9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F56546-E5A5-4933-8A2C-0837E48C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4C6D72-6CC5-48AD-AA3F-B37DA58D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5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A34E827-0754-4837-BF8A-D05D1B1D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74B6A4-44E3-4513-B338-6F36191A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5BA97A-3C8E-48A8-9F50-4AF4D9CA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40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663F7-8DA1-4019-BBBF-DDD9C53D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6899B0-88FD-4A56-952B-E90261711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D8AC2F-E1DE-4DDF-876B-3B42935E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937FDF-455A-4F78-89ED-432AE315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1CE108-AFB9-40B5-AE12-557740636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64E42-E88C-4E31-BE05-5292E758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9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A3ABC-00C9-4177-812E-E76E3A19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AD2E45-2C73-402F-AA9E-4D5D9475A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BDBF2-64E1-4EAB-93C7-F067A914B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63C914-94D8-4B1A-8C14-0875F5E6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A88E35-A8EA-4EF4-8ADD-1154BC8A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9817E2-ECA6-47CC-B553-62A81EB0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6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0B6D2-4721-43D2-ADA4-4FA5135B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29E7FC-5712-4DAE-8138-D2B4342D5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2882CC-8493-4BAE-8ED7-C8A89606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763405-A682-4BB3-89C1-E4E56A24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A1F673-0D8B-4374-96A1-26E8D5BA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69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8D201C-B849-4B71-ABF5-2C4F143E3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FC3A77-1183-46BB-A1F1-2AC9FF944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CE5510-01D7-4B3B-887A-9B3005AC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E8DE62-DC98-409B-A47A-D8A8BB59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93CB6-4AD5-4D5A-87D7-B15457762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14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0702E8-7D52-4287-8122-1CF14DF4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FB73A1-FA60-4316-9E1C-4D1C0F6E5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57908-B8E9-4A4B-A87B-7634FB939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3C48-3332-431D-A282-BB3A3D42E97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2B282-0042-421B-902A-B949E3FCB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9978D-9DF4-423C-901C-3FFEFA813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64A2E-7046-432A-B0C1-8FD0E6615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925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60606436-448D-445A-B539-EEB17DF87D6F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-433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7" name="Imagem 6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401D6273-68FE-4A1D-9E62-0547C57A8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741" y="1197633"/>
            <a:ext cx="2286319" cy="5506218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302F24F3-1E17-43BD-91C6-750A00A3F7C3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1050EF4-AA0B-4DCD-BD67-72BFEAFE57B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181B25-0722-4963-A979-FBD0C685531B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24768307-6729-46D7-9053-D8D0668BD1B8}"/>
              </a:ext>
            </a:extLst>
          </p:cNvPr>
          <p:cNvSpPr txBox="1"/>
          <p:nvPr/>
        </p:nvSpPr>
        <p:spPr>
          <a:xfrm>
            <a:off x="4301180" y="5243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020AF385-8213-4485-8BF6-33E317263F39}"/>
              </a:ext>
            </a:extLst>
          </p:cNvPr>
          <p:cNvSpPr txBox="1"/>
          <p:nvPr/>
        </p:nvSpPr>
        <p:spPr>
          <a:xfrm>
            <a:off x="4301180" y="26105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Home Campanha - Missões Nacionais">
            <a:extLst>
              <a:ext uri="{FF2B5EF4-FFF2-40B4-BE49-F238E27FC236}">
                <a16:creationId xmlns:a16="http://schemas.microsoft.com/office/drawing/2014/main" id="{26423FD5-949A-E7F0-0A21-2F674DA920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Jornal Missionário 2020 - Missões Nacionais">
            <a:extLst>
              <a:ext uri="{FF2B5EF4-FFF2-40B4-BE49-F238E27FC236}">
                <a16:creationId xmlns:a16="http://schemas.microsoft.com/office/drawing/2014/main" id="{9133DAFF-4E1C-CC07-3139-901ACE28C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30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B8222477-E88B-40B9-9F79-B459F5654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207" y="1194997"/>
            <a:ext cx="2248214" cy="5506218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CAA7C9FC-4B72-44D8-BDAC-978E29ED0363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93A9219-FB3E-40EC-8469-AE804C6C6E9A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33B369-9340-4194-898F-42A95C014B01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8337DB50-B24D-46DE-957E-DF887A479E35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532E3D84-CD36-4BCF-9F4A-EB16187D70F6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E711C7C5-0978-433B-A5A8-E31A5AE45072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5" name="Imagem 4" descr="Home Campanha - Missões Nacionais">
            <a:extLst>
              <a:ext uri="{FF2B5EF4-FFF2-40B4-BE49-F238E27FC236}">
                <a16:creationId xmlns:a16="http://schemas.microsoft.com/office/drawing/2014/main" id="{64DED45D-80C7-0076-4E09-F20907EA7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Jornal Missionário 2020 - Missões Nacionais">
            <a:extLst>
              <a:ext uri="{FF2B5EF4-FFF2-40B4-BE49-F238E27FC236}">
                <a16:creationId xmlns:a16="http://schemas.microsoft.com/office/drawing/2014/main" id="{A403AF86-66E8-3182-5160-76EF3647B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47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A2B54B-602C-4D89-9D75-AFA2686E543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CC6426-CA02-474C-94E2-35DF9252316E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BC3C816-903B-412A-9224-E5BE255DF9FE}"/>
              </a:ext>
            </a:extLst>
          </p:cNvPr>
          <p:cNvSpPr txBox="1"/>
          <p:nvPr/>
        </p:nvSpPr>
        <p:spPr>
          <a:xfrm>
            <a:off x="242221" y="477213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5" name="Imagem 4" descr="Uma imagem contendo desenho, mesa&#10;&#10;Descrição gerada automaticamente">
            <a:extLst>
              <a:ext uri="{FF2B5EF4-FFF2-40B4-BE49-F238E27FC236}">
                <a16:creationId xmlns:a16="http://schemas.microsoft.com/office/drawing/2014/main" id="{9E8C7879-2B29-4D48-90B0-40A8CD6C1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670BC5A3-D5ED-4D6F-AE5F-5E853D93C719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088205E-1F2C-4CDF-9C0E-7D7A43F4FEFE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68BB938-A549-4753-9CA9-9D7B893FA14E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FBA953D-BE56-43A0-9A1B-BD4FD7C86B9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8356ADDB-F36B-4DB5-8994-1770BDCB5346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4" name="Imagem 3" descr="Home Campanha - Missões Nacionais">
            <a:extLst>
              <a:ext uri="{FF2B5EF4-FFF2-40B4-BE49-F238E27FC236}">
                <a16:creationId xmlns:a16="http://schemas.microsoft.com/office/drawing/2014/main" id="{47652016-6EB4-A760-4422-919143034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Jornal Missionário 2020 - Missões Nacionais">
            <a:extLst>
              <a:ext uri="{FF2B5EF4-FFF2-40B4-BE49-F238E27FC236}">
                <a16:creationId xmlns:a16="http://schemas.microsoft.com/office/drawing/2014/main" id="{B8AB85E8-A6C4-BEAD-70A8-F8AE7D010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07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761CB3-4FCB-4E5C-9D8C-5E4D0B1580A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E50AEE-863C-43A7-8398-3022019E248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3400" y="6545466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7117331-F06D-43C7-97A7-C4068BB9E2D7}"/>
              </a:ext>
            </a:extLst>
          </p:cNvPr>
          <p:cNvSpPr txBox="1"/>
          <p:nvPr/>
        </p:nvSpPr>
        <p:spPr>
          <a:xfrm>
            <a:off x="228015" y="2509941"/>
            <a:ext cx="3820858" cy="156966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Campanha de Missões Mundiais 2020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BC3C816-903B-412A-9224-E5BE255DF9FE}"/>
              </a:ext>
            </a:extLst>
          </p:cNvPr>
          <p:cNvSpPr txBox="1"/>
          <p:nvPr/>
        </p:nvSpPr>
        <p:spPr>
          <a:xfrm>
            <a:off x="242221" y="477213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428FCDD4-4E62-48C9-89A4-91C60C712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5499"/>
            <a:ext cx="2247619" cy="550476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057383D2-F9C6-4307-BC12-E3998FFA4C57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74A00E2-65A9-4087-9DFB-0E80A750EAEF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ED9FF8-0435-4CFE-8E0B-AD2BDD56106C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4093D5-CD27-475D-9BB8-1476A63977B8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E7A483D-C630-4704-B1B5-AEF34C55FFE7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AF48A9A-E82F-45A6-9C09-49E131BE8FE2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E68FA75-A27A-4C1E-B515-9F48501AA4DC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6E9FBB30-5DCD-4AE1-AFB0-D672EA14020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AE39BE10-F740-426A-8448-DA640B9CA711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5" name="Imagem 4" descr="Home Campanha - Missões Nacionais">
            <a:extLst>
              <a:ext uri="{FF2B5EF4-FFF2-40B4-BE49-F238E27FC236}">
                <a16:creationId xmlns:a16="http://schemas.microsoft.com/office/drawing/2014/main" id="{13847326-6643-3D14-7FE7-2847FD180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Jornal Missionário 2020 - Missões Nacionais">
            <a:extLst>
              <a:ext uri="{FF2B5EF4-FFF2-40B4-BE49-F238E27FC236}">
                <a16:creationId xmlns:a16="http://schemas.microsoft.com/office/drawing/2014/main" id="{469EDB3B-EE04-41BF-E6E6-9A873CEB2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606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6A8CEC-1722-4F8B-AB24-D6E85E6BF6C2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7117331-F06D-43C7-97A7-C4068BB9E2D7}"/>
              </a:ext>
            </a:extLst>
          </p:cNvPr>
          <p:cNvSpPr txBox="1"/>
          <p:nvPr/>
        </p:nvSpPr>
        <p:spPr>
          <a:xfrm>
            <a:off x="228015" y="2509941"/>
            <a:ext cx="3820858" cy="156966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Campanha de Missões Mundiais 2020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BC3C816-903B-412A-9224-E5BE255DF9FE}"/>
              </a:ext>
            </a:extLst>
          </p:cNvPr>
          <p:cNvSpPr txBox="1"/>
          <p:nvPr/>
        </p:nvSpPr>
        <p:spPr>
          <a:xfrm>
            <a:off x="242221" y="477213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8A4AFF2B-2D7D-49B5-ABCA-974F54150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4D2387A0-FCCD-415A-83E1-7924B78C494F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71D097D-12EF-4831-99B2-A8A88C807489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224AA63-3CD6-4745-A3A3-C2B5978B1EE8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F5C25FB-CBA8-4B22-972F-1E11AE40086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AE7AD1D-D24F-47D8-B433-0F62D33FFDD9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5898EB1-AD37-4427-9F10-B2AC53AA738C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F3648FF-8252-4826-A7D7-E7050DE87F92}"/>
              </a:ext>
            </a:extLst>
          </p:cNvPr>
          <p:cNvSpPr/>
          <p:nvPr/>
        </p:nvSpPr>
        <p:spPr>
          <a:xfrm>
            <a:off x="0" y="0"/>
            <a:ext cx="430777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7726469-8C62-4B00-929F-AC2C0F9835BA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69E5EA93-5759-49F2-A562-B1CA9687201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3" name="Imagem 2" descr="Home Campanha - Missões Nacionais">
            <a:extLst>
              <a:ext uri="{FF2B5EF4-FFF2-40B4-BE49-F238E27FC236}">
                <a16:creationId xmlns:a16="http://schemas.microsoft.com/office/drawing/2014/main" id="{8E6C85D0-EA66-FF54-269A-255C588CA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Jornal Missionário 2020 - Missões Nacionais">
            <a:extLst>
              <a:ext uri="{FF2B5EF4-FFF2-40B4-BE49-F238E27FC236}">
                <a16:creationId xmlns:a16="http://schemas.microsoft.com/office/drawing/2014/main" id="{8C81A08C-6E08-DEA5-29C7-EA842361A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503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21">
            <a:extLst>
              <a:ext uri="{FF2B5EF4-FFF2-40B4-BE49-F238E27FC236}">
                <a16:creationId xmlns:a16="http://schemas.microsoft.com/office/drawing/2014/main" id="{EFB58CEC-C81A-4D21-A931-1D96C82DF278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CE7E9375-213C-4DC4-A16E-96E4010F1F5B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3B900B99-CB03-4B05-8740-E09BB7812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201607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0470069-C210-4D4E-9C80-6D9804BF2D9D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65ABFB1-9951-40CE-B08E-F1055C8C9461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F83A27F-75DE-4970-851A-FB8F416955AF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8961CC5-0C6F-439A-93BA-B56AD42BCFF8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69CAF48-5AD9-4493-92C0-9EC466643550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21A883E-1144-4305-8725-B3BEE431EAEC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111EFD8A-25BC-44F9-86ED-182462488F0E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3" name="Imagem 2" descr="Home Campanha - Missões Nacionais">
            <a:extLst>
              <a:ext uri="{FF2B5EF4-FFF2-40B4-BE49-F238E27FC236}">
                <a16:creationId xmlns:a16="http://schemas.microsoft.com/office/drawing/2014/main" id="{5D2362FC-D1E3-D477-79E6-995A16BBA5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Jornal Missionário 2020 - Missões Nacionais">
            <a:extLst>
              <a:ext uri="{FF2B5EF4-FFF2-40B4-BE49-F238E27FC236}">
                <a16:creationId xmlns:a16="http://schemas.microsoft.com/office/drawing/2014/main" id="{5F64BB11-70CC-E290-85A0-092CCFEF5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624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2">
            <a:extLst>
              <a:ext uri="{FF2B5EF4-FFF2-40B4-BE49-F238E27FC236}">
                <a16:creationId xmlns:a16="http://schemas.microsoft.com/office/drawing/2014/main" id="{E18B537E-C1C5-4026-A525-DC47EC0016B0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6A2B55F-ACE8-46E3-A27E-A06FF9855EC2}"/>
              </a:ext>
            </a:extLst>
          </p:cNvPr>
          <p:cNvSpPr txBox="1"/>
          <p:nvPr/>
        </p:nvSpPr>
        <p:spPr>
          <a:xfrm>
            <a:off x="124877" y="6355130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Encerramento 05 de abril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3734FC46-172E-4E26-987D-A0E6BE6320D7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569DC23D-C346-4F7D-8552-E6D5A422E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CF05B8C-0C31-4EE0-8BF2-953D9470A3B7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2C28907-2291-452B-AEB9-52EB2F75F593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9995872-598E-48AD-A4B6-E38D929606DA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D3C97D6-2E3D-42F7-A70F-D76610010535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F1FEA74-B19A-4496-8032-D0C4077C50C2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7369349-62C5-4E36-94E2-B42CD80B106B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C37D2F5-CC8C-4683-A552-CAA0A192847F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2E45468B-19FF-4E54-BDBC-4BF0CF5A5FA0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3" name="Imagem 2" descr="Home Campanha - Missões Nacionais">
            <a:extLst>
              <a:ext uri="{FF2B5EF4-FFF2-40B4-BE49-F238E27FC236}">
                <a16:creationId xmlns:a16="http://schemas.microsoft.com/office/drawing/2014/main" id="{C6A6C94B-2760-4FBC-42F1-B98830C36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Jornal Missionário 2020 - Missões Nacionais">
            <a:extLst>
              <a:ext uri="{FF2B5EF4-FFF2-40B4-BE49-F238E27FC236}">
                <a16:creationId xmlns:a16="http://schemas.microsoft.com/office/drawing/2014/main" id="{09E78EBD-B89B-5689-8668-AB0D5276D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269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72F837-0B62-46D2-8C74-A258CB3171BA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0EF0172-3356-4168-8DF3-DC5C0818ABBE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D86B5D7-4C00-4F38-A3F3-1D10181A73A4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705D1A-FB34-48D8-85BA-7EEB0EF2353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A64BB5B-1AE6-4FB0-B810-2FC7C75542AB}"/>
              </a:ext>
            </a:extLst>
          </p:cNvPr>
          <p:cNvSpPr txBox="1"/>
          <p:nvPr/>
        </p:nvSpPr>
        <p:spPr>
          <a:xfrm>
            <a:off x="4301201" y="210019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80C09CB-0C0E-4A11-8FF3-F23461953D5B}"/>
              </a:ext>
            </a:extLst>
          </p:cNvPr>
          <p:cNvSpPr txBox="1"/>
          <p:nvPr/>
        </p:nvSpPr>
        <p:spPr>
          <a:xfrm>
            <a:off x="4301201" y="183784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C48CF8E-71F1-480E-9C39-A956907ED184}"/>
              </a:ext>
            </a:extLst>
          </p:cNvPr>
          <p:cNvSpPr txBox="1"/>
          <p:nvPr/>
        </p:nvSpPr>
        <p:spPr>
          <a:xfrm>
            <a:off x="4301201" y="157459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7CCCB4EA-61C4-40AE-8E31-530EED154B69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50F0C07C-4975-46E9-AFD8-F705EB17D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A626DCF-C69D-4D8C-89F8-37B5C14F6016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07D530F-00C5-49C7-95D8-9167DA44EA5D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5FC4969-E9E7-447D-B2FA-04861A8094E4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62CE140-5282-4860-B4F4-45C7478CB609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A721B4B-D365-4DC5-9695-F05A2394A467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53F3D86-EA22-46B5-92BA-B8503864FBDF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6A74483-7E70-47E4-9AD2-55AB18E7669C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83878F5-C7BE-461B-B0C9-00663848B4DC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FFA4461-B79D-4265-8F39-880E84F208EC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pic>
        <p:nvPicPr>
          <p:cNvPr id="3" name="Imagem 2" descr="Home Campanha - Missões Nacionais">
            <a:extLst>
              <a:ext uri="{FF2B5EF4-FFF2-40B4-BE49-F238E27FC236}">
                <a16:creationId xmlns:a16="http://schemas.microsoft.com/office/drawing/2014/main" id="{16916A0B-8F84-5D17-8C17-CAE3A749A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Jornal Missionário 2020 - Missões Nacionais">
            <a:extLst>
              <a:ext uri="{FF2B5EF4-FFF2-40B4-BE49-F238E27FC236}">
                <a16:creationId xmlns:a16="http://schemas.microsoft.com/office/drawing/2014/main" id="{D6B9AF78-7068-D74A-A640-1B9BDF52F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295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4D2996-322D-46BF-BEDF-4354167974C0}"/>
              </a:ext>
            </a:extLst>
          </p:cNvPr>
          <p:cNvSpPr txBox="1"/>
          <p:nvPr/>
        </p:nvSpPr>
        <p:spPr>
          <a:xfrm>
            <a:off x="4301201" y="3405661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DCBA200-F517-4546-830F-7B2BA09B6EF3}"/>
              </a:ext>
            </a:extLst>
          </p:cNvPr>
          <p:cNvSpPr txBox="1"/>
          <p:nvPr/>
        </p:nvSpPr>
        <p:spPr>
          <a:xfrm>
            <a:off x="4301201" y="314494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600C959-ACC1-4922-81F9-DBC30DC29796}"/>
              </a:ext>
            </a:extLst>
          </p:cNvPr>
          <p:cNvSpPr txBox="1"/>
          <p:nvPr/>
        </p:nvSpPr>
        <p:spPr>
          <a:xfrm>
            <a:off x="4301201" y="288577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FD8BA85-B5EC-4B25-99E3-7A1B88CAA6E5}"/>
              </a:ext>
            </a:extLst>
          </p:cNvPr>
          <p:cNvSpPr txBox="1"/>
          <p:nvPr/>
        </p:nvSpPr>
        <p:spPr>
          <a:xfrm>
            <a:off x="4301201" y="262416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DFF2B5-6C52-4DD8-B2A3-C7E6562DBE76}"/>
              </a:ext>
            </a:extLst>
          </p:cNvPr>
          <p:cNvSpPr txBox="1"/>
          <p:nvPr/>
        </p:nvSpPr>
        <p:spPr>
          <a:xfrm>
            <a:off x="4301201" y="236180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42C2123-F9C8-4611-B382-CC88BD80CA25}"/>
              </a:ext>
            </a:extLst>
          </p:cNvPr>
          <p:cNvSpPr txBox="1"/>
          <p:nvPr/>
        </p:nvSpPr>
        <p:spPr>
          <a:xfrm>
            <a:off x="9609814" y="2772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ALVO 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R$ 50.000,00 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2D867A7-CC70-479F-82AC-7D15A12739D6}"/>
              </a:ext>
            </a:extLst>
          </p:cNvPr>
          <p:cNvSpPr txBox="1"/>
          <p:nvPr/>
        </p:nvSpPr>
        <p:spPr>
          <a:xfrm>
            <a:off x="4301201" y="131223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CCD2E95-DF28-48A2-B0C4-780DD3581932}"/>
              </a:ext>
            </a:extLst>
          </p:cNvPr>
          <p:cNvSpPr txBox="1"/>
          <p:nvPr/>
        </p:nvSpPr>
        <p:spPr>
          <a:xfrm>
            <a:off x="4301201" y="105062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678CA55-B0D3-42BC-9427-8DF7AD8FB686}"/>
              </a:ext>
            </a:extLst>
          </p:cNvPr>
          <p:cNvSpPr txBox="1"/>
          <p:nvPr/>
        </p:nvSpPr>
        <p:spPr>
          <a:xfrm>
            <a:off x="4301201" y="78858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FF4924F-3D05-4F19-A0A4-B7B26E1FD068}"/>
              </a:ext>
            </a:extLst>
          </p:cNvPr>
          <p:cNvSpPr txBox="1"/>
          <p:nvPr/>
        </p:nvSpPr>
        <p:spPr>
          <a:xfrm>
            <a:off x="4308573" y="525455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D5D09C-5247-40FF-8D2A-86A1C3265443}"/>
              </a:ext>
            </a:extLst>
          </p:cNvPr>
          <p:cNvSpPr txBox="1"/>
          <p:nvPr/>
        </p:nvSpPr>
        <p:spPr>
          <a:xfrm>
            <a:off x="4301997" y="747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1CCFD3E-DD0A-4D28-B9F8-BE29155E2C5D}"/>
              </a:ext>
            </a:extLst>
          </p:cNvPr>
          <p:cNvSpPr txBox="1"/>
          <p:nvPr/>
        </p:nvSpPr>
        <p:spPr>
          <a:xfrm>
            <a:off x="4308573" y="263101"/>
            <a:ext cx="5402823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pic>
        <p:nvPicPr>
          <p:cNvPr id="35" name="Imagem 34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E3298FB4-C4E8-4860-80F4-C9A282436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04" y="1199089"/>
            <a:ext cx="2247619" cy="550476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AC6567E-2B1D-490D-9EA0-DE98C0339945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“Encerramento 29 de Novembro”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FD624E0-B464-4990-854D-5ECA0FAD4DAE}"/>
              </a:ext>
            </a:extLst>
          </p:cNvPr>
          <p:cNvSpPr txBox="1"/>
          <p:nvPr/>
        </p:nvSpPr>
        <p:spPr>
          <a:xfrm>
            <a:off x="243459" y="5262285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“Logo da sua Igreja”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4D60C93-4766-49ED-871E-8641E6169C18}"/>
              </a:ext>
            </a:extLst>
          </p:cNvPr>
          <p:cNvSpPr txBox="1"/>
          <p:nvPr/>
        </p:nvSpPr>
        <p:spPr>
          <a:xfrm>
            <a:off x="4301201" y="4451540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FFF76ED-1995-41AF-B80E-D2D7E24D6256}"/>
              </a:ext>
            </a:extLst>
          </p:cNvPr>
          <p:cNvSpPr txBox="1"/>
          <p:nvPr/>
        </p:nvSpPr>
        <p:spPr>
          <a:xfrm>
            <a:off x="4301201" y="419039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7DC7FDD-0E14-428D-9243-2CE93CE72351}"/>
              </a:ext>
            </a:extLst>
          </p:cNvPr>
          <p:cNvSpPr txBox="1"/>
          <p:nvPr/>
        </p:nvSpPr>
        <p:spPr>
          <a:xfrm>
            <a:off x="4301201" y="39293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3FFDA33-CC9E-4E45-9372-61D0A35807C3}"/>
              </a:ext>
            </a:extLst>
          </p:cNvPr>
          <p:cNvSpPr txBox="1"/>
          <p:nvPr/>
        </p:nvSpPr>
        <p:spPr>
          <a:xfrm>
            <a:off x="4301201" y="3668015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547BDD-9E9C-419A-8E04-E86D50431424}"/>
              </a:ext>
            </a:extLst>
          </p:cNvPr>
          <p:cNvSpPr txBox="1"/>
          <p:nvPr/>
        </p:nvSpPr>
        <p:spPr>
          <a:xfrm>
            <a:off x="4301201" y="471071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D16EB61-BE4A-47B0-A05C-FEEEDAF04D5A}"/>
              </a:ext>
            </a:extLst>
          </p:cNvPr>
          <p:cNvSpPr txBox="1"/>
          <p:nvPr/>
        </p:nvSpPr>
        <p:spPr>
          <a:xfrm>
            <a:off x="4301201" y="497232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C5E4039-1801-41F1-90BE-53777D3C0D59}"/>
              </a:ext>
            </a:extLst>
          </p:cNvPr>
          <p:cNvSpPr txBox="1"/>
          <p:nvPr/>
        </p:nvSpPr>
        <p:spPr>
          <a:xfrm>
            <a:off x="4301201" y="523150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99DE82D-9B3B-45D7-A5EE-5A79DDC0C9E9}"/>
              </a:ext>
            </a:extLst>
          </p:cNvPr>
          <p:cNvSpPr txBox="1"/>
          <p:nvPr/>
        </p:nvSpPr>
        <p:spPr>
          <a:xfrm>
            <a:off x="4301201" y="6275679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956C8AC-01B8-41C1-BCE4-E3543A086AE3}"/>
              </a:ext>
            </a:extLst>
          </p:cNvPr>
          <p:cNvSpPr txBox="1"/>
          <p:nvPr/>
        </p:nvSpPr>
        <p:spPr>
          <a:xfrm>
            <a:off x="4301201" y="5493168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744EA0-497C-4AD7-96BC-3F5B45294086}"/>
              </a:ext>
            </a:extLst>
          </p:cNvPr>
          <p:cNvSpPr txBox="1"/>
          <p:nvPr/>
        </p:nvSpPr>
        <p:spPr>
          <a:xfrm>
            <a:off x="4301201" y="601332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BF08CB5-C751-4B9C-A507-90F23C999D37}"/>
              </a:ext>
            </a:extLst>
          </p:cNvPr>
          <p:cNvSpPr txBox="1"/>
          <p:nvPr/>
        </p:nvSpPr>
        <p:spPr>
          <a:xfrm>
            <a:off x="4301201" y="5751712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0B8962-2ECA-4CD0-B9AE-63D503EC43D3}"/>
              </a:ext>
            </a:extLst>
          </p:cNvPr>
          <p:cNvSpPr txBox="1"/>
          <p:nvPr/>
        </p:nvSpPr>
        <p:spPr>
          <a:xfrm>
            <a:off x="4296100" y="6544389"/>
            <a:ext cx="5417996" cy="318924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anose="020B0A04020102020204" pitchFamily="34" charset="0"/>
              </a:rPr>
              <a:t>DATA                  ENTRADAS               TOTAL     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2FC87612-D616-438A-8EFB-BD95A08634ED}"/>
              </a:ext>
            </a:extLst>
          </p:cNvPr>
          <p:cNvSpPr txBox="1"/>
          <p:nvPr/>
        </p:nvSpPr>
        <p:spPr>
          <a:xfrm>
            <a:off x="4301201" y="2101794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72DF97E2-4316-493B-BE6B-83394826E9B8}"/>
              </a:ext>
            </a:extLst>
          </p:cNvPr>
          <p:cNvSpPr txBox="1"/>
          <p:nvPr/>
        </p:nvSpPr>
        <p:spPr>
          <a:xfrm>
            <a:off x="4301201" y="1838546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5C0D39A0-9EAB-479E-B104-D6BDF5D24FF7}"/>
              </a:ext>
            </a:extLst>
          </p:cNvPr>
          <p:cNvSpPr txBox="1"/>
          <p:nvPr/>
        </p:nvSpPr>
        <p:spPr>
          <a:xfrm>
            <a:off x="4294358" y="1575303"/>
            <a:ext cx="5410195" cy="26161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endParaRPr lang="pt-BR" sz="17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174B9DE5-909B-466E-B49C-2036FD9054AB}"/>
              </a:ext>
            </a:extLst>
          </p:cNvPr>
          <p:cNvSpPr txBox="1"/>
          <p:nvPr/>
        </p:nvSpPr>
        <p:spPr>
          <a:xfrm>
            <a:off x="-1" y="6313556"/>
            <a:ext cx="4307777" cy="4001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“Data do Encerramento”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94EDECEE-2CE5-4EC6-A09F-0FED62DDFAB1}"/>
              </a:ext>
            </a:extLst>
          </p:cNvPr>
          <p:cNvSpPr txBox="1"/>
          <p:nvPr/>
        </p:nvSpPr>
        <p:spPr>
          <a:xfrm>
            <a:off x="298589" y="5476294"/>
            <a:ext cx="3820858" cy="46166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ysClr val="windowText" lastClr="000000"/>
                </a:solidFill>
              </a:rPr>
              <a:t>“Logo da sua Igreja”</a:t>
            </a:r>
          </a:p>
        </p:txBody>
      </p:sp>
      <p:pic>
        <p:nvPicPr>
          <p:cNvPr id="3" name="Imagem 2" descr="Home Campanha - Missões Nacionais">
            <a:extLst>
              <a:ext uri="{FF2B5EF4-FFF2-40B4-BE49-F238E27FC236}">
                <a16:creationId xmlns:a16="http://schemas.microsoft.com/office/drawing/2014/main" id="{157104CF-CD3C-BDAF-392A-BAAA05782C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6" y="1435193"/>
            <a:ext cx="3970730" cy="318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Jornal Missionário 2020 - Missões Nacionais">
            <a:extLst>
              <a:ext uri="{FF2B5EF4-FFF2-40B4-BE49-F238E27FC236}">
                <a16:creationId xmlns:a16="http://schemas.microsoft.com/office/drawing/2014/main" id="{73ABA492-A405-B213-A1E3-183836A57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18" y="175721"/>
            <a:ext cx="1839615" cy="61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0150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245</Words>
  <Application>Microsoft Office PowerPoint</Application>
  <PresentationFormat>Widescreen</PresentationFormat>
  <Paragraphs>63</Paragraphs>
  <Slides>9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soares</dc:creator>
  <cp:lastModifiedBy>Silvana Santos Pereira Martines</cp:lastModifiedBy>
  <cp:revision>41</cp:revision>
  <dcterms:created xsi:type="dcterms:W3CDTF">2019-11-28T21:16:15Z</dcterms:created>
  <dcterms:modified xsi:type="dcterms:W3CDTF">2025-07-22T20:02:14Z</dcterms:modified>
</cp:coreProperties>
</file>