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0" r:id="rId2"/>
    <p:sldId id="281" r:id="rId3"/>
    <p:sldId id="290" r:id="rId4"/>
    <p:sldId id="291" r:id="rId5"/>
    <p:sldId id="292" r:id="rId6"/>
    <p:sldId id="293" r:id="rId7"/>
    <p:sldId id="294" r:id="rId8"/>
    <p:sldId id="295" r:id="rId9"/>
    <p:sldId id="296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lvana Santos Pereira Martines" initials="SSPM" lastIdx="1" clrIdx="0">
    <p:extLst>
      <p:ext uri="{19B8F6BF-5375-455C-9EA6-DF929625EA0E}">
        <p15:presenceInfo xmlns:p15="http://schemas.microsoft.com/office/powerpoint/2012/main" userId="a33a273eb858694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6600"/>
    <a:srgbClr val="FF33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15" autoAdjust="0"/>
    <p:restoredTop sz="94660"/>
  </p:normalViewPr>
  <p:slideViewPr>
    <p:cSldViewPr snapToGrid="0">
      <p:cViewPr varScale="1">
        <p:scale>
          <a:sx n="57" d="100"/>
          <a:sy n="57" d="100"/>
        </p:scale>
        <p:origin x="918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B29EA-BC13-4089-9230-458FD9DD92FE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5ACE8-6EB3-4B34-AB34-36CC06E280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175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7095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3826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1808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1314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5129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8361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598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1744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242D3-7028-4AAF-BF50-474D58DEC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0E1B43-5FA9-4A5C-B4A0-2277A6B1A6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761356-3D06-4293-B9C2-119705985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638C7E-80C7-4D32-8F14-CA65895FE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D7DE0D-4C3D-4FCC-A078-586D1D899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9815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3B75A8-9084-418E-AC3E-9C8926ECC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6362B6-1CEA-47D0-9C02-9D552EBE6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639928-F6B2-4E51-9C7B-88E856A3E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AE0870-0B4C-4D19-8707-ED9BA050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DD9B86-2448-4F64-A534-0853BD9F3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228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3D614A-CFFB-4A25-907B-2F24DDE24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DCE114-8E08-4A18-9414-B19B7A33A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1B6E5-36CA-497C-AB79-406760B3C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9647EB-461F-43D1-81DC-6783115F4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03FC1E-F126-4ADD-A2E5-2BBD15893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4328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EDE6EF-D342-419D-B7CE-52301AF22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FF196F-A8A9-48D7-88DB-AAE99CB7EC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CAC55E9-288F-43B1-AC54-46A5BDA8F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BC617EE-67DE-4A5E-951E-E18E51816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E016EA0-F0E4-484A-AAD1-059C41CE4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272240-1E5E-483C-BD14-5517928FC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297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A079F1-1AAB-4724-AA08-6A86C5897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307333-815B-40ED-B1BD-44CC71E61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9564631-78DE-483B-A329-3ED4B51E9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4A41F08-DB2E-4BA1-ADAF-504BE1FF59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AB9BE5F-E2FE-416F-B1EB-612501191E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EDD5E89-C902-4206-8E59-D627B947F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5BE7229-BF06-479A-AD7A-84DED296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7FEF305-AAEF-438F-B5DB-0EC67A8CD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273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3B30D-7D23-42EF-A7F7-663CF7B5E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80A940C-A2AB-459A-BB52-47FAAAE95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1F56546-E5A5-4933-8A2C-0837E48C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94C6D72-6CC5-48AD-AA3F-B37DA58DD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85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A34E827-0754-4837-BF8A-D05D1B1D3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874B6A4-44E3-4513-B338-6F36191AC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A5BA97A-3C8E-48A8-9F50-4AF4D9CA7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404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2663F7-8DA1-4019-BBBF-DDD9C53D0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6899B0-88FD-4A56-952B-E90261711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9D8AC2F-E1DE-4DDF-876B-3B42935EF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0937FDF-455A-4F78-89ED-432AE3153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1CE108-AFB9-40B5-AE12-557740636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264E42-E88C-4E31-BE05-5292E7589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96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A3ABC-00C9-4177-812E-E76E3A190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AAD2E45-2C73-402F-AA9E-4D5D9475AD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4BDBF2-64E1-4EAB-93C7-F067A914B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263C914-94D8-4B1A-8C14-0875F5E6D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A88E35-A8EA-4EF4-8ADD-1154BC8A5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9817E2-ECA6-47CC-B553-62A81EB09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3634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60B6D2-4721-43D2-ADA4-4FA5135B8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F29E7FC-5712-4DAE-8138-D2B4342D5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2882CC-8493-4BAE-8ED7-C8A89606C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763405-A682-4BB3-89C1-E4E56A243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A1F673-0D8B-4374-96A1-26E8D5BA7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691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A8D201C-B849-4B71-ABF5-2C4F143E3D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FFC3A77-1183-46BB-A1F1-2AC9FF944C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CE5510-01D7-4B3B-887A-9B3005ACA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E8DE62-DC98-409B-A47A-D8A8BB592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693CB6-4AD5-4D5A-87D7-B15457762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014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60702E8-7D52-4287-8122-1CF14DF48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BFB73A1-FA60-4316-9E1C-4D1C0F6E5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57908-B8E9-4A4B-A87B-7634FB939D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12B282-0042-421B-902A-B949E3FCB4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19978D-9DF4-423C-901C-3FFEFA813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9251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" name="Imagem 1023" descr="Desenho preto e branco&#10;&#10;Descrição gerada automaticamente com confiança média">
            <a:extLst>
              <a:ext uri="{FF2B5EF4-FFF2-40B4-BE49-F238E27FC236}">
                <a16:creationId xmlns:a16="http://schemas.microsoft.com/office/drawing/2014/main" id="{1F5EE597-D4AB-8330-BE6B-B6AA874AC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100" y="21157"/>
            <a:ext cx="4665600" cy="4665600"/>
          </a:xfrm>
          <a:prstGeom prst="rect">
            <a:avLst/>
          </a:prstGeom>
        </p:spPr>
      </p:pic>
      <p:pic>
        <p:nvPicPr>
          <p:cNvPr id="7" name="Imagem 6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401D6273-68FE-4A1D-9E62-0547C57A80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8741" y="1197633"/>
            <a:ext cx="2286319" cy="5506218"/>
          </a:xfrm>
          <a:prstGeom prst="rect">
            <a:avLst/>
          </a:prstGeom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id="{302F24F3-1E17-43BD-91C6-750A00A3F7C3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51050EF4-AA0B-4DCD-BD67-72BFEAFE57BE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181B25-0722-4963-A979-FBD0C685531B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E4F0308-CF39-0605-8F28-EDE690BB1B58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30D7BA3-9843-2047-4E56-3D4D1B990108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A9F99E0-F14A-F9E2-6608-6F2261BFEB26}"/>
              </a:ext>
            </a:extLst>
          </p:cNvPr>
          <p:cNvSpPr txBox="1"/>
          <p:nvPr/>
        </p:nvSpPr>
        <p:spPr>
          <a:xfrm>
            <a:off x="-27102" y="575604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0F0109-D5EE-5508-338D-4EA7B2AFC303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3A13D25-F963-A1FC-0C81-4C27100715BE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78FA214-A574-66D2-18B5-033EFBD9A4A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5CD48CE-3F84-02E6-B251-955BF65E7AB7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65F6433-A7E4-ADE1-7B2D-184FD5166406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B986E08-AB48-C7E5-B092-9BE65C6BF9AE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A90715ED-CD44-0074-DB1F-437D96A7A256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A2E34404-4305-04C6-00A7-CBEE68A5ACCB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7017DECE-F934-48D9-CA59-575047197B88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A248214-1D59-4776-F4BD-D19D975A06A4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73DF9754-4D28-402A-826D-7A2D764B6D9F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1537E10-251E-A43B-FCB2-05885104E176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CD04491F-C789-0218-F4AA-A5888AF4E5F0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8B604069-D5FD-9957-D08B-FBEEDC053998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184FE4A3-DD58-E969-CDF3-5232596137C3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CBE23AF3-EA47-39F9-DEFE-AFAAA344F643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F736B612-00EE-5EF7-ADAE-43B60A15000D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95DA9594-9D5C-BF69-DFF6-C4EEAE36C2F5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516436A8-A6F7-12D1-C2F5-7F56C7E9631D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CEB3657E-FF3F-6261-D557-EFB24E1F2383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2A8A512B-5E78-857C-FBD1-C74EE5E99A48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7F990979-DD96-E057-2324-F8C05486CE5A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65C0B95F-928E-6642-A429-3306E52D9A66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2" name="Imagem 1" descr="Home Campanha - Missões Nacionais">
            <a:extLst>
              <a:ext uri="{FF2B5EF4-FFF2-40B4-BE49-F238E27FC236}">
                <a16:creationId xmlns:a16="http://schemas.microsoft.com/office/drawing/2014/main" id="{BCE46002-0490-6C41-4858-9E90DA35E0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944" y="4560996"/>
            <a:ext cx="2135911" cy="171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Jornal Missionário 2020 - Missões Nacionais">
            <a:extLst>
              <a:ext uri="{FF2B5EF4-FFF2-40B4-BE49-F238E27FC236}">
                <a16:creationId xmlns:a16="http://schemas.microsoft.com/office/drawing/2014/main" id="{A8F325FD-CA21-EF8A-C6E8-7AACD3117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809" y="103973"/>
            <a:ext cx="1578725" cy="52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300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agem 66">
            <a:extLst>
              <a:ext uri="{FF2B5EF4-FFF2-40B4-BE49-F238E27FC236}">
                <a16:creationId xmlns:a16="http://schemas.microsoft.com/office/drawing/2014/main" id="{858E4A2E-623C-5CEC-FE78-3FD2C232D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302" y="18469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-15965" y="6275679"/>
            <a:ext cx="5410195" cy="52322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12/09/2025            R$ 3.500,00/Bazar               R$   3.500,00</a:t>
            </a:r>
          </a:p>
          <a:p>
            <a:endParaRPr lang="pt-BR" sz="1700" dirty="0"/>
          </a:p>
        </p:txBody>
      </p:sp>
      <p:pic>
        <p:nvPicPr>
          <p:cNvPr id="4" name="Imagem 3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B8222477-E88B-40B9-9F79-B459F5654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207" y="1194997"/>
            <a:ext cx="2248214" cy="550621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27102" y="575604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5B43FAA-2C05-6959-8722-5E9602B33D15}"/>
              </a:ext>
            </a:extLst>
          </p:cNvPr>
          <p:cNvSpPr txBox="1"/>
          <p:nvPr/>
        </p:nvSpPr>
        <p:spPr>
          <a:xfrm>
            <a:off x="7501751" y="3803153"/>
            <a:ext cx="8808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R$ 3.500,00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9286E67-B88A-7254-D82A-04BC37A04B3B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­­­­­­­­­­____/____/2025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5" name="Imagem 4" descr="Home Campanha - Missões Nacionais">
            <a:extLst>
              <a:ext uri="{FF2B5EF4-FFF2-40B4-BE49-F238E27FC236}">
                <a16:creationId xmlns:a16="http://schemas.microsoft.com/office/drawing/2014/main" id="{563F856F-C2E6-42AF-7849-83FAE11851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944" y="4560996"/>
            <a:ext cx="2135911" cy="171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Jornal Missionário 2020 - Missões Nacionais">
            <a:extLst>
              <a:ext uri="{FF2B5EF4-FFF2-40B4-BE49-F238E27FC236}">
                <a16:creationId xmlns:a16="http://schemas.microsoft.com/office/drawing/2014/main" id="{BC4ACB1E-2D28-29D4-29F3-26FCE7665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809" y="87040"/>
            <a:ext cx="1578725" cy="52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478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BB149E94-49A6-066B-F450-9CA2EEF92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E4674A6F-C24B-41DB-A420-604BA31CF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3809" y="21508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2203" y="603113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R$ 4.000,00/Almoço            R$   7.500,00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E72F922-1AD1-F822-2FA3-3094BB7B3352}"/>
              </a:ext>
            </a:extLst>
          </p:cNvPr>
          <p:cNvSpPr txBox="1"/>
          <p:nvPr/>
        </p:nvSpPr>
        <p:spPr>
          <a:xfrm>
            <a:off x="-20501" y="6285657"/>
            <a:ext cx="5410195" cy="52322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12/09/2025            R$ 3.500,00/Bazar               R$   3.500,00</a:t>
            </a:r>
          </a:p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594AB567-C02B-4D35-8836-9AD150F3F1A2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R$ 5.300,00/Ofertas            R$ 12.800,00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D14346D-92CD-9C5A-FBDE-F3D0A0FFB85E}"/>
              </a:ext>
            </a:extLst>
          </p:cNvPr>
          <p:cNvSpPr txBox="1"/>
          <p:nvPr/>
        </p:nvSpPr>
        <p:spPr>
          <a:xfrm>
            <a:off x="7641305" y="3082607"/>
            <a:ext cx="1188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R$ 12.800,00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67BDBC7-D394-D2C6-912C-52CB61141CDD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­­­­­­­­­­____/____/2025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5" name="Imagem 4" descr="Home Campanha - Missões Nacionais">
            <a:extLst>
              <a:ext uri="{FF2B5EF4-FFF2-40B4-BE49-F238E27FC236}">
                <a16:creationId xmlns:a16="http://schemas.microsoft.com/office/drawing/2014/main" id="{609132F4-610E-C3C8-0472-52AA7D3BDE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944" y="4560996"/>
            <a:ext cx="2135911" cy="171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 descr="Jornal Missionário 2020 - Missões Nacionais">
            <a:extLst>
              <a:ext uri="{FF2B5EF4-FFF2-40B4-BE49-F238E27FC236}">
                <a16:creationId xmlns:a16="http://schemas.microsoft.com/office/drawing/2014/main" id="{F084D12B-DD4B-CEB9-E03C-33F0AC844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809" y="87040"/>
            <a:ext cx="1578725" cy="52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362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FD5D3044-E679-CAD3-105D-BFE4B7629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5499"/>
            <a:ext cx="2247619" cy="550476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7370B20-7085-D4D3-A78F-4AE7C2395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8722" y="14514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27123" y="602200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R$ 4.000,00/Almoço            R$   7.500,00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27/09/2025            R$ 2.300,00/Ofertas            R$ 15.100,00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E72F922-1AD1-F822-2FA3-3094BB7B3352}"/>
              </a:ext>
            </a:extLst>
          </p:cNvPr>
          <p:cNvSpPr txBox="1"/>
          <p:nvPr/>
        </p:nvSpPr>
        <p:spPr>
          <a:xfrm>
            <a:off x="-20501" y="6285657"/>
            <a:ext cx="5410195" cy="52322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12/09/2025            R$ 3.500,00/Bazar               R$   3.500,00</a:t>
            </a:r>
          </a:p>
          <a:p>
            <a:endParaRPr lang="pt-BR" sz="17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8AF2D89-274E-6062-F752-CA4E01E3EBA2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R$ 5.300,00/Ofertas            R$ 12.800,00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638055E-B29D-3B30-661E-EACA7DE5930A}"/>
              </a:ext>
            </a:extLst>
          </p:cNvPr>
          <p:cNvSpPr txBox="1"/>
          <p:nvPr/>
        </p:nvSpPr>
        <p:spPr>
          <a:xfrm>
            <a:off x="7502052" y="2658007"/>
            <a:ext cx="1504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R$ 15.100,00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C7E2397-50C7-EEFA-F714-F0349B803175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­­­­­­­­­­____/____/2025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5" name="Imagem 4" descr="Home Campanha - Missões Nacionais">
            <a:extLst>
              <a:ext uri="{FF2B5EF4-FFF2-40B4-BE49-F238E27FC236}">
                <a16:creationId xmlns:a16="http://schemas.microsoft.com/office/drawing/2014/main" id="{85A6C253-5CBC-8F2C-472A-BC5C0E4E42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944" y="4560996"/>
            <a:ext cx="2135911" cy="171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2" descr="Jornal Missionário 2020 - Missões Nacionais">
            <a:extLst>
              <a:ext uri="{FF2B5EF4-FFF2-40B4-BE49-F238E27FC236}">
                <a16:creationId xmlns:a16="http://schemas.microsoft.com/office/drawing/2014/main" id="{168EB2C2-D60D-38F7-3C86-283268CB3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809" y="87040"/>
            <a:ext cx="1578725" cy="52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672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DE333A9C-8E11-F144-B605-028C88D0A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977" y="18291"/>
            <a:ext cx="4666667" cy="4666667"/>
          </a:xfrm>
          <a:prstGeom prst="rect">
            <a:avLst/>
          </a:prstGeom>
        </p:spPr>
      </p:pic>
      <p:pic>
        <p:nvPicPr>
          <p:cNvPr id="3" name="Imagem 2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A32E0A13-17C3-EF30-740B-76E529021E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22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R$ 4.000,00/Almoço            R$   7.500,00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27/09/2025            R$ 2.300,00/Ofertas            R$ 15.100,00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03/10/2025            R$ 9.500,00/ Feira               R$ 24.600,00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E72F922-1AD1-F822-2FA3-3094BB7B3352}"/>
              </a:ext>
            </a:extLst>
          </p:cNvPr>
          <p:cNvSpPr txBox="1"/>
          <p:nvPr/>
        </p:nvSpPr>
        <p:spPr>
          <a:xfrm>
            <a:off x="-20501" y="6285657"/>
            <a:ext cx="5410195" cy="52322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12/09/2025            R$ 3.500,00/Bazar               R$   3.500,00</a:t>
            </a:r>
          </a:p>
          <a:p>
            <a:endParaRPr lang="pt-BR" sz="17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EF4A2FE-26D6-559A-475E-DF3BBE947A0A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R$ 5.300,00/Ofertas            R$ 12.800,00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FFB29FC-BE16-6F42-FE23-592A4C82CDC2}"/>
              </a:ext>
            </a:extLst>
          </p:cNvPr>
          <p:cNvSpPr txBox="1"/>
          <p:nvPr/>
        </p:nvSpPr>
        <p:spPr>
          <a:xfrm>
            <a:off x="7438145" y="2262144"/>
            <a:ext cx="1577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R$ 24.600,00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D9D6BBE-C73A-71D3-315C-44340F434EE2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5" name="Imagem 4" descr="Home Campanha - Missões Nacionais">
            <a:extLst>
              <a:ext uri="{FF2B5EF4-FFF2-40B4-BE49-F238E27FC236}">
                <a16:creationId xmlns:a16="http://schemas.microsoft.com/office/drawing/2014/main" id="{709C16D9-1825-DBBD-40B1-21F9194EE4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944" y="4560996"/>
            <a:ext cx="2135911" cy="171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Jornal Missionário 2020 - Missões Nacionais">
            <a:extLst>
              <a:ext uri="{FF2B5EF4-FFF2-40B4-BE49-F238E27FC236}">
                <a16:creationId xmlns:a16="http://schemas.microsoft.com/office/drawing/2014/main" id="{C09654D0-9326-C352-BFAE-40C63A835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809" y="87040"/>
            <a:ext cx="1578725" cy="52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075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13" name="Imagem 12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60CF88DC-9FDB-1045-07B2-886EE3BE2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201607"/>
            <a:ext cx="2247619" cy="550476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C2700CA-285A-3743-81FA-E839480C3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833" y="20864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22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R$ 4.000,00/Almoço            R$   7.500,00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27/09/2025            R$ 2.300,00/Ofertas            R$ 15.100,00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03/10/2025            R$ 9.500,00/ Feira                R$ 24.600,00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04/10/2025            R$ 11.000,00/Ofertas          R$ 35.600,00 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E72F922-1AD1-F822-2FA3-3094BB7B3352}"/>
              </a:ext>
            </a:extLst>
          </p:cNvPr>
          <p:cNvSpPr txBox="1"/>
          <p:nvPr/>
        </p:nvSpPr>
        <p:spPr>
          <a:xfrm>
            <a:off x="-20501" y="6285657"/>
            <a:ext cx="5410195" cy="26161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12/09/2025            R$ 3.500,00/Bazar               R$   3.500,00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83211AB-83C3-3730-8860-CC3B518D71E4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R$ 5.300,00/Ofertas            R$ 12.800,00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2ECA06-CD25-3CEE-CA64-48AAC2AE9823}"/>
              </a:ext>
            </a:extLst>
          </p:cNvPr>
          <p:cNvSpPr txBox="1"/>
          <p:nvPr/>
        </p:nvSpPr>
        <p:spPr>
          <a:xfrm>
            <a:off x="6986450" y="1437849"/>
            <a:ext cx="16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R$ 35.600,00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97ECE99-B211-2654-51A2-6A30550EA1E0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­­­­­­­­­­____/____/2025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5" name="Imagem 4" descr="Home Campanha - Missões Nacionais">
            <a:extLst>
              <a:ext uri="{FF2B5EF4-FFF2-40B4-BE49-F238E27FC236}">
                <a16:creationId xmlns:a16="http://schemas.microsoft.com/office/drawing/2014/main" id="{88451163-66D4-3F28-4C68-18C2641D01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944" y="4560996"/>
            <a:ext cx="2135911" cy="171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 descr="Jornal Missionário 2020 - Missões Nacionais">
            <a:extLst>
              <a:ext uri="{FF2B5EF4-FFF2-40B4-BE49-F238E27FC236}">
                <a16:creationId xmlns:a16="http://schemas.microsoft.com/office/drawing/2014/main" id="{C73B81F6-3F15-424C-C778-6D30670FD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809" y="87040"/>
            <a:ext cx="1578725" cy="52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526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215BE421-0839-4D4E-3224-D3232DDC1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977" y="21009"/>
            <a:ext cx="4666667" cy="4666667"/>
          </a:xfrm>
          <a:prstGeom prst="rect">
            <a:avLst/>
          </a:prstGeom>
        </p:spPr>
      </p:pic>
      <p:pic>
        <p:nvPicPr>
          <p:cNvPr id="3" name="Imagem 2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F6976D07-BF72-F6DF-2100-4E1D43F6C1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37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R$ 4.000,00/Almoço            R$   7.500,00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27/09/2025            R$ 2.300,00/Ofertas            R$ 15.100,00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03/10/2025            R$ 9.500,00/ Feira                R$ 24.600,00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04/10/2025            R$ 11.000,00/Ofertas          R$ 35.600,00 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24/10/2025            R$ 2.500,00/Chá                   R$ 38.100,00 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E72F922-1AD1-F822-2FA3-3094BB7B3352}"/>
              </a:ext>
            </a:extLst>
          </p:cNvPr>
          <p:cNvSpPr txBox="1"/>
          <p:nvPr/>
        </p:nvSpPr>
        <p:spPr>
          <a:xfrm>
            <a:off x="-20501" y="6285657"/>
            <a:ext cx="5410195" cy="52322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12/09/2025            R$ 3.500,00/Bazar               R$   3.500,00</a:t>
            </a:r>
          </a:p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6E1E1FB-F2AB-8374-5B5C-A87C74F54CDA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R$ 5.300,00/Ofertas            R$ 12.800,00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5D15860-78FD-EF52-F061-BA4B8C174BE7}"/>
              </a:ext>
            </a:extLst>
          </p:cNvPr>
          <p:cNvSpPr txBox="1"/>
          <p:nvPr/>
        </p:nvSpPr>
        <p:spPr>
          <a:xfrm>
            <a:off x="6585812" y="1116514"/>
            <a:ext cx="1986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R$ 38.100,00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8EB7A00-2CC4-C3F1-31F1-7895CDCF6CEC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­­­­­­­­­­____/____/2025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5" name="Imagem 4" descr="Home Campanha - Missões Nacionais">
            <a:extLst>
              <a:ext uri="{FF2B5EF4-FFF2-40B4-BE49-F238E27FC236}">
                <a16:creationId xmlns:a16="http://schemas.microsoft.com/office/drawing/2014/main" id="{9E6B897A-3735-FE17-C60F-1FAD38BECA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944" y="4560996"/>
            <a:ext cx="2135911" cy="171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Jornal Missionário 2020 - Missões Nacionais">
            <a:extLst>
              <a:ext uri="{FF2B5EF4-FFF2-40B4-BE49-F238E27FC236}">
                <a16:creationId xmlns:a16="http://schemas.microsoft.com/office/drawing/2014/main" id="{6B70660F-A437-5BCE-F7FE-B7526945A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809" y="87040"/>
            <a:ext cx="1578725" cy="52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10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82013FD4-1AFF-9ED4-0E07-3F80CC49D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0472" y="1208216"/>
            <a:ext cx="2266950" cy="550545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FF1BA3F-EF26-2FB4-5F4C-77A5A63D5A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8302" y="20612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3703" y="60240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R$ 4.000,00/Almoço            R$   7.500,00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27/09/2025            R$ 2.300,00/Ofertas            R$ 15.100,00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03/10/2025            R$ 9.500,00/ Feira                R$ 24.600,00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04/10/2025            R$ 11.000,00/Ofertas          R$ 35.600,00 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24/10/2025            R$ 2.500,00/Chá                   R$ 38.100,00 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15/11/2025            R$ 2.100,00/Almoço            R$ 40.200,00 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15/11/2025            R$ 1.500,00/Ofertas            R$ 41.700,00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15/11/2025            R$ 2.000,00/ER                     R$ 43.700,00 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15/11/2025            R$ 1.500,00/Crianças          R$ 45.200,00 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24996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E72F922-1AD1-F822-2FA3-3094BB7B3352}"/>
              </a:ext>
            </a:extLst>
          </p:cNvPr>
          <p:cNvSpPr txBox="1"/>
          <p:nvPr/>
        </p:nvSpPr>
        <p:spPr>
          <a:xfrm>
            <a:off x="-20501" y="6285657"/>
            <a:ext cx="5410195" cy="52322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12/09/2025            R$ 3.500,00/Bazar               R$   3.500,00</a:t>
            </a:r>
          </a:p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CBE15767-100F-ADCF-F169-FFD3F10B74AC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R$ 5.300,00/Ofertas            R$ 12.800,00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7A059E3-83C8-4CE1-F527-4C0D391E7ECF}"/>
              </a:ext>
            </a:extLst>
          </p:cNvPr>
          <p:cNvSpPr txBox="1"/>
          <p:nvPr/>
        </p:nvSpPr>
        <p:spPr>
          <a:xfrm>
            <a:off x="6204744" y="870361"/>
            <a:ext cx="24264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R$ 42.200,00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8F1A878-A872-1625-A06C-8184FF9EA20E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­­­­­­­­­­____/____/2025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5" name="Imagem 4" descr="Home Campanha - Missões Nacionais">
            <a:extLst>
              <a:ext uri="{FF2B5EF4-FFF2-40B4-BE49-F238E27FC236}">
                <a16:creationId xmlns:a16="http://schemas.microsoft.com/office/drawing/2014/main" id="{C9A1E625-D655-6DE5-EEDC-894F53F649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944" y="4560996"/>
            <a:ext cx="2135911" cy="171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 descr="Jornal Missionário 2020 - Missões Nacionais">
            <a:extLst>
              <a:ext uri="{FF2B5EF4-FFF2-40B4-BE49-F238E27FC236}">
                <a16:creationId xmlns:a16="http://schemas.microsoft.com/office/drawing/2014/main" id="{0B3EE0EA-360E-AFCE-430C-C74593D2D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809" y="87040"/>
            <a:ext cx="1578725" cy="52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768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C3680B3-9803-8D29-AB75-70A6D80D9D1D}"/>
              </a:ext>
            </a:extLst>
          </p:cNvPr>
          <p:cNvSpPr txBox="1"/>
          <p:nvPr/>
        </p:nvSpPr>
        <p:spPr>
          <a:xfrm>
            <a:off x="-27123" y="57616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R$ 5.300,00/Ofertas            R$ 12.800,00 </a:t>
            </a:r>
          </a:p>
        </p:txBody>
      </p:sp>
      <p:pic>
        <p:nvPicPr>
          <p:cNvPr id="15" name="Imagem 14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1DF6C6B9-90D9-8453-0D04-B7FD0A6E8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E903B03-9A02-3DD0-C13F-772FCEDD1A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8722" y="11734"/>
            <a:ext cx="4666667" cy="46666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3B71EF-0848-AFA8-BD35-7BA63D6A7BD4}"/>
              </a:ext>
            </a:extLst>
          </p:cNvPr>
          <p:cNvSpPr txBox="1"/>
          <p:nvPr/>
        </p:nvSpPr>
        <p:spPr>
          <a:xfrm>
            <a:off x="-27102" y="62800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685E65-F53C-4DFB-EA5A-03CB8D6DE596}"/>
              </a:ext>
            </a:extLst>
          </p:cNvPr>
          <p:cNvSpPr txBox="1"/>
          <p:nvPr/>
        </p:nvSpPr>
        <p:spPr>
          <a:xfrm>
            <a:off x="8477412" y="3647046"/>
            <a:ext cx="1731222" cy="83099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F5FA4B-E517-0EA1-B5A6-E1F92C8C2ACB}"/>
              </a:ext>
            </a:extLst>
          </p:cNvPr>
          <p:cNvSpPr txBox="1"/>
          <p:nvPr/>
        </p:nvSpPr>
        <p:spPr>
          <a:xfrm>
            <a:off x="-27102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68C624-2C59-F9FE-CB70-35B0CA330260}"/>
              </a:ext>
            </a:extLst>
          </p:cNvPr>
          <p:cNvSpPr txBox="1"/>
          <p:nvPr/>
        </p:nvSpPr>
        <p:spPr>
          <a:xfrm>
            <a:off x="-32203" y="601765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20/09/2025            R$ 4.000,00/Almoço            R$   7.500,00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F030A8D-D2D5-4E33-DA6C-131009E2CDBE}"/>
              </a:ext>
            </a:extLst>
          </p:cNvPr>
          <p:cNvSpPr txBox="1"/>
          <p:nvPr/>
        </p:nvSpPr>
        <p:spPr>
          <a:xfrm>
            <a:off x="-27102" y="549750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27/09/2025            R$ 2.300,00/Ofertas            R$ 15.100,00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76DA9C-722E-AD14-1E88-C9588A329489}"/>
              </a:ext>
            </a:extLst>
          </p:cNvPr>
          <p:cNvSpPr txBox="1"/>
          <p:nvPr/>
        </p:nvSpPr>
        <p:spPr>
          <a:xfrm>
            <a:off x="-27102" y="52358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03/10/2025            R$ 9.500,00/ Feira                R$ 24.600,00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22C119-E7F4-7E9B-81A0-0BD3995F9D9D}"/>
              </a:ext>
            </a:extLst>
          </p:cNvPr>
          <p:cNvSpPr txBox="1"/>
          <p:nvPr/>
        </p:nvSpPr>
        <p:spPr>
          <a:xfrm>
            <a:off x="-27102" y="497666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04/10/2025            R$ 11.000,00/Ofertas          R$ 35.600,00 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B9E83E4-F3A0-281F-2C84-1719202AD8A9}"/>
              </a:ext>
            </a:extLst>
          </p:cNvPr>
          <p:cNvSpPr txBox="1"/>
          <p:nvPr/>
        </p:nvSpPr>
        <p:spPr>
          <a:xfrm>
            <a:off x="-27102" y="471505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24/10/2025            R$ 2.500,00/Chá                   R$ 38.100,00 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DF65B4F-50FC-850C-6018-0A05CE8CAB5E}"/>
              </a:ext>
            </a:extLst>
          </p:cNvPr>
          <p:cNvSpPr txBox="1"/>
          <p:nvPr/>
        </p:nvSpPr>
        <p:spPr>
          <a:xfrm>
            <a:off x="-27102" y="445587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15/11/2025            R$ 2.100,00/Almoço            R$ 40.200,00 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C44072F-1B93-91B9-66F6-2EE36314CEC8}"/>
              </a:ext>
            </a:extLst>
          </p:cNvPr>
          <p:cNvSpPr txBox="1"/>
          <p:nvPr/>
        </p:nvSpPr>
        <p:spPr>
          <a:xfrm>
            <a:off x="-27102" y="419472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15/11/2025            R$ 1.500,00/Ofertas            R$ 41.700,00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F08CC4-B897-01CF-3346-68BE05ED49C1}"/>
              </a:ext>
            </a:extLst>
          </p:cNvPr>
          <p:cNvSpPr txBox="1"/>
          <p:nvPr/>
        </p:nvSpPr>
        <p:spPr>
          <a:xfrm>
            <a:off x="-27102" y="393364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15/11/2025            R$ 2.000,00/ER                     R$ 43.700,00 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388AF7C-0580-EAF8-64AA-374EE078A17A}"/>
              </a:ext>
            </a:extLst>
          </p:cNvPr>
          <p:cNvSpPr txBox="1"/>
          <p:nvPr/>
        </p:nvSpPr>
        <p:spPr>
          <a:xfrm>
            <a:off x="-27102" y="367234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15/11/2025            R$ 1.500,00/Crianças          R$ 45.200,00 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E4F93C5-3763-2E28-D9FC-150A70A9EFF5}"/>
              </a:ext>
            </a:extLst>
          </p:cNvPr>
          <p:cNvSpPr txBox="1"/>
          <p:nvPr/>
        </p:nvSpPr>
        <p:spPr>
          <a:xfrm>
            <a:off x="-27102" y="34099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29/11/2025             R$   850,00/</a:t>
            </a:r>
            <a:r>
              <a:rPr lang="pt-BR" sz="1700" dirty="0" err="1"/>
              <a:t>Adoles</a:t>
            </a:r>
            <a:r>
              <a:rPr lang="pt-BR" sz="1700" dirty="0"/>
              <a:t>.             R$ 46.050,00 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48BC1AE-C18C-E523-7108-FD21EEADE376}"/>
              </a:ext>
            </a:extLst>
          </p:cNvPr>
          <p:cNvSpPr txBox="1"/>
          <p:nvPr/>
        </p:nvSpPr>
        <p:spPr>
          <a:xfrm>
            <a:off x="-27102" y="314928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29/11/2025             R$ 1.200,00/Jovens             R$ 47.250,00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260DE87-DADC-D879-8F65-18AA00C05814}"/>
              </a:ext>
            </a:extLst>
          </p:cNvPr>
          <p:cNvSpPr txBox="1"/>
          <p:nvPr/>
        </p:nvSpPr>
        <p:spPr>
          <a:xfrm>
            <a:off x="-27102" y="28901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29/11/2025             R$ 3.100,00/Adultos           R$ 50.350,00 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C7366F2-AB2A-7DF2-A6AF-77D526DD554B}"/>
              </a:ext>
            </a:extLst>
          </p:cNvPr>
          <p:cNvSpPr txBox="1"/>
          <p:nvPr/>
        </p:nvSpPr>
        <p:spPr>
          <a:xfrm>
            <a:off x="-27102" y="262849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29/11/2025             R$     750,00/ MR                 R$ 51.100,00 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EDE6CD7-2A88-C224-2BF3-1A80D771BD52}"/>
              </a:ext>
            </a:extLst>
          </p:cNvPr>
          <p:cNvSpPr txBox="1"/>
          <p:nvPr/>
        </p:nvSpPr>
        <p:spPr>
          <a:xfrm>
            <a:off x="-27102" y="236613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29/11/2025             R$ 2.500,00/MCM               R$ 53.600,00 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0D87F6-F3B7-0F6C-B475-712F2BAEA57F}"/>
              </a:ext>
            </a:extLst>
          </p:cNvPr>
          <p:cNvSpPr txBox="1"/>
          <p:nvPr/>
        </p:nvSpPr>
        <p:spPr>
          <a:xfrm>
            <a:off x="-27102" y="21045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29/11/2025             R$ 2.150,00/</a:t>
            </a:r>
            <a:r>
              <a:rPr lang="pt-BR" sz="1700" dirty="0" err="1"/>
              <a:t>PGMs</a:t>
            </a:r>
            <a:r>
              <a:rPr lang="pt-BR" sz="1700" dirty="0"/>
              <a:t>              R$ 55.750,00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D6C36BD-6E67-EB5A-64B1-CC0CE3F7144E}"/>
              </a:ext>
            </a:extLst>
          </p:cNvPr>
          <p:cNvSpPr txBox="1"/>
          <p:nvPr/>
        </p:nvSpPr>
        <p:spPr>
          <a:xfrm>
            <a:off x="-32203" y="6548722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DEE1078-CF76-928E-1B48-BC594BE1C900}"/>
              </a:ext>
            </a:extLst>
          </p:cNvPr>
          <p:cNvSpPr txBox="1"/>
          <p:nvPr/>
        </p:nvSpPr>
        <p:spPr>
          <a:xfrm>
            <a:off x="-27102" y="184217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29/11/2025             R$ 4.110,00/Ofertas           R$ 59.860,00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CBC0C0DD-657C-FEDB-776F-0AB8462C065F}"/>
              </a:ext>
            </a:extLst>
          </p:cNvPr>
          <p:cNvSpPr txBox="1"/>
          <p:nvPr/>
        </p:nvSpPr>
        <p:spPr>
          <a:xfrm>
            <a:off x="-27102" y="157892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8F0F2C9-4C3C-FA9A-7619-E1812D3FCFFB}"/>
              </a:ext>
            </a:extLst>
          </p:cNvPr>
          <p:cNvSpPr txBox="1"/>
          <p:nvPr/>
        </p:nvSpPr>
        <p:spPr>
          <a:xfrm>
            <a:off x="-27102" y="131656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BF13A6-C8D4-794C-0DDB-30FA36E91295}"/>
              </a:ext>
            </a:extLst>
          </p:cNvPr>
          <p:cNvSpPr txBox="1"/>
          <p:nvPr/>
        </p:nvSpPr>
        <p:spPr>
          <a:xfrm>
            <a:off x="-27102" y="10549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E2E7CD7-1270-7B12-DBCA-FADF22474C1D}"/>
              </a:ext>
            </a:extLst>
          </p:cNvPr>
          <p:cNvSpPr txBox="1"/>
          <p:nvPr/>
        </p:nvSpPr>
        <p:spPr>
          <a:xfrm>
            <a:off x="-27102" y="7929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42EC8E3F-F0C4-DF72-58B8-7AEF5EFC4F81}"/>
              </a:ext>
            </a:extLst>
          </p:cNvPr>
          <p:cNvSpPr txBox="1"/>
          <p:nvPr/>
        </p:nvSpPr>
        <p:spPr>
          <a:xfrm>
            <a:off x="-26306" y="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49DC9C8-9DCF-A245-9D4C-C8A8706F0F97}"/>
              </a:ext>
            </a:extLst>
          </p:cNvPr>
          <p:cNvSpPr txBox="1"/>
          <p:nvPr/>
        </p:nvSpPr>
        <p:spPr>
          <a:xfrm>
            <a:off x="-27123" y="52865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3461F29-7C9F-F4C8-A351-B1B1FAB492B3}"/>
              </a:ext>
            </a:extLst>
          </p:cNvPr>
          <p:cNvSpPr txBox="1"/>
          <p:nvPr/>
        </p:nvSpPr>
        <p:spPr>
          <a:xfrm>
            <a:off x="-27123" y="26538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C9C8897-315B-9B1C-A5D6-F736F96E80E5}"/>
              </a:ext>
            </a:extLst>
          </p:cNvPr>
          <p:cNvSpPr txBox="1"/>
          <p:nvPr/>
        </p:nvSpPr>
        <p:spPr>
          <a:xfrm>
            <a:off x="9525000" y="-69352"/>
            <a:ext cx="2667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ULTRAPASSADO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R$ 59.860,00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E72F922-1AD1-F822-2FA3-3094BB7B3352}"/>
              </a:ext>
            </a:extLst>
          </p:cNvPr>
          <p:cNvSpPr txBox="1"/>
          <p:nvPr/>
        </p:nvSpPr>
        <p:spPr>
          <a:xfrm>
            <a:off x="-20501" y="6285657"/>
            <a:ext cx="5410195" cy="52322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0" bIns="0" rtlCol="0">
            <a:spAutoFit/>
          </a:bodyPr>
          <a:lstStyle/>
          <a:p>
            <a:r>
              <a:rPr lang="pt-BR" sz="1700" dirty="0"/>
              <a:t>12/09/2025            R$ 3.500,00/Bazar               R$   3.500,00</a:t>
            </a:r>
          </a:p>
          <a:p>
            <a:endParaRPr lang="pt-BR" sz="17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C0B91C2-36CB-3114-4EF6-DC6418C197DE}"/>
              </a:ext>
            </a:extLst>
          </p:cNvPr>
          <p:cNvSpPr txBox="1"/>
          <p:nvPr/>
        </p:nvSpPr>
        <p:spPr>
          <a:xfrm>
            <a:off x="5991109" y="790269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R$ 59.860,00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8D4AF9D-0C57-2B94-7C51-79842D492A72}"/>
              </a:ext>
            </a:extLst>
          </p:cNvPr>
          <p:cNvSpPr txBox="1"/>
          <p:nvPr/>
        </p:nvSpPr>
        <p:spPr>
          <a:xfrm>
            <a:off x="5723181" y="6401628"/>
            <a:ext cx="4307777" cy="36933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Encerramento  ­­­­­­­­­­____/____/2025</a:t>
            </a:r>
            <a:endParaRPr lang="pt-BR" sz="2000" dirty="0">
              <a:solidFill>
                <a:sysClr val="windowText" lastClr="000000"/>
              </a:solidFill>
            </a:endParaRPr>
          </a:p>
        </p:txBody>
      </p:sp>
      <p:pic>
        <p:nvPicPr>
          <p:cNvPr id="5" name="Imagem 4" descr="Home Campanha - Missões Nacionais">
            <a:extLst>
              <a:ext uri="{FF2B5EF4-FFF2-40B4-BE49-F238E27FC236}">
                <a16:creationId xmlns:a16="http://schemas.microsoft.com/office/drawing/2014/main" id="{A4A0E56D-BD8C-70BD-C31B-4B678B2DDA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944" y="4560996"/>
            <a:ext cx="2135911" cy="17148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33907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941</TotalTime>
  <Words>721</Words>
  <Application>Microsoft Office PowerPoint</Application>
  <PresentationFormat>Widescreen</PresentationFormat>
  <Paragraphs>124</Paragraphs>
  <Slides>9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Berlin Sans FB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 soares</dc:creator>
  <cp:lastModifiedBy>Silvana Santos Pereira Martines</cp:lastModifiedBy>
  <cp:revision>47</cp:revision>
  <dcterms:created xsi:type="dcterms:W3CDTF">2019-11-28T21:16:15Z</dcterms:created>
  <dcterms:modified xsi:type="dcterms:W3CDTF">2025-07-22T20:05:32Z</dcterms:modified>
</cp:coreProperties>
</file>