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8288000" cy="10287000"/>
  <p:notesSz cx="6858000" cy="9144000"/>
  <p:embeddedFontLst>
    <p:embeddedFont>
      <p:font typeface="Open Sans Bold" charset="1" panose="020B0806030504020204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Relationship Id="rId4" Target="../media/image19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jpe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Relationship Id="rId4" Target="../media/image3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Relationship Id="rId3" Target="../media/image35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Relationship Id="rId3" Target="../media/image40.png" Type="http://schemas.openxmlformats.org/officeDocument/2006/relationships/image"/><Relationship Id="rId4" Target="../media/image41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png" Type="http://schemas.openxmlformats.org/officeDocument/2006/relationships/image"/><Relationship Id="rId4" Target="../media/image4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png" Type="http://schemas.openxmlformats.org/officeDocument/2006/relationships/image"/><Relationship Id="rId4" Target="../media/image52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png" Type="http://schemas.openxmlformats.org/officeDocument/2006/relationships/image"/><Relationship Id="rId3" Target="../media/image59.png" Type="http://schemas.openxmlformats.org/officeDocument/2006/relationships/image"/><Relationship Id="rId4" Target="../media/image60.png" Type="http://schemas.openxmlformats.org/officeDocument/2006/relationships/image"/><Relationship Id="rId5" Target="../media/image6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png" Type="http://schemas.openxmlformats.org/officeDocument/2006/relationships/image"/><Relationship Id="rId4" Target="../media/image64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97222" y="3593197"/>
            <a:ext cx="11390778" cy="2809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7"/>
              </a:lnSpc>
            </a:pPr>
            <a:r>
              <a:rPr lang="en-US" sz="11247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Figurinhas Missionárias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309191" y="2082247"/>
            <a:ext cx="8950109" cy="592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25"/>
              </a:lnSpc>
            </a:pPr>
            <a:r>
              <a:rPr lang="en-US" sz="8155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qual região são estes projetos e missionários?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0206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4811" y="0"/>
            <a:ext cx="6401850" cy="9602774"/>
          </a:xfrm>
          <a:custGeom>
            <a:avLst/>
            <a:gdLst/>
            <a:ahLst/>
            <a:cxnLst/>
            <a:rect r="r" b="b" t="t" l="l"/>
            <a:pathLst>
              <a:path h="9602774" w="6401850">
                <a:moveTo>
                  <a:pt x="0" y="0"/>
                </a:moveTo>
                <a:lnTo>
                  <a:pt x="6401849" y="0"/>
                </a:lnTo>
                <a:lnTo>
                  <a:pt x="6401849" y="9602774"/>
                </a:lnTo>
                <a:lnTo>
                  <a:pt x="0" y="9602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87443" y="1715883"/>
            <a:ext cx="10075289" cy="6716860"/>
          </a:xfrm>
          <a:custGeom>
            <a:avLst/>
            <a:gdLst/>
            <a:ahLst/>
            <a:cxnLst/>
            <a:rect r="r" b="b" t="t" l="l"/>
            <a:pathLst>
              <a:path h="6716860" w="10075289">
                <a:moveTo>
                  <a:pt x="0" y="0"/>
                </a:moveTo>
                <a:lnTo>
                  <a:pt x="10075289" y="0"/>
                </a:lnTo>
                <a:lnTo>
                  <a:pt x="10075289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37685" y="602393"/>
            <a:ext cx="5601029" cy="8401544"/>
          </a:xfrm>
          <a:custGeom>
            <a:avLst/>
            <a:gdLst/>
            <a:ahLst/>
            <a:cxnLst/>
            <a:rect r="r" b="b" t="t" l="l"/>
            <a:pathLst>
              <a:path h="8401544" w="5601029">
                <a:moveTo>
                  <a:pt x="0" y="0"/>
                </a:moveTo>
                <a:lnTo>
                  <a:pt x="5601029" y="0"/>
                </a:lnTo>
                <a:lnTo>
                  <a:pt x="5601029" y="8401544"/>
                </a:lnTo>
                <a:lnTo>
                  <a:pt x="0" y="84015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5693" y="602393"/>
            <a:ext cx="8401544" cy="8401544"/>
          </a:xfrm>
          <a:custGeom>
            <a:avLst/>
            <a:gdLst/>
            <a:ahLst/>
            <a:cxnLst/>
            <a:rect r="r" b="b" t="t" l="l"/>
            <a:pathLst>
              <a:path h="8401544" w="8401544">
                <a:moveTo>
                  <a:pt x="0" y="0"/>
                </a:moveTo>
                <a:lnTo>
                  <a:pt x="8401544" y="0"/>
                </a:lnTo>
                <a:lnTo>
                  <a:pt x="8401544" y="8401544"/>
                </a:lnTo>
                <a:lnTo>
                  <a:pt x="0" y="8401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69077" y="705644"/>
            <a:ext cx="5852566" cy="8778848"/>
          </a:xfrm>
          <a:custGeom>
            <a:avLst/>
            <a:gdLst/>
            <a:ahLst/>
            <a:cxnLst/>
            <a:rect r="r" b="b" t="t" l="l"/>
            <a:pathLst>
              <a:path h="8778848" w="5852566">
                <a:moveTo>
                  <a:pt x="0" y="0"/>
                </a:moveTo>
                <a:lnTo>
                  <a:pt x="5852565" y="0"/>
                </a:lnTo>
                <a:lnTo>
                  <a:pt x="5852565" y="8778848"/>
                </a:lnTo>
                <a:lnTo>
                  <a:pt x="0" y="8778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25446" y="705644"/>
            <a:ext cx="5852566" cy="8778848"/>
          </a:xfrm>
          <a:custGeom>
            <a:avLst/>
            <a:gdLst/>
            <a:ahLst/>
            <a:cxnLst/>
            <a:rect r="r" b="b" t="t" l="l"/>
            <a:pathLst>
              <a:path h="8778848" w="5852566">
                <a:moveTo>
                  <a:pt x="0" y="0"/>
                </a:moveTo>
                <a:lnTo>
                  <a:pt x="5852566" y="0"/>
                </a:lnTo>
                <a:lnTo>
                  <a:pt x="5852566" y="8778848"/>
                </a:lnTo>
                <a:lnTo>
                  <a:pt x="0" y="8778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642041" y="3872253"/>
            <a:ext cx="8233445" cy="188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Acertou?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13660" y="875465"/>
            <a:ext cx="7357583" cy="8536070"/>
          </a:xfrm>
          <a:custGeom>
            <a:avLst/>
            <a:gdLst/>
            <a:ahLst/>
            <a:cxnLst/>
            <a:rect r="r" b="b" t="t" l="l"/>
            <a:pathLst>
              <a:path h="8536070" w="7357583">
                <a:moveTo>
                  <a:pt x="0" y="0"/>
                </a:moveTo>
                <a:lnTo>
                  <a:pt x="7357583" y="0"/>
                </a:lnTo>
                <a:lnTo>
                  <a:pt x="7357583" y="8536070"/>
                </a:lnTo>
                <a:lnTo>
                  <a:pt x="0" y="8536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59955" y="1077026"/>
            <a:ext cx="5657701" cy="4081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23"/>
              </a:lnSpc>
            </a:pPr>
            <a:r>
              <a:rPr lang="en-US" sz="23802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06504" y="176411"/>
            <a:ext cx="15165884" cy="10110589"/>
          </a:xfrm>
          <a:custGeom>
            <a:avLst/>
            <a:gdLst/>
            <a:ahLst/>
            <a:cxnLst/>
            <a:rect r="r" b="b" t="t" l="l"/>
            <a:pathLst>
              <a:path h="10110589" w="15165884">
                <a:moveTo>
                  <a:pt x="0" y="0"/>
                </a:moveTo>
                <a:lnTo>
                  <a:pt x="15165884" y="0"/>
                </a:lnTo>
                <a:lnTo>
                  <a:pt x="15165884" y="10110589"/>
                </a:lnTo>
                <a:lnTo>
                  <a:pt x="0" y="10110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62428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05898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5047" y="460121"/>
            <a:ext cx="6042258" cy="9063388"/>
          </a:xfrm>
          <a:custGeom>
            <a:avLst/>
            <a:gdLst/>
            <a:ahLst/>
            <a:cxnLst/>
            <a:rect r="r" b="b" t="t" l="l"/>
            <a:pathLst>
              <a:path h="9063388" w="6042258">
                <a:moveTo>
                  <a:pt x="0" y="0"/>
                </a:moveTo>
                <a:lnTo>
                  <a:pt x="6042258" y="0"/>
                </a:lnTo>
                <a:lnTo>
                  <a:pt x="6042258" y="9063387"/>
                </a:lnTo>
                <a:lnTo>
                  <a:pt x="0" y="9063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768316" y="170355"/>
            <a:ext cx="6291248" cy="6291248"/>
          </a:xfrm>
          <a:custGeom>
            <a:avLst/>
            <a:gdLst/>
            <a:ahLst/>
            <a:cxnLst/>
            <a:rect r="r" b="b" t="t" l="l"/>
            <a:pathLst>
              <a:path h="6291248" w="6291248">
                <a:moveTo>
                  <a:pt x="0" y="0"/>
                </a:moveTo>
                <a:lnTo>
                  <a:pt x="6291248" y="0"/>
                </a:lnTo>
                <a:lnTo>
                  <a:pt x="6291248" y="6291248"/>
                </a:lnTo>
                <a:lnTo>
                  <a:pt x="0" y="6291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74338" y="3315979"/>
            <a:ext cx="6207529" cy="6207529"/>
          </a:xfrm>
          <a:custGeom>
            <a:avLst/>
            <a:gdLst/>
            <a:ahLst/>
            <a:cxnLst/>
            <a:rect r="r" b="b" t="t" l="l"/>
            <a:pathLst>
              <a:path h="6207529" w="6207529">
                <a:moveTo>
                  <a:pt x="0" y="0"/>
                </a:moveTo>
                <a:lnTo>
                  <a:pt x="6207529" y="0"/>
                </a:lnTo>
                <a:lnTo>
                  <a:pt x="6207529" y="6207529"/>
                </a:lnTo>
                <a:lnTo>
                  <a:pt x="0" y="62075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432182"/>
            <a:ext cx="6038719" cy="9058079"/>
          </a:xfrm>
          <a:custGeom>
            <a:avLst/>
            <a:gdLst/>
            <a:ahLst/>
            <a:cxnLst/>
            <a:rect r="r" b="b" t="t" l="l"/>
            <a:pathLst>
              <a:path h="9058079" w="6038719">
                <a:moveTo>
                  <a:pt x="0" y="0"/>
                </a:moveTo>
                <a:lnTo>
                  <a:pt x="6038719" y="0"/>
                </a:lnTo>
                <a:lnTo>
                  <a:pt x="6038719" y="9058079"/>
                </a:lnTo>
                <a:lnTo>
                  <a:pt x="0" y="9058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01871" y="432182"/>
            <a:ext cx="6038719" cy="9058079"/>
          </a:xfrm>
          <a:custGeom>
            <a:avLst/>
            <a:gdLst/>
            <a:ahLst/>
            <a:cxnLst/>
            <a:rect r="r" b="b" t="t" l="l"/>
            <a:pathLst>
              <a:path h="9058079" w="6038719">
                <a:moveTo>
                  <a:pt x="0" y="0"/>
                </a:moveTo>
                <a:lnTo>
                  <a:pt x="6038719" y="0"/>
                </a:lnTo>
                <a:lnTo>
                  <a:pt x="6038719" y="9058079"/>
                </a:lnTo>
                <a:lnTo>
                  <a:pt x="0" y="9058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08640" y="1490460"/>
            <a:ext cx="4870720" cy="7306081"/>
          </a:xfrm>
          <a:custGeom>
            <a:avLst/>
            <a:gdLst/>
            <a:ahLst/>
            <a:cxnLst/>
            <a:rect r="r" b="b" t="t" l="l"/>
            <a:pathLst>
              <a:path h="7306081" w="4870720">
                <a:moveTo>
                  <a:pt x="0" y="0"/>
                </a:moveTo>
                <a:lnTo>
                  <a:pt x="4870720" y="0"/>
                </a:lnTo>
                <a:lnTo>
                  <a:pt x="4870720" y="7306080"/>
                </a:lnTo>
                <a:lnTo>
                  <a:pt x="0" y="730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8053" y="455188"/>
            <a:ext cx="5182187" cy="7773280"/>
          </a:xfrm>
          <a:custGeom>
            <a:avLst/>
            <a:gdLst/>
            <a:ahLst/>
            <a:cxnLst/>
            <a:rect r="r" b="b" t="t" l="l"/>
            <a:pathLst>
              <a:path h="7773280" w="5182187">
                <a:moveTo>
                  <a:pt x="0" y="0"/>
                </a:moveTo>
                <a:lnTo>
                  <a:pt x="5182186" y="0"/>
                </a:lnTo>
                <a:lnTo>
                  <a:pt x="5182186" y="7773280"/>
                </a:lnTo>
                <a:lnTo>
                  <a:pt x="0" y="7773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31318" y="455188"/>
            <a:ext cx="8100310" cy="5400207"/>
          </a:xfrm>
          <a:custGeom>
            <a:avLst/>
            <a:gdLst/>
            <a:ahLst/>
            <a:cxnLst/>
            <a:rect r="r" b="b" t="t" l="l"/>
            <a:pathLst>
              <a:path h="5400207" w="8100310">
                <a:moveTo>
                  <a:pt x="0" y="0"/>
                </a:moveTo>
                <a:lnTo>
                  <a:pt x="8100310" y="0"/>
                </a:lnTo>
                <a:lnTo>
                  <a:pt x="8100310" y="5400207"/>
                </a:lnTo>
                <a:lnTo>
                  <a:pt x="0" y="54002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627356" y="2202354"/>
            <a:ext cx="4870720" cy="7306081"/>
          </a:xfrm>
          <a:custGeom>
            <a:avLst/>
            <a:gdLst/>
            <a:ahLst/>
            <a:cxnLst/>
            <a:rect r="r" b="b" t="t" l="l"/>
            <a:pathLst>
              <a:path h="7306081" w="4870720">
                <a:moveTo>
                  <a:pt x="0" y="0"/>
                </a:moveTo>
                <a:lnTo>
                  <a:pt x="4870721" y="0"/>
                </a:lnTo>
                <a:lnTo>
                  <a:pt x="4870721" y="7306081"/>
                </a:lnTo>
                <a:lnTo>
                  <a:pt x="0" y="7306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83442" y="478194"/>
            <a:ext cx="6275858" cy="9413787"/>
          </a:xfrm>
          <a:custGeom>
            <a:avLst/>
            <a:gdLst/>
            <a:ahLst/>
            <a:cxnLst/>
            <a:rect r="r" b="b" t="t" l="l"/>
            <a:pathLst>
              <a:path h="9413787" w="6275858">
                <a:moveTo>
                  <a:pt x="0" y="0"/>
                </a:moveTo>
                <a:lnTo>
                  <a:pt x="6275858" y="0"/>
                </a:lnTo>
                <a:lnTo>
                  <a:pt x="6275858" y="9413787"/>
                </a:lnTo>
                <a:lnTo>
                  <a:pt x="0" y="9413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4004" y="478194"/>
            <a:ext cx="6275858" cy="9413787"/>
          </a:xfrm>
          <a:custGeom>
            <a:avLst/>
            <a:gdLst/>
            <a:ahLst/>
            <a:cxnLst/>
            <a:rect r="r" b="b" t="t" l="l"/>
            <a:pathLst>
              <a:path h="9413787" w="6275858">
                <a:moveTo>
                  <a:pt x="0" y="0"/>
                </a:moveTo>
                <a:lnTo>
                  <a:pt x="6275859" y="0"/>
                </a:lnTo>
                <a:lnTo>
                  <a:pt x="6275859" y="9413787"/>
                </a:lnTo>
                <a:lnTo>
                  <a:pt x="0" y="9413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59682" y="4323463"/>
            <a:ext cx="5269440" cy="5568519"/>
          </a:xfrm>
          <a:custGeom>
            <a:avLst/>
            <a:gdLst/>
            <a:ahLst/>
            <a:cxnLst/>
            <a:rect r="r" b="b" t="t" l="l"/>
            <a:pathLst>
              <a:path h="5568519" w="5269440">
                <a:moveTo>
                  <a:pt x="0" y="0"/>
                </a:moveTo>
                <a:lnTo>
                  <a:pt x="5269440" y="0"/>
                </a:lnTo>
                <a:lnTo>
                  <a:pt x="5269440" y="5568518"/>
                </a:lnTo>
                <a:lnTo>
                  <a:pt x="0" y="5568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7" t="0" r="-2837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695932"/>
            <a:ext cx="5930091" cy="8895136"/>
          </a:xfrm>
          <a:custGeom>
            <a:avLst/>
            <a:gdLst/>
            <a:ahLst/>
            <a:cxnLst/>
            <a:rect r="r" b="b" t="t" l="l"/>
            <a:pathLst>
              <a:path h="8895136" w="5930091">
                <a:moveTo>
                  <a:pt x="0" y="0"/>
                </a:moveTo>
                <a:lnTo>
                  <a:pt x="5930091" y="0"/>
                </a:lnTo>
                <a:lnTo>
                  <a:pt x="5930091" y="8895136"/>
                </a:lnTo>
                <a:lnTo>
                  <a:pt x="0" y="88951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58242" y="266672"/>
            <a:ext cx="6716860" cy="6118703"/>
          </a:xfrm>
          <a:custGeom>
            <a:avLst/>
            <a:gdLst/>
            <a:ahLst/>
            <a:cxnLst/>
            <a:rect r="r" b="b" t="t" l="l"/>
            <a:pathLst>
              <a:path h="6118703" w="6716860">
                <a:moveTo>
                  <a:pt x="0" y="0"/>
                </a:moveTo>
                <a:lnTo>
                  <a:pt x="6716859" y="0"/>
                </a:lnTo>
                <a:lnTo>
                  <a:pt x="6716859" y="6118703"/>
                </a:lnTo>
                <a:lnTo>
                  <a:pt x="0" y="61187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977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58791" y="2547098"/>
            <a:ext cx="5788210" cy="7182486"/>
          </a:xfrm>
          <a:custGeom>
            <a:avLst/>
            <a:gdLst/>
            <a:ahLst/>
            <a:cxnLst/>
            <a:rect r="r" b="b" t="t" l="l"/>
            <a:pathLst>
              <a:path h="7182486" w="5788210">
                <a:moveTo>
                  <a:pt x="0" y="0"/>
                </a:moveTo>
                <a:lnTo>
                  <a:pt x="5788210" y="0"/>
                </a:lnTo>
                <a:lnTo>
                  <a:pt x="5788210" y="7182486"/>
                </a:lnTo>
                <a:lnTo>
                  <a:pt x="0" y="71824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938747" y="6781431"/>
            <a:ext cx="3269355" cy="3269355"/>
          </a:xfrm>
          <a:custGeom>
            <a:avLst/>
            <a:gdLst/>
            <a:ahLst/>
            <a:cxnLst/>
            <a:rect r="r" b="b" t="t" l="l"/>
            <a:pathLst>
              <a:path h="3269355" w="3269355">
                <a:moveTo>
                  <a:pt x="0" y="0"/>
                </a:moveTo>
                <a:lnTo>
                  <a:pt x="3269355" y="0"/>
                </a:lnTo>
                <a:lnTo>
                  <a:pt x="3269355" y="3269355"/>
                </a:lnTo>
                <a:lnTo>
                  <a:pt x="0" y="32693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642041" y="3872253"/>
            <a:ext cx="8233445" cy="188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Acertou?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82320" y="860689"/>
            <a:ext cx="10367932" cy="8565622"/>
          </a:xfrm>
          <a:custGeom>
            <a:avLst/>
            <a:gdLst/>
            <a:ahLst/>
            <a:cxnLst/>
            <a:rect r="r" b="b" t="t" l="l"/>
            <a:pathLst>
              <a:path h="8565622" w="10367932">
                <a:moveTo>
                  <a:pt x="0" y="0"/>
                </a:moveTo>
                <a:lnTo>
                  <a:pt x="10367932" y="0"/>
                </a:lnTo>
                <a:lnTo>
                  <a:pt x="10367932" y="8565622"/>
                </a:lnTo>
                <a:lnTo>
                  <a:pt x="0" y="8565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861" y="704850"/>
            <a:ext cx="9902279" cy="2927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56"/>
              </a:lnSpc>
            </a:pPr>
            <a:r>
              <a:rPr lang="en-US" sz="17112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 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86777" y="338519"/>
            <a:ext cx="7473230" cy="7473230"/>
          </a:xfrm>
          <a:custGeom>
            <a:avLst/>
            <a:gdLst/>
            <a:ahLst/>
            <a:cxnLst/>
            <a:rect r="r" b="b" t="t" l="l"/>
            <a:pathLst>
              <a:path h="7473230" w="7473230">
                <a:moveTo>
                  <a:pt x="0" y="0"/>
                </a:moveTo>
                <a:lnTo>
                  <a:pt x="7473230" y="0"/>
                </a:lnTo>
                <a:lnTo>
                  <a:pt x="7473230" y="7473230"/>
                </a:lnTo>
                <a:lnTo>
                  <a:pt x="0" y="7473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9152" y="338519"/>
            <a:ext cx="7473230" cy="7473230"/>
          </a:xfrm>
          <a:custGeom>
            <a:avLst/>
            <a:gdLst/>
            <a:ahLst/>
            <a:cxnLst/>
            <a:rect r="r" b="b" t="t" l="l"/>
            <a:pathLst>
              <a:path h="7473230" w="7473230">
                <a:moveTo>
                  <a:pt x="0" y="0"/>
                </a:moveTo>
                <a:lnTo>
                  <a:pt x="7473230" y="0"/>
                </a:lnTo>
                <a:lnTo>
                  <a:pt x="7473230" y="7473230"/>
                </a:lnTo>
                <a:lnTo>
                  <a:pt x="0" y="7473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25290" y="4798861"/>
            <a:ext cx="5037419" cy="5037419"/>
          </a:xfrm>
          <a:custGeom>
            <a:avLst/>
            <a:gdLst/>
            <a:ahLst/>
            <a:cxnLst/>
            <a:rect r="r" b="b" t="t" l="l"/>
            <a:pathLst>
              <a:path h="5037419" w="5037419">
                <a:moveTo>
                  <a:pt x="0" y="0"/>
                </a:moveTo>
                <a:lnTo>
                  <a:pt x="5037420" y="0"/>
                </a:lnTo>
                <a:lnTo>
                  <a:pt x="5037420" y="5037419"/>
                </a:lnTo>
                <a:lnTo>
                  <a:pt x="0" y="5037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0420" y="404708"/>
            <a:ext cx="10075289" cy="6716860"/>
          </a:xfrm>
          <a:custGeom>
            <a:avLst/>
            <a:gdLst/>
            <a:ahLst/>
            <a:cxnLst/>
            <a:rect r="r" b="b" t="t" l="l"/>
            <a:pathLst>
              <a:path h="6716860" w="10075289">
                <a:moveTo>
                  <a:pt x="0" y="0"/>
                </a:moveTo>
                <a:lnTo>
                  <a:pt x="10075289" y="0"/>
                </a:lnTo>
                <a:lnTo>
                  <a:pt x="10075289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24805" y="2532766"/>
            <a:ext cx="7234495" cy="7234495"/>
          </a:xfrm>
          <a:custGeom>
            <a:avLst/>
            <a:gdLst/>
            <a:ahLst/>
            <a:cxnLst/>
            <a:rect r="r" b="b" t="t" l="l"/>
            <a:pathLst>
              <a:path h="7234495" w="7234495">
                <a:moveTo>
                  <a:pt x="0" y="0"/>
                </a:moveTo>
                <a:lnTo>
                  <a:pt x="7234495" y="0"/>
                </a:lnTo>
                <a:lnTo>
                  <a:pt x="7234495" y="7234496"/>
                </a:lnTo>
                <a:lnTo>
                  <a:pt x="0" y="7234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2158" y="289678"/>
            <a:ext cx="7453053" cy="7453053"/>
          </a:xfrm>
          <a:custGeom>
            <a:avLst/>
            <a:gdLst/>
            <a:ahLst/>
            <a:cxnLst/>
            <a:rect r="r" b="b" t="t" l="l"/>
            <a:pathLst>
              <a:path h="7453053" w="7453053">
                <a:moveTo>
                  <a:pt x="0" y="0"/>
                </a:moveTo>
                <a:lnTo>
                  <a:pt x="7453053" y="0"/>
                </a:lnTo>
                <a:lnTo>
                  <a:pt x="7453053" y="7453053"/>
                </a:lnTo>
                <a:lnTo>
                  <a:pt x="0" y="745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86326" y="316114"/>
            <a:ext cx="7502928" cy="7426617"/>
          </a:xfrm>
          <a:custGeom>
            <a:avLst/>
            <a:gdLst/>
            <a:ahLst/>
            <a:cxnLst/>
            <a:rect r="r" b="b" t="t" l="l"/>
            <a:pathLst>
              <a:path h="7426617" w="7502928">
                <a:moveTo>
                  <a:pt x="0" y="0"/>
                </a:moveTo>
                <a:lnTo>
                  <a:pt x="7502928" y="0"/>
                </a:lnTo>
                <a:lnTo>
                  <a:pt x="7502928" y="7426617"/>
                </a:lnTo>
                <a:lnTo>
                  <a:pt x="0" y="7426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13" r="0" b="-51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84712" y="4029422"/>
            <a:ext cx="3823061" cy="5734591"/>
          </a:xfrm>
          <a:custGeom>
            <a:avLst/>
            <a:gdLst/>
            <a:ahLst/>
            <a:cxnLst/>
            <a:rect r="r" b="b" t="t" l="l"/>
            <a:pathLst>
              <a:path h="5734591" w="3823061">
                <a:moveTo>
                  <a:pt x="0" y="0"/>
                </a:moveTo>
                <a:lnTo>
                  <a:pt x="3823061" y="0"/>
                </a:lnTo>
                <a:lnTo>
                  <a:pt x="3823061" y="5734592"/>
                </a:lnTo>
                <a:lnTo>
                  <a:pt x="0" y="5734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3111" y="271981"/>
            <a:ext cx="9342636" cy="6228424"/>
          </a:xfrm>
          <a:custGeom>
            <a:avLst/>
            <a:gdLst/>
            <a:ahLst/>
            <a:cxnLst/>
            <a:rect r="r" b="b" t="t" l="l"/>
            <a:pathLst>
              <a:path h="6228424" w="9342636">
                <a:moveTo>
                  <a:pt x="0" y="0"/>
                </a:moveTo>
                <a:lnTo>
                  <a:pt x="9342636" y="0"/>
                </a:lnTo>
                <a:lnTo>
                  <a:pt x="9342636" y="6228424"/>
                </a:lnTo>
                <a:lnTo>
                  <a:pt x="0" y="6228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545117" y="5494697"/>
            <a:ext cx="6802239" cy="4534826"/>
          </a:xfrm>
          <a:custGeom>
            <a:avLst/>
            <a:gdLst/>
            <a:ahLst/>
            <a:cxnLst/>
            <a:rect r="r" b="b" t="t" l="l"/>
            <a:pathLst>
              <a:path h="4534826" w="6802239">
                <a:moveTo>
                  <a:pt x="0" y="0"/>
                </a:moveTo>
                <a:lnTo>
                  <a:pt x="6802239" y="0"/>
                </a:lnTo>
                <a:lnTo>
                  <a:pt x="6802239" y="4534826"/>
                </a:lnTo>
                <a:lnTo>
                  <a:pt x="0" y="45348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23428" y="271981"/>
            <a:ext cx="5188017" cy="7782025"/>
          </a:xfrm>
          <a:custGeom>
            <a:avLst/>
            <a:gdLst/>
            <a:ahLst/>
            <a:cxnLst/>
            <a:rect r="r" b="b" t="t" l="l"/>
            <a:pathLst>
              <a:path h="7782025" w="5188017">
                <a:moveTo>
                  <a:pt x="0" y="0"/>
                </a:moveTo>
                <a:lnTo>
                  <a:pt x="5188017" y="0"/>
                </a:lnTo>
                <a:lnTo>
                  <a:pt x="5188017" y="7782025"/>
                </a:lnTo>
                <a:lnTo>
                  <a:pt x="0" y="77820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642041" y="3872253"/>
            <a:ext cx="8233445" cy="188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Acertou?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290127"/>
            <a:ext cx="8495206" cy="8968173"/>
          </a:xfrm>
          <a:custGeom>
            <a:avLst/>
            <a:gdLst/>
            <a:ahLst/>
            <a:cxnLst/>
            <a:rect r="r" b="b" t="t" l="l"/>
            <a:pathLst>
              <a:path h="8968173" w="8495206">
                <a:moveTo>
                  <a:pt x="0" y="0"/>
                </a:moveTo>
                <a:lnTo>
                  <a:pt x="8495206" y="0"/>
                </a:lnTo>
                <a:lnTo>
                  <a:pt x="8495206" y="8968173"/>
                </a:lnTo>
                <a:lnTo>
                  <a:pt x="0" y="896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13718" y="1869623"/>
            <a:ext cx="8109458" cy="508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69"/>
              </a:lnSpc>
            </a:pPr>
            <a:r>
              <a:rPr lang="en-US" sz="14621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CENTRO-</a:t>
            </a:r>
          </a:p>
          <a:p>
            <a:pPr algn="ctr">
              <a:lnSpc>
                <a:spcPts val="20469"/>
              </a:lnSpc>
            </a:pPr>
            <a:r>
              <a:rPr lang="en-US" sz="14621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5164" y="335690"/>
            <a:ext cx="6038182" cy="6038182"/>
          </a:xfrm>
          <a:custGeom>
            <a:avLst/>
            <a:gdLst/>
            <a:ahLst/>
            <a:cxnLst/>
            <a:rect r="r" b="b" t="t" l="l"/>
            <a:pathLst>
              <a:path h="6038182" w="6038182">
                <a:moveTo>
                  <a:pt x="0" y="0"/>
                </a:moveTo>
                <a:lnTo>
                  <a:pt x="6038182" y="0"/>
                </a:lnTo>
                <a:lnTo>
                  <a:pt x="6038182" y="6038182"/>
                </a:lnTo>
                <a:lnTo>
                  <a:pt x="0" y="6038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32630" y="335690"/>
            <a:ext cx="6038182" cy="6038182"/>
          </a:xfrm>
          <a:custGeom>
            <a:avLst/>
            <a:gdLst/>
            <a:ahLst/>
            <a:cxnLst/>
            <a:rect r="r" b="b" t="t" l="l"/>
            <a:pathLst>
              <a:path h="6038182" w="6038182">
                <a:moveTo>
                  <a:pt x="0" y="0"/>
                </a:moveTo>
                <a:lnTo>
                  <a:pt x="6038182" y="0"/>
                </a:lnTo>
                <a:lnTo>
                  <a:pt x="6038182" y="6038182"/>
                </a:lnTo>
                <a:lnTo>
                  <a:pt x="0" y="6038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10093" y="4718773"/>
            <a:ext cx="8067814" cy="5378542"/>
          </a:xfrm>
          <a:custGeom>
            <a:avLst/>
            <a:gdLst/>
            <a:ahLst/>
            <a:cxnLst/>
            <a:rect r="r" b="b" t="t" l="l"/>
            <a:pathLst>
              <a:path h="5378542" w="8067814">
                <a:moveTo>
                  <a:pt x="0" y="0"/>
                </a:moveTo>
                <a:lnTo>
                  <a:pt x="8067814" y="0"/>
                </a:lnTo>
                <a:lnTo>
                  <a:pt x="8067814" y="5378543"/>
                </a:lnTo>
                <a:lnTo>
                  <a:pt x="0" y="5378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8640" y="381702"/>
            <a:ext cx="6456425" cy="9684638"/>
          </a:xfrm>
          <a:custGeom>
            <a:avLst/>
            <a:gdLst/>
            <a:ahLst/>
            <a:cxnLst/>
            <a:rect r="r" b="b" t="t" l="l"/>
            <a:pathLst>
              <a:path h="9684638" w="6456425">
                <a:moveTo>
                  <a:pt x="0" y="0"/>
                </a:moveTo>
                <a:lnTo>
                  <a:pt x="6456425" y="0"/>
                </a:lnTo>
                <a:lnTo>
                  <a:pt x="6456425" y="9684638"/>
                </a:lnTo>
                <a:lnTo>
                  <a:pt x="0" y="968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16409" y="381702"/>
            <a:ext cx="9684638" cy="9684638"/>
          </a:xfrm>
          <a:custGeom>
            <a:avLst/>
            <a:gdLst/>
            <a:ahLst/>
            <a:cxnLst/>
            <a:rect r="r" b="b" t="t" l="l"/>
            <a:pathLst>
              <a:path h="9684638" w="9684638">
                <a:moveTo>
                  <a:pt x="0" y="0"/>
                </a:moveTo>
                <a:lnTo>
                  <a:pt x="9684638" y="0"/>
                </a:lnTo>
                <a:lnTo>
                  <a:pt x="9684638" y="9684638"/>
                </a:lnTo>
                <a:lnTo>
                  <a:pt x="0" y="96846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0938" y="240170"/>
            <a:ext cx="6537773" cy="9806660"/>
          </a:xfrm>
          <a:custGeom>
            <a:avLst/>
            <a:gdLst/>
            <a:ahLst/>
            <a:cxnLst/>
            <a:rect r="r" b="b" t="t" l="l"/>
            <a:pathLst>
              <a:path h="9806660" w="6537773">
                <a:moveTo>
                  <a:pt x="0" y="0"/>
                </a:moveTo>
                <a:lnTo>
                  <a:pt x="6537773" y="0"/>
                </a:lnTo>
                <a:lnTo>
                  <a:pt x="6537773" y="9806660"/>
                </a:lnTo>
                <a:lnTo>
                  <a:pt x="0" y="98066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56020" y="1347956"/>
            <a:ext cx="10921620" cy="7281080"/>
          </a:xfrm>
          <a:custGeom>
            <a:avLst/>
            <a:gdLst/>
            <a:ahLst/>
            <a:cxnLst/>
            <a:rect r="r" b="b" t="t" l="l"/>
            <a:pathLst>
              <a:path h="7281080" w="10921620">
                <a:moveTo>
                  <a:pt x="0" y="0"/>
                </a:moveTo>
                <a:lnTo>
                  <a:pt x="10921620" y="0"/>
                </a:lnTo>
                <a:lnTo>
                  <a:pt x="10921620" y="7281080"/>
                </a:lnTo>
                <a:lnTo>
                  <a:pt x="0" y="7281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849801" y="414109"/>
            <a:ext cx="9024091" cy="6016060"/>
          </a:xfrm>
          <a:custGeom>
            <a:avLst/>
            <a:gdLst/>
            <a:ahLst/>
            <a:cxnLst/>
            <a:rect r="r" b="b" t="t" l="l"/>
            <a:pathLst>
              <a:path h="6016060" w="9024091">
                <a:moveTo>
                  <a:pt x="0" y="0"/>
                </a:moveTo>
                <a:lnTo>
                  <a:pt x="9024090" y="0"/>
                </a:lnTo>
                <a:lnTo>
                  <a:pt x="9024090" y="6016060"/>
                </a:lnTo>
                <a:lnTo>
                  <a:pt x="0" y="601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9091" y="3982248"/>
            <a:ext cx="9089999" cy="5808020"/>
          </a:xfrm>
          <a:custGeom>
            <a:avLst/>
            <a:gdLst/>
            <a:ahLst/>
            <a:cxnLst/>
            <a:rect r="r" b="b" t="t" l="l"/>
            <a:pathLst>
              <a:path h="5808020" w="9089999">
                <a:moveTo>
                  <a:pt x="0" y="0"/>
                </a:moveTo>
                <a:lnTo>
                  <a:pt x="9090000" y="0"/>
                </a:lnTo>
                <a:lnTo>
                  <a:pt x="9090000" y="5808020"/>
                </a:lnTo>
                <a:lnTo>
                  <a:pt x="0" y="5808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69" r="0" b="-216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75179" y="5552838"/>
            <a:ext cx="2824953" cy="4237430"/>
          </a:xfrm>
          <a:custGeom>
            <a:avLst/>
            <a:gdLst/>
            <a:ahLst/>
            <a:cxnLst/>
            <a:rect r="r" b="b" t="t" l="l"/>
            <a:pathLst>
              <a:path h="4237430" w="2824953">
                <a:moveTo>
                  <a:pt x="0" y="0"/>
                </a:moveTo>
                <a:lnTo>
                  <a:pt x="2824953" y="0"/>
                </a:lnTo>
                <a:lnTo>
                  <a:pt x="2824953" y="4237430"/>
                </a:lnTo>
                <a:lnTo>
                  <a:pt x="0" y="42374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642041" y="3872253"/>
            <a:ext cx="8233445" cy="188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Acertou?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62457" y="475730"/>
            <a:ext cx="7896843" cy="9335540"/>
          </a:xfrm>
          <a:custGeom>
            <a:avLst/>
            <a:gdLst/>
            <a:ahLst/>
            <a:cxnLst/>
            <a:rect r="r" b="b" t="t" l="l"/>
            <a:pathLst>
              <a:path h="9335540" w="7896843">
                <a:moveTo>
                  <a:pt x="0" y="0"/>
                </a:moveTo>
                <a:lnTo>
                  <a:pt x="7896843" y="0"/>
                </a:lnTo>
                <a:lnTo>
                  <a:pt x="7896843" y="9335540"/>
                </a:lnTo>
                <a:lnTo>
                  <a:pt x="0" y="9335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5146" y="3731426"/>
            <a:ext cx="7948910" cy="204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61"/>
              </a:lnSpc>
            </a:pPr>
            <a:r>
              <a:rPr lang="en-US" sz="11901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43689" y="432182"/>
            <a:ext cx="9305038" cy="9305038"/>
          </a:xfrm>
          <a:custGeom>
            <a:avLst/>
            <a:gdLst/>
            <a:ahLst/>
            <a:cxnLst/>
            <a:rect r="r" b="b" t="t" l="l"/>
            <a:pathLst>
              <a:path h="9305038" w="9305038">
                <a:moveTo>
                  <a:pt x="0" y="0"/>
                </a:moveTo>
                <a:lnTo>
                  <a:pt x="9305038" y="0"/>
                </a:lnTo>
                <a:lnTo>
                  <a:pt x="9305038" y="9305039"/>
                </a:lnTo>
                <a:lnTo>
                  <a:pt x="0" y="9305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432182"/>
            <a:ext cx="6203359" cy="9305038"/>
          </a:xfrm>
          <a:custGeom>
            <a:avLst/>
            <a:gdLst/>
            <a:ahLst/>
            <a:cxnLst/>
            <a:rect r="r" b="b" t="t" l="l"/>
            <a:pathLst>
              <a:path h="9305038" w="6203359">
                <a:moveTo>
                  <a:pt x="0" y="0"/>
                </a:moveTo>
                <a:lnTo>
                  <a:pt x="6203359" y="0"/>
                </a:lnTo>
                <a:lnTo>
                  <a:pt x="6203359" y="9305039"/>
                </a:lnTo>
                <a:lnTo>
                  <a:pt x="0" y="9305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8053" y="524206"/>
            <a:ext cx="6045798" cy="9068697"/>
          </a:xfrm>
          <a:custGeom>
            <a:avLst/>
            <a:gdLst/>
            <a:ahLst/>
            <a:cxnLst/>
            <a:rect r="r" b="b" t="t" l="l"/>
            <a:pathLst>
              <a:path h="9068697" w="6045798">
                <a:moveTo>
                  <a:pt x="0" y="0"/>
                </a:moveTo>
                <a:lnTo>
                  <a:pt x="6045798" y="0"/>
                </a:lnTo>
                <a:lnTo>
                  <a:pt x="6045798" y="9068697"/>
                </a:lnTo>
                <a:lnTo>
                  <a:pt x="0" y="90686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25131" y="524206"/>
            <a:ext cx="9068697" cy="9068697"/>
          </a:xfrm>
          <a:custGeom>
            <a:avLst/>
            <a:gdLst/>
            <a:ahLst/>
            <a:cxnLst/>
            <a:rect r="r" b="b" t="t" l="l"/>
            <a:pathLst>
              <a:path h="9068697" w="9068697">
                <a:moveTo>
                  <a:pt x="0" y="0"/>
                </a:moveTo>
                <a:lnTo>
                  <a:pt x="9068697" y="0"/>
                </a:lnTo>
                <a:lnTo>
                  <a:pt x="9068697" y="9068697"/>
                </a:lnTo>
                <a:lnTo>
                  <a:pt x="0" y="90686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6372" y="266672"/>
            <a:ext cx="7315242" cy="4876828"/>
          </a:xfrm>
          <a:custGeom>
            <a:avLst/>
            <a:gdLst/>
            <a:ahLst/>
            <a:cxnLst/>
            <a:rect r="r" b="b" t="t" l="l"/>
            <a:pathLst>
              <a:path h="4876828" w="7315242">
                <a:moveTo>
                  <a:pt x="0" y="0"/>
                </a:moveTo>
                <a:lnTo>
                  <a:pt x="7315242" y="0"/>
                </a:lnTo>
                <a:lnTo>
                  <a:pt x="7315242" y="4876828"/>
                </a:lnTo>
                <a:lnTo>
                  <a:pt x="0" y="4876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82781" y="266672"/>
            <a:ext cx="4947560" cy="7575951"/>
          </a:xfrm>
          <a:custGeom>
            <a:avLst/>
            <a:gdLst/>
            <a:ahLst/>
            <a:cxnLst/>
            <a:rect r="r" b="b" t="t" l="l"/>
            <a:pathLst>
              <a:path h="7575951" w="4947560">
                <a:moveTo>
                  <a:pt x="0" y="0"/>
                </a:moveTo>
                <a:lnTo>
                  <a:pt x="4947559" y="0"/>
                </a:lnTo>
                <a:lnTo>
                  <a:pt x="4947559" y="7575950"/>
                </a:lnTo>
                <a:lnTo>
                  <a:pt x="0" y="7575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005688" y="1716373"/>
            <a:ext cx="5323762" cy="7985643"/>
          </a:xfrm>
          <a:custGeom>
            <a:avLst/>
            <a:gdLst/>
            <a:ahLst/>
            <a:cxnLst/>
            <a:rect r="r" b="b" t="t" l="l"/>
            <a:pathLst>
              <a:path h="7985643" w="5323762">
                <a:moveTo>
                  <a:pt x="0" y="0"/>
                </a:moveTo>
                <a:lnTo>
                  <a:pt x="5323763" y="0"/>
                </a:lnTo>
                <a:lnTo>
                  <a:pt x="5323763" y="7985643"/>
                </a:lnTo>
                <a:lnTo>
                  <a:pt x="0" y="79856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231" y="5709194"/>
            <a:ext cx="5989233" cy="3992822"/>
          </a:xfrm>
          <a:custGeom>
            <a:avLst/>
            <a:gdLst/>
            <a:ahLst/>
            <a:cxnLst/>
            <a:rect r="r" b="b" t="t" l="l"/>
            <a:pathLst>
              <a:path h="3992822" w="5989233">
                <a:moveTo>
                  <a:pt x="0" y="0"/>
                </a:moveTo>
                <a:lnTo>
                  <a:pt x="5989232" y="0"/>
                </a:lnTo>
                <a:lnTo>
                  <a:pt x="5989232" y="3992822"/>
                </a:lnTo>
                <a:lnTo>
                  <a:pt x="0" y="3992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8974" y="317152"/>
            <a:ext cx="6147511" cy="9221267"/>
          </a:xfrm>
          <a:custGeom>
            <a:avLst/>
            <a:gdLst/>
            <a:ahLst/>
            <a:cxnLst/>
            <a:rect r="r" b="b" t="t" l="l"/>
            <a:pathLst>
              <a:path h="9221267" w="6147511">
                <a:moveTo>
                  <a:pt x="0" y="0"/>
                </a:moveTo>
                <a:lnTo>
                  <a:pt x="6147512" y="0"/>
                </a:lnTo>
                <a:lnTo>
                  <a:pt x="6147512" y="9221267"/>
                </a:lnTo>
                <a:lnTo>
                  <a:pt x="0" y="92212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87647" y="317152"/>
            <a:ext cx="5848433" cy="9221267"/>
          </a:xfrm>
          <a:custGeom>
            <a:avLst/>
            <a:gdLst/>
            <a:ahLst/>
            <a:cxnLst/>
            <a:rect r="r" b="b" t="t" l="l"/>
            <a:pathLst>
              <a:path h="9221267" w="5848433">
                <a:moveTo>
                  <a:pt x="0" y="0"/>
                </a:moveTo>
                <a:lnTo>
                  <a:pt x="5848433" y="0"/>
                </a:lnTo>
                <a:lnTo>
                  <a:pt x="5848433" y="9221267"/>
                </a:lnTo>
                <a:lnTo>
                  <a:pt x="0" y="9221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13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425858" y="1028700"/>
            <a:ext cx="7602592" cy="7602592"/>
          </a:xfrm>
          <a:custGeom>
            <a:avLst/>
            <a:gdLst/>
            <a:ahLst/>
            <a:cxnLst/>
            <a:rect r="r" b="b" t="t" l="l"/>
            <a:pathLst>
              <a:path h="7602592" w="7602592">
                <a:moveTo>
                  <a:pt x="0" y="0"/>
                </a:moveTo>
                <a:lnTo>
                  <a:pt x="7602592" y="0"/>
                </a:lnTo>
                <a:lnTo>
                  <a:pt x="7602592" y="7602592"/>
                </a:lnTo>
                <a:lnTo>
                  <a:pt x="0" y="7602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642041" y="3872253"/>
            <a:ext cx="8233445" cy="188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Acertou?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92803" y="291825"/>
            <a:ext cx="14295197" cy="9788701"/>
          </a:xfrm>
          <a:custGeom>
            <a:avLst/>
            <a:gdLst/>
            <a:ahLst/>
            <a:cxnLst/>
            <a:rect r="r" b="b" t="t" l="l"/>
            <a:pathLst>
              <a:path h="9788701" w="14295197">
                <a:moveTo>
                  <a:pt x="0" y="0"/>
                </a:moveTo>
                <a:lnTo>
                  <a:pt x="14295197" y="0"/>
                </a:lnTo>
                <a:lnTo>
                  <a:pt x="14295197" y="9788701"/>
                </a:lnTo>
                <a:lnTo>
                  <a:pt x="0" y="97887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1246" y="-481792"/>
            <a:ext cx="6883115" cy="2720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63"/>
              </a:lnSpc>
            </a:pPr>
            <a:r>
              <a:rPr lang="en-US" sz="15902" b="true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DAGt_pBMGrc</dc:identifier>
  <dcterms:modified xsi:type="dcterms:W3CDTF">2011-08-01T06:04:30Z</dcterms:modified>
  <cp:revision>1</cp:revision>
  <dc:title>SUL</dc:title>
</cp:coreProperties>
</file>