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18288000" cy="10287000"/>
  <p:notesSz cx="6858000" cy="9144000"/>
  <p:embeddedFontLst>
    <p:embeddedFont>
      <p:font typeface="DM Sans" pitchFamily="2" charset="0"/>
      <p:regular r:id="rId87"/>
    </p:embeddedFont>
    <p:embeddedFont>
      <p:font typeface="DM Sans Bold" panose="020B0604020202020204" charset="0"/>
      <p:regular r:id="rId88"/>
    </p:embeddedFont>
    <p:embeddedFont>
      <p:font typeface="DM Sans Italics" panose="020B0604020202020204" charset="0"/>
      <p:regular r:id="rId89"/>
    </p:embeddedFont>
    <p:embeddedFont>
      <p:font typeface="Now Bold" panose="020B0604020202020204" charset="0"/>
      <p:regular r:id="rId90"/>
    </p:embeddedFont>
    <p:embeddedFont>
      <p:font typeface="Open Sans" panose="020B0606030504020204" pitchFamily="34" charset="0"/>
      <p:regular r:id="rId91"/>
    </p:embeddedFont>
    <p:embeddedFont>
      <p:font typeface="Open Sans Bold" panose="020B0806030504020204" charset="0"/>
      <p:regular r:id="rId9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115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4.fntdata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3.sv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svg"/><Relationship Id="rId5" Type="http://schemas.openxmlformats.org/officeDocument/2006/relationships/image" Target="../media/image127.png"/><Relationship Id="rId4" Type="http://schemas.openxmlformats.org/officeDocument/2006/relationships/image" Target="../media/image126.sv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129.png"/><Relationship Id="rId7" Type="http://schemas.openxmlformats.org/officeDocument/2006/relationships/image" Target="../media/image6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svg"/><Relationship Id="rId5" Type="http://schemas.openxmlformats.org/officeDocument/2006/relationships/image" Target="../media/image131.png"/><Relationship Id="rId4" Type="http://schemas.openxmlformats.org/officeDocument/2006/relationships/image" Target="../media/image130.sv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3214588"/>
            <a:ext cx="16230600" cy="384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31"/>
              </a:lnSpc>
              <a:spcBef>
                <a:spcPct val="0"/>
              </a:spcBef>
            </a:pPr>
            <a:r>
              <a:rPr lang="en-US" sz="12609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SOU PROMOTOR, E AGORA?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6286157" y="0"/>
            <a:ext cx="15430157" cy="10545890"/>
            <a:chOff x="0" y="0"/>
            <a:chExt cx="5508856" cy="3765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94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502" r="-1750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11992883" y="1541755"/>
            <a:ext cx="1676649" cy="2472271"/>
          </a:xfrm>
          <a:custGeom>
            <a:avLst/>
            <a:gdLst/>
            <a:ahLst/>
            <a:cxnLst/>
            <a:rect l="l" t="t" r="r" b="b"/>
            <a:pathLst>
              <a:path w="1676649" h="2472271">
                <a:moveTo>
                  <a:pt x="0" y="0"/>
                </a:moveTo>
                <a:lnTo>
                  <a:pt x="1676649" y="0"/>
                </a:lnTo>
                <a:lnTo>
                  <a:pt x="1676649" y="2472272"/>
                </a:lnTo>
                <a:lnTo>
                  <a:pt x="0" y="24722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7815284" y="4922848"/>
            <a:ext cx="9444016" cy="3350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04"/>
              </a:lnSpc>
              <a:spcBef>
                <a:spcPct val="0"/>
              </a:spcBef>
            </a:pPr>
            <a:r>
              <a:rPr lang="en-US" sz="7337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SER PROMOTOR NÃO É UM CARGO, É VOCAÇÃO!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7060209" y="2183769"/>
            <a:ext cx="4161751" cy="1184729"/>
            <a:chOff x="0" y="0"/>
            <a:chExt cx="2565722" cy="7303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7B4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6093797" y="3368497"/>
            <a:ext cx="4161751" cy="1184729"/>
            <a:chOff x="0" y="0"/>
            <a:chExt cx="2565722" cy="7303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A48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24615" y="4553226"/>
            <a:ext cx="4161751" cy="1184729"/>
            <a:chOff x="0" y="0"/>
            <a:chExt cx="2565722" cy="730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B3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10800000">
            <a:off x="6758203" y="5737955"/>
            <a:ext cx="4161751" cy="1184729"/>
            <a:chOff x="0" y="0"/>
            <a:chExt cx="2565722" cy="7303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421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24615" y="6920799"/>
            <a:ext cx="4161751" cy="1184729"/>
            <a:chOff x="0" y="0"/>
            <a:chExt cx="2565722" cy="730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E3B6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02031" y="3618050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está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68443" y="2433321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Você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8517" y="3400161"/>
            <a:ext cx="5643993" cy="115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623"/>
              </a:lnSpc>
            </a:pPr>
            <a:r>
              <a:rPr lang="en-US" sz="36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Mobilização é Batalha Espiritual!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47593" y="4802779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em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81181" y="5987507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F7E3B6"/>
                </a:solidFill>
                <a:latin typeface="DM Sans Bold"/>
                <a:ea typeface="DM Sans Bold"/>
                <a:cs typeface="DM Sans Bold"/>
                <a:sym typeface="DM Sans Bold"/>
              </a:rPr>
              <a:t>Batalha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2849" y="7170333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Espiritual!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88659" y="1941147"/>
            <a:ext cx="5986128" cy="1734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623"/>
              </a:lnSpc>
            </a:pPr>
            <a:r>
              <a:rPr lang="en-US" sz="36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Deus está levantando um exército de mobilizadores! (Mt 24. 12-14)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54667" y="4227511"/>
            <a:ext cx="5621302" cy="1734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623"/>
              </a:lnSpc>
            </a:pPr>
            <a:r>
              <a:rPr lang="en-US" sz="36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O inimigo quer que as igrejas invistam em bancos e tijolos!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86366" y="6350932"/>
            <a:ext cx="6081094" cy="2315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623"/>
              </a:lnSpc>
            </a:pPr>
            <a:r>
              <a:rPr lang="en-US" sz="36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Romanos 10 diz: “E como ouvirão, se não há quem pregue? E como pregarão, se não forem enviados?”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04299" y="5783924"/>
            <a:ext cx="5986128" cy="115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623"/>
              </a:lnSpc>
            </a:pPr>
            <a:r>
              <a:rPr lang="en-US" sz="36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Apenas 5% vão... 95% ficam!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651337" y="262715"/>
            <a:ext cx="11113980" cy="108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5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DEUS NOS CHAMOU PARA SER</a:t>
            </a:r>
          </a:p>
          <a:p>
            <a:pPr marL="0" lvl="0" indent="0" algn="ctr">
              <a:lnSpc>
                <a:spcPts val="4284"/>
              </a:lnSpc>
              <a:spcBef>
                <a:spcPct val="0"/>
              </a:spcBef>
            </a:pPr>
            <a:r>
              <a:rPr lang="en-US" sz="35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 MISSIONÁRIOS ONDE ESTAMOS!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8517" y="9621464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chama pessoas para ficar!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434273" y="1758686"/>
            <a:ext cx="12478153" cy="8528314"/>
            <a:chOff x="0" y="0"/>
            <a:chExt cx="5508856" cy="3765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94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8" t="-25451" r="-76390" b="-2052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-2622339" y="7919689"/>
            <a:ext cx="6452848" cy="5596379"/>
          </a:xfrm>
          <a:custGeom>
            <a:avLst/>
            <a:gdLst/>
            <a:ahLst/>
            <a:cxnLst/>
            <a:rect l="l" t="t" r="r" b="b"/>
            <a:pathLst>
              <a:path w="6452848" h="5596379">
                <a:moveTo>
                  <a:pt x="0" y="0"/>
                </a:moveTo>
                <a:lnTo>
                  <a:pt x="6452849" y="0"/>
                </a:lnTo>
                <a:lnTo>
                  <a:pt x="6452849" y="5596379"/>
                </a:lnTo>
                <a:lnTo>
                  <a:pt x="0" y="55963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-10800000">
            <a:off x="13367400" y="-2798190"/>
            <a:ext cx="6452848" cy="5596379"/>
          </a:xfrm>
          <a:custGeom>
            <a:avLst/>
            <a:gdLst/>
            <a:ahLst/>
            <a:cxnLst/>
            <a:rect l="l" t="t" r="r" b="b"/>
            <a:pathLst>
              <a:path w="6452848" h="5596379">
                <a:moveTo>
                  <a:pt x="0" y="0"/>
                </a:moveTo>
                <a:lnTo>
                  <a:pt x="6452849" y="0"/>
                </a:lnTo>
                <a:lnTo>
                  <a:pt x="6452849" y="5596380"/>
                </a:lnTo>
                <a:lnTo>
                  <a:pt x="0" y="5596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045933" y="1394428"/>
            <a:ext cx="1995894" cy="2807524"/>
          </a:xfrm>
          <a:custGeom>
            <a:avLst/>
            <a:gdLst/>
            <a:ahLst/>
            <a:cxnLst/>
            <a:rect l="l" t="t" r="r" b="b"/>
            <a:pathLst>
              <a:path w="1995894" h="2807524">
                <a:moveTo>
                  <a:pt x="0" y="0"/>
                </a:moveTo>
                <a:lnTo>
                  <a:pt x="1995895" y="0"/>
                </a:lnTo>
                <a:lnTo>
                  <a:pt x="1995895" y="2807524"/>
                </a:lnTo>
                <a:lnTo>
                  <a:pt x="0" y="28075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9460508" y="5695551"/>
            <a:ext cx="8457192" cy="300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4"/>
              </a:lnSpc>
            </a:pPr>
            <a:r>
              <a:rPr lang="en-US" sz="65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DEUS QUER PRIMEIRO</a:t>
            </a:r>
          </a:p>
          <a:p>
            <a:pPr marL="0" lvl="0" indent="0" algn="ctr">
              <a:lnSpc>
                <a:spcPts val="7884"/>
              </a:lnSpc>
              <a:spcBef>
                <a:spcPct val="0"/>
              </a:spcBef>
            </a:pPr>
            <a:r>
              <a:rPr lang="en-US" sz="65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A MIM!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2683" y="0"/>
            <a:ext cx="18450683" cy="10378509"/>
          </a:xfrm>
          <a:custGeom>
            <a:avLst/>
            <a:gdLst/>
            <a:ahLst/>
            <a:cxnLst/>
            <a:rect l="l" t="t" r="r" b="b"/>
            <a:pathLst>
              <a:path w="18450683" h="10378509">
                <a:moveTo>
                  <a:pt x="0" y="0"/>
                </a:moveTo>
                <a:lnTo>
                  <a:pt x="18450683" y="0"/>
                </a:lnTo>
                <a:lnTo>
                  <a:pt x="18450683" y="10378509"/>
                </a:lnTo>
                <a:lnTo>
                  <a:pt x="0" y="103785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768709" y="0"/>
            <a:ext cx="8958965" cy="8522967"/>
            <a:chOff x="0" y="0"/>
            <a:chExt cx="6108573" cy="58112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08573" cy="5811293"/>
            </a:xfrm>
            <a:custGeom>
              <a:avLst/>
              <a:gdLst/>
              <a:ahLst/>
              <a:cxnLst/>
              <a:rect l="l" t="t" r="r" b="b"/>
              <a:pathLst>
                <a:path w="6108573" h="5811293">
                  <a:moveTo>
                    <a:pt x="6108573" y="0"/>
                  </a:moveTo>
                  <a:lnTo>
                    <a:pt x="6108573" y="3015829"/>
                  </a:lnTo>
                  <a:cubicBezTo>
                    <a:pt x="6108573" y="4559772"/>
                    <a:pt x="4741164" y="5811293"/>
                    <a:pt x="3054350" y="5811293"/>
                  </a:cubicBezTo>
                  <a:cubicBezTo>
                    <a:pt x="1367536" y="5811293"/>
                    <a:pt x="0" y="4559772"/>
                    <a:pt x="0" y="3015944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0861" t="-3356" r="-1657" b="-1491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62377" y="326429"/>
            <a:ext cx="7926316" cy="2352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04"/>
              </a:lnSpc>
              <a:spcBef>
                <a:spcPct val="0"/>
              </a:spcBef>
            </a:pPr>
            <a:r>
              <a:rPr lang="en-US" sz="51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“O CORAÇÃO HUMANO É UMA FÁBRICA DE ÍDOLOS!”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7657" y="3625990"/>
            <a:ext cx="9206332" cy="504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13"/>
              </a:lnSpc>
              <a:spcBef>
                <a:spcPct val="0"/>
              </a:spcBef>
            </a:pPr>
            <a:r>
              <a:rPr lang="en-US" sz="4140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Ídol</a:t>
            </a:r>
            <a:r>
              <a:rPr lang="en-US" sz="4140" u="none" strike="noStrike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o é qualquer coisa que valorizamos tanto que acaba drenando nossa energia emocional e mental, os nossos recursos e tempo. É qualquer coisa que fique acima do nosso relacionamento com Deus.</a:t>
            </a:r>
          </a:p>
          <a:p>
            <a:pPr marL="0" lvl="0" indent="0" algn="l">
              <a:lnSpc>
                <a:spcPts val="5713"/>
              </a:lnSpc>
              <a:spcBef>
                <a:spcPct val="0"/>
              </a:spcBef>
            </a:pPr>
            <a:endParaRPr lang="en-US" sz="4140" u="none" strike="noStrike">
              <a:solidFill>
                <a:srgbClr val="28491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1827" y="9688371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a mim!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3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5993373" y="-5458262"/>
            <a:ext cx="10196686" cy="10196686"/>
          </a:xfrm>
          <a:custGeom>
            <a:avLst/>
            <a:gdLst/>
            <a:ahLst/>
            <a:cxnLst/>
            <a:rect l="l" t="t" r="r" b="b"/>
            <a:pathLst>
              <a:path w="10196686" h="10196686">
                <a:moveTo>
                  <a:pt x="0" y="0"/>
                </a:moveTo>
                <a:lnTo>
                  <a:pt x="10196686" y="0"/>
                </a:lnTo>
                <a:lnTo>
                  <a:pt x="10196686" y="10196685"/>
                </a:lnTo>
                <a:lnTo>
                  <a:pt x="0" y="10196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4697329" y="6667836"/>
            <a:ext cx="8414387" cy="8414387"/>
          </a:xfrm>
          <a:custGeom>
            <a:avLst/>
            <a:gdLst/>
            <a:ahLst/>
            <a:cxnLst/>
            <a:rect l="l" t="t" r="r" b="b"/>
            <a:pathLst>
              <a:path w="8414387" h="8414387">
                <a:moveTo>
                  <a:pt x="0" y="0"/>
                </a:moveTo>
                <a:lnTo>
                  <a:pt x="8414387" y="0"/>
                </a:lnTo>
                <a:lnTo>
                  <a:pt x="8414387" y="8414387"/>
                </a:lnTo>
                <a:lnTo>
                  <a:pt x="0" y="8414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7910682" cy="10287000"/>
          </a:xfrm>
          <a:custGeom>
            <a:avLst/>
            <a:gdLst/>
            <a:ahLst/>
            <a:cxnLst/>
            <a:rect l="l" t="t" r="r" b="b"/>
            <a:pathLst>
              <a:path w="7910682" h="10287000">
                <a:moveTo>
                  <a:pt x="0" y="0"/>
                </a:moveTo>
                <a:lnTo>
                  <a:pt x="7910682" y="0"/>
                </a:lnTo>
                <a:lnTo>
                  <a:pt x="79106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478" r="-34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8091107" y="657225"/>
            <a:ext cx="9879016" cy="74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19"/>
              </a:lnSpc>
              <a:spcBef>
                <a:spcPct val="0"/>
              </a:spcBef>
            </a:pPr>
            <a:r>
              <a:rPr lang="en-US" sz="4766" b="1">
                <a:solidFill>
                  <a:srgbClr val="47250C"/>
                </a:solidFill>
                <a:latin typeface="Now Bold"/>
                <a:ea typeface="Now Bold"/>
                <a:cs typeface="Now Bold"/>
                <a:sym typeface="Now Bold"/>
              </a:rPr>
              <a:t>ENTUSIASMO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13525" y="1816038"/>
            <a:ext cx="9634180" cy="398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9"/>
              </a:lnSpc>
            </a:pPr>
            <a:r>
              <a:rPr lang="en-US" sz="3274" b="1">
                <a:solidFill>
                  <a:srgbClr val="47250C"/>
                </a:solidFill>
                <a:latin typeface="DM Sans Bold"/>
                <a:ea typeface="DM Sans Bold"/>
                <a:cs typeface="DM Sans Bold"/>
                <a:sym typeface="DM Sans Bold"/>
              </a:rPr>
              <a:t>A palavra "entusiasmo" tem origem no grego antigo "enthousiasmós", que significa "estar possuído por um deus" ou "ter um deus dentro de si". Essa palavra é formada por "en" (em) e "theos" (deus), indicando a presença de uma divindade dentro de alguém. </a:t>
            </a:r>
          </a:p>
          <a:p>
            <a:pPr marL="0" lvl="0" indent="0" algn="l">
              <a:lnSpc>
                <a:spcPts val="4519"/>
              </a:lnSpc>
              <a:spcBef>
                <a:spcPct val="0"/>
              </a:spcBef>
            </a:pPr>
            <a:endParaRPr lang="en-US" sz="3274" b="1">
              <a:solidFill>
                <a:srgbClr val="47250C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562225" y="5703573"/>
            <a:ext cx="10936780" cy="480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56"/>
              </a:lnSpc>
              <a:spcBef>
                <a:spcPct val="0"/>
              </a:spcBef>
            </a:pPr>
            <a:r>
              <a:rPr lang="en-US" sz="5331" b="1">
                <a:solidFill>
                  <a:srgbClr val="22150A"/>
                </a:solidFill>
                <a:latin typeface="DM Sans Bold"/>
                <a:ea typeface="DM Sans Bold"/>
                <a:cs typeface="DM Sans Bold"/>
                <a:sym typeface="DM Sans Bold"/>
              </a:rPr>
              <a:t>Q</a:t>
            </a:r>
            <a:r>
              <a:rPr lang="en-US" sz="5331" b="1" u="none" strike="noStrike">
                <a:solidFill>
                  <a:srgbClr val="22150A"/>
                </a:solidFill>
                <a:latin typeface="DM Sans Bold"/>
                <a:ea typeface="DM Sans Bold"/>
                <a:cs typeface="DM Sans Bold"/>
                <a:sym typeface="DM Sans Bold"/>
              </a:rPr>
              <a:t>ual o “deus” que há </a:t>
            </a:r>
          </a:p>
          <a:p>
            <a:pPr marL="0" lvl="0" indent="0" algn="ctr">
              <a:lnSpc>
                <a:spcPts val="7356"/>
              </a:lnSpc>
              <a:spcBef>
                <a:spcPct val="0"/>
              </a:spcBef>
            </a:pPr>
            <a:r>
              <a:rPr lang="en-US" sz="5331" b="1" u="none" strike="noStrike">
                <a:solidFill>
                  <a:srgbClr val="22150A"/>
                </a:solidFill>
                <a:latin typeface="DM Sans Bold"/>
                <a:ea typeface="DM Sans Bold"/>
                <a:cs typeface="DM Sans Bold"/>
                <a:sym typeface="DM Sans Bold"/>
              </a:rPr>
              <a:t>dentro de você?</a:t>
            </a:r>
          </a:p>
          <a:p>
            <a:pPr marL="0" lvl="0" indent="0" algn="ctr">
              <a:lnSpc>
                <a:spcPts val="4320"/>
              </a:lnSpc>
              <a:spcBef>
                <a:spcPct val="0"/>
              </a:spcBef>
            </a:pPr>
            <a:endParaRPr lang="en-US" sz="5331" b="1" u="none" strike="noStrike">
              <a:solidFill>
                <a:srgbClr val="22150A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0" lvl="0" indent="0" algn="ctr">
              <a:lnSpc>
                <a:spcPts val="7356"/>
              </a:lnSpc>
              <a:spcBef>
                <a:spcPct val="0"/>
              </a:spcBef>
            </a:pPr>
            <a:r>
              <a:rPr lang="en-US" sz="5331" b="1" u="none" strike="noStrike">
                <a:solidFill>
                  <a:srgbClr val="22150A"/>
                </a:solidFill>
                <a:latin typeface="DM Sans Bold"/>
                <a:ea typeface="DM Sans Bold"/>
                <a:cs typeface="DM Sans Bold"/>
                <a:sym typeface="DM Sans Bold"/>
              </a:rPr>
              <a:t>O que faz brilhar os </a:t>
            </a:r>
          </a:p>
          <a:p>
            <a:pPr marL="0" lvl="0" indent="0" algn="ctr">
              <a:lnSpc>
                <a:spcPts val="7356"/>
              </a:lnSpc>
              <a:spcBef>
                <a:spcPct val="0"/>
              </a:spcBef>
            </a:pPr>
            <a:r>
              <a:rPr lang="en-US" sz="5331" b="1" u="none" strike="noStrike">
                <a:solidFill>
                  <a:srgbClr val="22150A"/>
                </a:solidFill>
                <a:latin typeface="DM Sans Bold"/>
                <a:ea typeface="DM Sans Bold"/>
                <a:cs typeface="DM Sans Bold"/>
                <a:sym typeface="DM Sans Bold"/>
              </a:rPr>
              <a:t>seus olhos?</a:t>
            </a:r>
          </a:p>
          <a:p>
            <a:pPr marL="0" lvl="0" indent="0" algn="ctr">
              <a:lnSpc>
                <a:spcPts val="4182"/>
              </a:lnSpc>
              <a:spcBef>
                <a:spcPct val="0"/>
              </a:spcBef>
            </a:pPr>
            <a:endParaRPr lang="en-US" sz="5331" b="1" u="none" strike="noStrike">
              <a:solidFill>
                <a:srgbClr val="22150A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7060209" y="2183769"/>
            <a:ext cx="4161751" cy="1184729"/>
            <a:chOff x="0" y="0"/>
            <a:chExt cx="2565722" cy="7303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493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r>
                <a:rPr lang="en-US" sz="1887">
                  <a:solidFill>
                    <a:srgbClr val="6B4931"/>
                  </a:solidFill>
                  <a:latin typeface="DM Sans"/>
                  <a:ea typeface="DM Sans"/>
                  <a:cs typeface="DM Sans"/>
                  <a:sym typeface="DM Sans"/>
                </a:rPr>
                <a:t> 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6093797" y="3368497"/>
            <a:ext cx="4161751" cy="1184729"/>
            <a:chOff x="0" y="0"/>
            <a:chExt cx="2565722" cy="7303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7B4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24615" y="4553226"/>
            <a:ext cx="4161751" cy="1184729"/>
            <a:chOff x="0" y="0"/>
            <a:chExt cx="2565722" cy="730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B96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10800000">
            <a:off x="6758203" y="5737955"/>
            <a:ext cx="4161751" cy="1184729"/>
            <a:chOff x="0" y="0"/>
            <a:chExt cx="2565722" cy="7303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A48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24615" y="6918503"/>
            <a:ext cx="4161751" cy="1184729"/>
            <a:chOff x="0" y="0"/>
            <a:chExt cx="2565722" cy="730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65722" cy="730386"/>
            </a:xfrm>
            <a:custGeom>
              <a:avLst/>
              <a:gdLst/>
              <a:ahLst/>
              <a:cxnLst/>
              <a:rect l="l" t="t" r="r" b="b"/>
              <a:pathLst>
                <a:path w="2565722" h="730386">
                  <a:moveTo>
                    <a:pt x="0" y="0"/>
                  </a:moveTo>
                  <a:lnTo>
                    <a:pt x="2362522" y="0"/>
                  </a:lnTo>
                  <a:lnTo>
                    <a:pt x="2565722" y="365193"/>
                  </a:lnTo>
                  <a:lnTo>
                    <a:pt x="2362522" y="730386"/>
                  </a:lnTo>
                  <a:lnTo>
                    <a:pt x="0" y="730386"/>
                  </a:lnTo>
                  <a:lnTo>
                    <a:pt x="203200" y="36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E3B6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-38100"/>
              <a:ext cx="2311722" cy="768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02031" y="3618050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da vitória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59637" y="2433321"/>
            <a:ext cx="1962894" cy="628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F7E3B6"/>
                </a:solidFill>
                <a:latin typeface="DM Sans Bold"/>
                <a:ea typeface="DM Sans Bold"/>
                <a:cs typeface="DM Sans Bold"/>
                <a:sym typeface="DM Sans Bold"/>
              </a:rPr>
              <a:t>A chave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406205" y="2283620"/>
            <a:ext cx="6462140" cy="153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9"/>
              </a:lnSpc>
            </a:pPr>
            <a:r>
              <a:rPr lang="en-US" sz="32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O método nunca é a chave para a realização dos planos de Deus. </a:t>
            </a:r>
          </a:p>
          <a:p>
            <a:pPr marL="0" lvl="0" indent="0" algn="l">
              <a:lnSpc>
                <a:spcPts val="4119"/>
              </a:lnSpc>
            </a:pPr>
            <a:endParaRPr lang="en-US" sz="3269">
              <a:solidFill>
                <a:srgbClr val="28491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47593" y="4802779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81181" y="5987507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conhecer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32849" y="7170333"/>
            <a:ext cx="2745282" cy="62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5"/>
              </a:lnSpc>
              <a:spcBef>
                <a:spcPct val="0"/>
              </a:spcBef>
            </a:pPr>
            <a:r>
              <a:rPr lang="en-US" sz="375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DEUS!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191152" y="4582869"/>
            <a:ext cx="5244049" cy="102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9"/>
              </a:lnSpc>
            </a:pPr>
            <a:r>
              <a:rPr lang="en-US" sz="32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Não existe nenhuma igreja igual a outra.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3439881"/>
            <a:ext cx="4884918" cy="102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119"/>
              </a:lnSpc>
            </a:pPr>
            <a:r>
              <a:rPr lang="en-US" sz="32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A chave é o relacionamento com Ele.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3358" y="5351413"/>
            <a:ext cx="6455602" cy="2051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119"/>
              </a:lnSpc>
            </a:pPr>
            <a:r>
              <a:rPr lang="en-US" sz="32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Quando abandonamos nosso relacionamento com Deus para ir atrás de um método, cometemos adultério espiritual.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86366" y="6367731"/>
            <a:ext cx="6401634" cy="279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41"/>
              </a:lnSpc>
            </a:pPr>
            <a:r>
              <a:rPr lang="en-US" sz="2969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Se, para encontrar a “resposta” concentrarmos nossa atenção em qualquer coisa e nos esquecermos de buscar a Deus, vamos roubar de nós mesmos e de nossa igreja a oportunidade de vê-lo agindo.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6443" y="526917"/>
            <a:ext cx="16558758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4"/>
              </a:lnSpc>
              <a:spcBef>
                <a:spcPct val="0"/>
              </a:spcBef>
            </a:pPr>
            <a:r>
              <a:rPr lang="en-US" sz="6570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DEUS QUER A MIM!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360985"/>
          </a:xfrm>
          <a:custGeom>
            <a:avLst/>
            <a:gdLst/>
            <a:ahLst/>
            <a:cxnLst/>
            <a:rect l="l" t="t" r="r" b="b"/>
            <a:pathLst>
              <a:path w="18288000" h="10360985">
                <a:moveTo>
                  <a:pt x="0" y="0"/>
                </a:moveTo>
                <a:lnTo>
                  <a:pt x="18288000" y="0"/>
                </a:lnTo>
                <a:lnTo>
                  <a:pt x="18288000" y="10360985"/>
                </a:lnTo>
                <a:lnTo>
                  <a:pt x="0" y="10360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1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2622339" y="1290168"/>
            <a:ext cx="13271913" cy="9070817"/>
            <a:chOff x="0" y="0"/>
            <a:chExt cx="5508856" cy="3765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945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81" r="-158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11034089" y="1427995"/>
            <a:ext cx="2333311" cy="3350708"/>
          </a:xfrm>
          <a:custGeom>
            <a:avLst/>
            <a:gdLst/>
            <a:ahLst/>
            <a:cxnLst/>
            <a:rect l="l" t="t" r="r" b="b"/>
            <a:pathLst>
              <a:path w="2333311" h="3350708">
                <a:moveTo>
                  <a:pt x="0" y="0"/>
                </a:moveTo>
                <a:lnTo>
                  <a:pt x="2333311" y="0"/>
                </a:lnTo>
                <a:lnTo>
                  <a:pt x="2333311" y="3350709"/>
                </a:lnTo>
                <a:lnTo>
                  <a:pt x="0" y="33507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8760496" y="5392579"/>
            <a:ext cx="7617202" cy="1824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01"/>
              </a:lnSpc>
              <a:spcBef>
                <a:spcPct val="0"/>
              </a:spcBef>
            </a:pPr>
            <a:r>
              <a:rPr lang="en-US" sz="5917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DEUS QUER O MEU MELHOR!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2174177" y="1921502"/>
            <a:ext cx="13939646" cy="6215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19"/>
              </a:lnSpc>
            </a:pPr>
            <a:r>
              <a:rPr lang="en-US" sz="11799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Conteúdo para os Promotores de Missões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86600" y="26597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504563" y="4417972"/>
            <a:ext cx="13635460" cy="1451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1899"/>
              </a:lnSpc>
            </a:pPr>
            <a:r>
              <a:rPr lang="en-US" sz="84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Curso</a:t>
            </a:r>
            <a:r>
              <a:rPr lang="en-US" sz="84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84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Promotores</a:t>
            </a:r>
            <a:endParaRPr lang="en-US" sz="8499" b="1" dirty="0">
              <a:solidFill>
                <a:srgbClr val="0081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141799" y="6086414"/>
            <a:ext cx="8059601" cy="393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09028" lvl="1" indent="-604514" algn="l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On-line</a:t>
            </a:r>
          </a:p>
          <a:p>
            <a:pPr marL="1209028" lvl="1" indent="-604514" algn="l">
              <a:lnSpc>
                <a:spcPts val="7839"/>
              </a:lnSpc>
              <a:buFont typeface="Arial"/>
              <a:buChar char="•"/>
            </a:pPr>
            <a:r>
              <a:rPr lang="en-US" sz="5599" dirty="0" err="1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Gratuito</a:t>
            </a:r>
            <a:endParaRPr lang="en-US" sz="5599" dirty="0">
              <a:solidFill>
                <a:srgbClr val="00811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09028" lvl="1" indent="-604514" algn="l">
              <a:lnSpc>
                <a:spcPts val="7839"/>
              </a:lnSpc>
              <a:buFont typeface="Arial"/>
              <a:buChar char="•"/>
            </a:pPr>
            <a:r>
              <a:rPr lang="en-US" sz="5599" dirty="0" err="1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Vídeo</a:t>
            </a:r>
            <a:r>
              <a:rPr lang="en-US" sz="5599" dirty="0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 aulas</a:t>
            </a:r>
          </a:p>
          <a:p>
            <a:pPr marL="1209028" lvl="1" indent="-604514" algn="l">
              <a:lnSpc>
                <a:spcPts val="7839"/>
              </a:lnSpc>
              <a:buFont typeface="Arial"/>
              <a:buChar char="•"/>
            </a:pPr>
            <a:r>
              <a:rPr lang="en-US" sz="5599" dirty="0" err="1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Certificado</a:t>
            </a:r>
            <a:endParaRPr lang="en-US" sz="5599" dirty="0">
              <a:solidFill>
                <a:srgbClr val="00811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2409984" y="942975"/>
            <a:ext cx="15878016" cy="9495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CURSO DE PROMOTORES DE MISSÕES – 4 módulos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I. Mobilização Missionária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II. Vocação Missionária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endParaRPr lang="en-US" sz="4900" b="1">
              <a:solidFill>
                <a:srgbClr val="0081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III. Dicas Práticas de Mobilização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IV. Enfrentando os obstáculos</a:t>
            </a:r>
          </a:p>
          <a:p>
            <a:pPr algn="ctr">
              <a:lnSpc>
                <a:spcPts val="6860"/>
              </a:lnSpc>
              <a:spcBef>
                <a:spcPct val="0"/>
              </a:spcBef>
            </a:pPr>
            <a:endParaRPr lang="en-US" sz="4900" b="1">
              <a:solidFill>
                <a:srgbClr val="0081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584323" y="3264214"/>
            <a:ext cx="3969535" cy="5762592"/>
          </a:xfrm>
          <a:custGeom>
            <a:avLst/>
            <a:gdLst/>
            <a:ahLst/>
            <a:cxnLst/>
            <a:rect l="l" t="t" r="r" b="b"/>
            <a:pathLst>
              <a:path w="3969535" h="5762592">
                <a:moveTo>
                  <a:pt x="0" y="0"/>
                </a:moveTo>
                <a:lnTo>
                  <a:pt x="3969535" y="0"/>
                </a:lnTo>
                <a:lnTo>
                  <a:pt x="3969535" y="5762591"/>
                </a:lnTo>
                <a:lnTo>
                  <a:pt x="0" y="5762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3068308" y="1480908"/>
            <a:ext cx="5001563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Apostila</a:t>
            </a:r>
            <a:r>
              <a:rPr lang="en-US" sz="51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67230" y="1113156"/>
            <a:ext cx="7160493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Colocando</a:t>
            </a:r>
            <a:r>
              <a:rPr lang="en-US" sz="51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</a:t>
            </a:r>
            <a:r>
              <a:rPr lang="en-US" sz="51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Prática</a:t>
            </a:r>
            <a:endParaRPr lang="en-US" sz="5199" b="1" dirty="0">
              <a:solidFill>
                <a:srgbClr val="0081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868509" y="3264214"/>
            <a:ext cx="3957937" cy="5762592"/>
          </a:xfrm>
          <a:custGeom>
            <a:avLst/>
            <a:gdLst/>
            <a:ahLst/>
            <a:cxnLst/>
            <a:rect l="l" t="t" r="r" b="b"/>
            <a:pathLst>
              <a:path w="3957937" h="5762592">
                <a:moveTo>
                  <a:pt x="0" y="0"/>
                </a:moveTo>
                <a:lnTo>
                  <a:pt x="3957936" y="0"/>
                </a:lnTo>
                <a:lnTo>
                  <a:pt x="3957936" y="5762591"/>
                </a:lnTo>
                <a:lnTo>
                  <a:pt x="0" y="5762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86600" y="25213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418006" y="4580209"/>
            <a:ext cx="14414398" cy="1451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Mentoria de </a:t>
            </a:r>
            <a:r>
              <a:rPr lang="en-US" sz="8499" b="1" dirty="0" err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Promotores</a:t>
            </a:r>
            <a:endParaRPr lang="en-US" sz="8499" b="1" dirty="0">
              <a:solidFill>
                <a:srgbClr val="00811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95352" y="6244536"/>
            <a:ext cx="13415120" cy="419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7901" lvl="1" indent="-528951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On-line</a:t>
            </a:r>
          </a:p>
          <a:p>
            <a:pPr marL="1057901" lvl="1" indent="-528951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Gratuito</a:t>
            </a:r>
          </a:p>
          <a:p>
            <a:pPr marL="1057901" lvl="1" indent="-528951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Aulas mensais ao vivo pelo Zoom</a:t>
            </a:r>
          </a:p>
          <a:p>
            <a:pPr marL="1057901" lvl="1" indent="-528951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Certificado a cada 12 aulas</a:t>
            </a:r>
          </a:p>
          <a:p>
            <a:pPr algn="l">
              <a:lnSpc>
                <a:spcPts val="6019"/>
              </a:lnSpc>
            </a:pPr>
            <a:endParaRPr lang="en-US" sz="4899">
              <a:solidFill>
                <a:srgbClr val="00811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86600" y="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972742" y="5570960"/>
            <a:ext cx="13085899" cy="145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1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Cadastro de Promotores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207217" y="1504907"/>
            <a:ext cx="16445619" cy="7277186"/>
          </a:xfrm>
          <a:custGeom>
            <a:avLst/>
            <a:gdLst/>
            <a:ahLst/>
            <a:cxnLst/>
            <a:rect l="l" t="t" r="r" b="b"/>
            <a:pathLst>
              <a:path w="16445619" h="7277186">
                <a:moveTo>
                  <a:pt x="0" y="0"/>
                </a:moveTo>
                <a:lnTo>
                  <a:pt x="16445619" y="0"/>
                </a:lnTo>
                <a:lnTo>
                  <a:pt x="16445619" y="7277186"/>
                </a:lnTo>
                <a:lnTo>
                  <a:pt x="0" y="7277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508823" y="661117"/>
            <a:ext cx="14286524" cy="8358353"/>
          </a:xfrm>
          <a:custGeom>
            <a:avLst/>
            <a:gdLst/>
            <a:ahLst/>
            <a:cxnLst/>
            <a:rect l="l" t="t" r="r" b="b"/>
            <a:pathLst>
              <a:path w="14286524" h="8358353">
                <a:moveTo>
                  <a:pt x="0" y="0"/>
                </a:moveTo>
                <a:lnTo>
                  <a:pt x="14286524" y="0"/>
                </a:lnTo>
                <a:lnTo>
                  <a:pt x="14286524" y="8358353"/>
                </a:lnTo>
                <a:lnTo>
                  <a:pt x="0" y="8358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086600" y="13611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3810000" y="4467587"/>
            <a:ext cx="11150634" cy="1451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1" dirty="0">
                <a:solidFill>
                  <a:srgbClr val="00811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Blog do Promotor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6233794"/>
            <a:ext cx="18153512" cy="354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7901" lvl="1" indent="-528951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É um Blog para o Promotor de Missões (todas campanhas)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Mais de 240 mil visualizações em 2024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500 Posts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8113"/>
                </a:solidFill>
                <a:latin typeface="Open Sans"/>
                <a:ea typeface="Open Sans"/>
                <a:cs typeface="Open Sans"/>
                <a:sym typeface="Open Sans"/>
              </a:rPr>
              <a:t>Conteúdos Mensais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1958788" y="196382"/>
            <a:ext cx="5961124" cy="9894237"/>
          </a:xfrm>
          <a:custGeom>
            <a:avLst/>
            <a:gdLst/>
            <a:ahLst/>
            <a:cxnLst/>
            <a:rect l="l" t="t" r="r" b="b"/>
            <a:pathLst>
              <a:path w="5961124" h="9894237">
                <a:moveTo>
                  <a:pt x="0" y="0"/>
                </a:moveTo>
                <a:lnTo>
                  <a:pt x="5961124" y="0"/>
                </a:lnTo>
                <a:lnTo>
                  <a:pt x="5961124" y="9894236"/>
                </a:lnTo>
                <a:lnTo>
                  <a:pt x="0" y="9894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28700" y="3269015"/>
            <a:ext cx="10328394" cy="2631188"/>
          </a:xfrm>
          <a:custGeom>
            <a:avLst/>
            <a:gdLst/>
            <a:ahLst/>
            <a:cxnLst/>
            <a:rect l="l" t="t" r="r" b="b"/>
            <a:pathLst>
              <a:path w="10328394" h="2631188">
                <a:moveTo>
                  <a:pt x="0" y="0"/>
                </a:moveTo>
                <a:lnTo>
                  <a:pt x="10328394" y="0"/>
                </a:lnTo>
                <a:lnTo>
                  <a:pt x="10328394" y="2631188"/>
                </a:lnTo>
                <a:lnTo>
                  <a:pt x="0" y="2631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1958788" y="196382"/>
            <a:ext cx="5961124" cy="9894237"/>
          </a:xfrm>
          <a:custGeom>
            <a:avLst/>
            <a:gdLst/>
            <a:ahLst/>
            <a:cxnLst/>
            <a:rect l="l" t="t" r="r" b="b"/>
            <a:pathLst>
              <a:path w="5961124" h="9894237">
                <a:moveTo>
                  <a:pt x="0" y="0"/>
                </a:moveTo>
                <a:lnTo>
                  <a:pt x="5961124" y="0"/>
                </a:lnTo>
                <a:lnTo>
                  <a:pt x="5961124" y="9894236"/>
                </a:lnTo>
                <a:lnTo>
                  <a:pt x="0" y="9894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28700" y="3269015"/>
            <a:ext cx="10328394" cy="2631188"/>
          </a:xfrm>
          <a:custGeom>
            <a:avLst/>
            <a:gdLst/>
            <a:ahLst/>
            <a:cxnLst/>
            <a:rect l="l" t="t" r="r" b="b"/>
            <a:pathLst>
              <a:path w="10328394" h="2631188">
                <a:moveTo>
                  <a:pt x="0" y="0"/>
                </a:moveTo>
                <a:lnTo>
                  <a:pt x="10328394" y="0"/>
                </a:lnTo>
                <a:lnTo>
                  <a:pt x="10328394" y="2631188"/>
                </a:lnTo>
                <a:lnTo>
                  <a:pt x="0" y="2631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2492353" y="3032442"/>
            <a:ext cx="610871" cy="473148"/>
          </a:xfrm>
          <a:custGeom>
            <a:avLst/>
            <a:gdLst/>
            <a:ahLst/>
            <a:cxnLst/>
            <a:rect l="l" t="t" r="r" b="b"/>
            <a:pathLst>
              <a:path w="610871" h="473148">
                <a:moveTo>
                  <a:pt x="0" y="0"/>
                </a:moveTo>
                <a:lnTo>
                  <a:pt x="610872" y="0"/>
                </a:lnTo>
                <a:lnTo>
                  <a:pt x="610872" y="473147"/>
                </a:lnTo>
                <a:lnTo>
                  <a:pt x="0" y="4731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28700" y="1748744"/>
            <a:ext cx="16355730" cy="7257855"/>
          </a:xfrm>
          <a:custGeom>
            <a:avLst/>
            <a:gdLst/>
            <a:ahLst/>
            <a:cxnLst/>
            <a:rect l="l" t="t" r="r" b="b"/>
            <a:pathLst>
              <a:path w="16355730" h="7257855">
                <a:moveTo>
                  <a:pt x="0" y="0"/>
                </a:moveTo>
                <a:lnTo>
                  <a:pt x="16355730" y="0"/>
                </a:lnTo>
                <a:lnTo>
                  <a:pt x="16355730" y="7257856"/>
                </a:lnTo>
                <a:lnTo>
                  <a:pt x="0" y="72578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194317" y="448936"/>
            <a:ext cx="12694030" cy="9076734"/>
          </a:xfrm>
          <a:custGeom>
            <a:avLst/>
            <a:gdLst/>
            <a:ahLst/>
            <a:cxnLst/>
            <a:rect l="l" t="t" r="r" b="b"/>
            <a:pathLst>
              <a:path w="12694030" h="9076734">
                <a:moveTo>
                  <a:pt x="0" y="0"/>
                </a:moveTo>
                <a:lnTo>
                  <a:pt x="12694029" y="0"/>
                </a:lnTo>
                <a:lnTo>
                  <a:pt x="12694029" y="9076734"/>
                </a:lnTo>
                <a:lnTo>
                  <a:pt x="0" y="90767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28700" y="1981383"/>
            <a:ext cx="16368202" cy="6271512"/>
          </a:xfrm>
          <a:custGeom>
            <a:avLst/>
            <a:gdLst/>
            <a:ahLst/>
            <a:cxnLst/>
            <a:rect l="l" t="t" r="r" b="b"/>
            <a:pathLst>
              <a:path w="16368202" h="6271512">
                <a:moveTo>
                  <a:pt x="0" y="0"/>
                </a:moveTo>
                <a:lnTo>
                  <a:pt x="16368202" y="0"/>
                </a:lnTo>
                <a:lnTo>
                  <a:pt x="16368202" y="6271512"/>
                </a:lnTo>
                <a:lnTo>
                  <a:pt x="0" y="6271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587796" y="1461873"/>
            <a:ext cx="15352508" cy="7796427"/>
          </a:xfrm>
          <a:custGeom>
            <a:avLst/>
            <a:gdLst/>
            <a:ahLst/>
            <a:cxnLst/>
            <a:rect l="l" t="t" r="r" b="b"/>
            <a:pathLst>
              <a:path w="15352508" h="7796427">
                <a:moveTo>
                  <a:pt x="0" y="0"/>
                </a:moveTo>
                <a:lnTo>
                  <a:pt x="15352509" y="0"/>
                </a:lnTo>
                <a:lnTo>
                  <a:pt x="15352509" y="7796427"/>
                </a:lnTo>
                <a:lnTo>
                  <a:pt x="0" y="7796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92" b="-1992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23744" y="592574"/>
            <a:ext cx="9609273" cy="9101853"/>
          </a:xfrm>
          <a:custGeom>
            <a:avLst/>
            <a:gdLst/>
            <a:ahLst/>
            <a:cxnLst/>
            <a:rect l="l" t="t" r="r" b="b"/>
            <a:pathLst>
              <a:path w="9609273" h="9101853">
                <a:moveTo>
                  <a:pt x="0" y="0"/>
                </a:moveTo>
                <a:lnTo>
                  <a:pt x="9609273" y="0"/>
                </a:lnTo>
                <a:lnTo>
                  <a:pt x="9609273" y="9101852"/>
                </a:lnTo>
                <a:lnTo>
                  <a:pt x="0" y="9101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684043" y="225799"/>
            <a:ext cx="10919914" cy="9835402"/>
          </a:xfrm>
          <a:custGeom>
            <a:avLst/>
            <a:gdLst/>
            <a:ahLst/>
            <a:cxnLst/>
            <a:rect l="l" t="t" r="r" b="b"/>
            <a:pathLst>
              <a:path w="10919914" h="9835402">
                <a:moveTo>
                  <a:pt x="0" y="0"/>
                </a:moveTo>
                <a:lnTo>
                  <a:pt x="10919914" y="0"/>
                </a:lnTo>
                <a:lnTo>
                  <a:pt x="10919914" y="9835402"/>
                </a:lnTo>
                <a:lnTo>
                  <a:pt x="0" y="98354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423055" y="606761"/>
            <a:ext cx="13978313" cy="8651539"/>
          </a:xfrm>
          <a:custGeom>
            <a:avLst/>
            <a:gdLst/>
            <a:ahLst/>
            <a:cxnLst/>
            <a:rect l="l" t="t" r="r" b="b"/>
            <a:pathLst>
              <a:path w="13978313" h="8651539">
                <a:moveTo>
                  <a:pt x="0" y="0"/>
                </a:moveTo>
                <a:lnTo>
                  <a:pt x="13978312" y="0"/>
                </a:lnTo>
                <a:lnTo>
                  <a:pt x="13978312" y="8651539"/>
                </a:lnTo>
                <a:lnTo>
                  <a:pt x="0" y="86515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862554" y="352702"/>
            <a:ext cx="13655250" cy="8905598"/>
          </a:xfrm>
          <a:custGeom>
            <a:avLst/>
            <a:gdLst/>
            <a:ahLst/>
            <a:cxnLst/>
            <a:rect l="l" t="t" r="r" b="b"/>
            <a:pathLst>
              <a:path w="13655250" h="8905598">
                <a:moveTo>
                  <a:pt x="0" y="0"/>
                </a:moveTo>
                <a:lnTo>
                  <a:pt x="13655250" y="0"/>
                </a:lnTo>
                <a:lnTo>
                  <a:pt x="13655250" y="8905598"/>
                </a:lnTo>
                <a:lnTo>
                  <a:pt x="0" y="8905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432774" y="246762"/>
            <a:ext cx="11312530" cy="9889570"/>
          </a:xfrm>
          <a:custGeom>
            <a:avLst/>
            <a:gdLst/>
            <a:ahLst/>
            <a:cxnLst/>
            <a:rect l="l" t="t" r="r" b="b"/>
            <a:pathLst>
              <a:path w="11312530" h="9889570">
                <a:moveTo>
                  <a:pt x="0" y="0"/>
                </a:moveTo>
                <a:lnTo>
                  <a:pt x="11312530" y="0"/>
                </a:lnTo>
                <a:lnTo>
                  <a:pt x="11312530" y="9889571"/>
                </a:lnTo>
                <a:lnTo>
                  <a:pt x="0" y="988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073092" y="1028700"/>
            <a:ext cx="14368497" cy="8172083"/>
          </a:xfrm>
          <a:custGeom>
            <a:avLst/>
            <a:gdLst/>
            <a:ahLst/>
            <a:cxnLst/>
            <a:rect l="l" t="t" r="r" b="b"/>
            <a:pathLst>
              <a:path w="14368497" h="8172083">
                <a:moveTo>
                  <a:pt x="0" y="0"/>
                </a:moveTo>
                <a:lnTo>
                  <a:pt x="14368497" y="0"/>
                </a:lnTo>
                <a:lnTo>
                  <a:pt x="14368497" y="8172083"/>
                </a:lnTo>
                <a:lnTo>
                  <a:pt x="0" y="8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591172" y="459733"/>
            <a:ext cx="11727682" cy="8895714"/>
          </a:xfrm>
          <a:custGeom>
            <a:avLst/>
            <a:gdLst/>
            <a:ahLst/>
            <a:cxnLst/>
            <a:rect l="l" t="t" r="r" b="b"/>
            <a:pathLst>
              <a:path w="11727682" h="8895714">
                <a:moveTo>
                  <a:pt x="0" y="0"/>
                </a:moveTo>
                <a:lnTo>
                  <a:pt x="11727682" y="0"/>
                </a:lnTo>
                <a:lnTo>
                  <a:pt x="11727682" y="8895713"/>
                </a:lnTo>
                <a:lnTo>
                  <a:pt x="0" y="8895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974487" y="493588"/>
            <a:ext cx="13064934" cy="9299824"/>
          </a:xfrm>
          <a:custGeom>
            <a:avLst/>
            <a:gdLst/>
            <a:ahLst/>
            <a:cxnLst/>
            <a:rect l="l" t="t" r="r" b="b"/>
            <a:pathLst>
              <a:path w="13064934" h="9299824">
                <a:moveTo>
                  <a:pt x="0" y="0"/>
                </a:moveTo>
                <a:lnTo>
                  <a:pt x="13064935" y="0"/>
                </a:lnTo>
                <a:lnTo>
                  <a:pt x="13064935" y="9299824"/>
                </a:lnTo>
                <a:lnTo>
                  <a:pt x="0" y="9299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901247" y="687886"/>
            <a:ext cx="2081022" cy="208102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01247" y="3761794"/>
            <a:ext cx="1968435" cy="196843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1196" b="-1196"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01247" y="6922429"/>
            <a:ext cx="1968435" cy="196843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190500" cap="sq">
              <a:solidFill>
                <a:srgbClr val="658B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189866" y="1235658"/>
            <a:ext cx="13939141" cy="89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silvana.martines@missoesnacionais.org.br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89866" y="4253274"/>
            <a:ext cx="11283032" cy="89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(18) 99758-1421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9866" y="7086171"/>
            <a:ext cx="11283032" cy="180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@silvanaspmartines</a:t>
            </a:r>
          </a:p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3E5E34"/>
                </a:solidFill>
                <a:latin typeface="DM Sans Bold"/>
                <a:ea typeface="DM Sans Bold"/>
                <a:cs typeface="DM Sans Bold"/>
                <a:sym typeface="DM Sans Bold"/>
              </a:rPr>
              <a:t>@misaelmedinamartiness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393519" y="1784355"/>
            <a:ext cx="8774880" cy="8774880"/>
            <a:chOff x="0" y="0"/>
            <a:chExt cx="3331210" cy="33312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3331210" y="3331210"/>
                  </a:moveTo>
                  <a:lnTo>
                    <a:pt x="0" y="3331210"/>
                  </a:lnTo>
                  <a:cubicBezTo>
                    <a:pt x="0" y="149098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3"/>
              <a:stretch>
                <a:fillRect l="-46153" r="-4615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048250"/>
            <a:ext cx="9364819" cy="182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07"/>
              </a:lnSpc>
              <a:spcBef>
                <a:spcPct val="0"/>
              </a:spcBef>
            </a:pPr>
            <a:r>
              <a:rPr lang="en-US" sz="5295">
                <a:solidFill>
                  <a:srgbClr val="28491A"/>
                </a:solidFill>
                <a:latin typeface="DM Sans"/>
                <a:ea typeface="DM Sans"/>
                <a:cs typeface="DM Sans"/>
                <a:sym typeface="DM Sans"/>
              </a:rPr>
              <a:t>Tenha um Conselho Missionário!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938602"/>
            <a:ext cx="13630286" cy="13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43"/>
              </a:lnSpc>
            </a:pPr>
            <a:r>
              <a:rPr lang="en-US" sz="7530" b="1" spc="459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   1.Trabalhe em Equipe!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407049" y="4206681"/>
            <a:ext cx="3721823" cy="4206015"/>
            <a:chOff x="0" y="0"/>
            <a:chExt cx="980233" cy="11077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9A40A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313163">
            <a:off x="14330817" y="-1655690"/>
            <a:ext cx="9085628" cy="5368780"/>
          </a:xfrm>
          <a:custGeom>
            <a:avLst/>
            <a:gdLst/>
            <a:ahLst/>
            <a:cxnLst/>
            <a:rect l="l" t="t" r="r" b="b"/>
            <a:pathLst>
              <a:path w="9085628" h="5368780">
                <a:moveTo>
                  <a:pt x="0" y="0"/>
                </a:moveTo>
                <a:lnTo>
                  <a:pt x="9085629" y="0"/>
                </a:lnTo>
                <a:lnTo>
                  <a:pt x="9085629" y="5368780"/>
                </a:lnTo>
                <a:lnTo>
                  <a:pt x="0" y="5368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9520821" y="4206681"/>
            <a:ext cx="3721823" cy="4206015"/>
            <a:chOff x="0" y="0"/>
            <a:chExt cx="980233" cy="11077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023694" y="4206681"/>
            <a:ext cx="3721823" cy="4206015"/>
            <a:chOff x="0" y="0"/>
            <a:chExt cx="980233" cy="11077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980783" y="4228120"/>
            <a:ext cx="3721823" cy="4206015"/>
            <a:chOff x="0" y="0"/>
            <a:chExt cx="980233" cy="11077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114254" y="1942221"/>
            <a:ext cx="9512389" cy="19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6238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CONSELHO MISSIONÁRIO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7531" y="5290361"/>
            <a:ext cx="3860859" cy="202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3"/>
              </a:lnSpc>
              <a:spcBef>
                <a:spcPct val="0"/>
              </a:spcBef>
            </a:pPr>
            <a:r>
              <a:rPr lang="en-US" sz="393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CONVERSE COM SEU PASTOR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921349" y="5007318"/>
            <a:ext cx="3850968" cy="271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ENVOLVA E ENVISIONE OS LÍDERES DA IGREJA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95275" y="5180424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OBSERVE OS TALENTOS E DONS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27293" y="4481960"/>
            <a:ext cx="3488373" cy="358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</a:pPr>
            <a:r>
              <a:rPr lang="en-US" sz="34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FAÇAM </a:t>
            </a:r>
          </a:p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4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JUNTOS O PLANEJAMENTO DE TODAS AÇÕES MISSIONÁRIAS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26974" y="303999"/>
            <a:ext cx="12490685" cy="13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43"/>
              </a:lnSpc>
            </a:pPr>
            <a:r>
              <a:rPr lang="en-US" sz="7530" b="1" spc="459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Trabalhe em Equipe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722141" y="368200"/>
            <a:ext cx="12843717" cy="9054575"/>
          </a:xfrm>
          <a:custGeom>
            <a:avLst/>
            <a:gdLst/>
            <a:ahLst/>
            <a:cxnLst/>
            <a:rect l="l" t="t" r="r" b="b"/>
            <a:pathLst>
              <a:path w="12843717" h="9054575">
                <a:moveTo>
                  <a:pt x="0" y="0"/>
                </a:moveTo>
                <a:lnTo>
                  <a:pt x="12843718" y="0"/>
                </a:lnTo>
                <a:lnTo>
                  <a:pt x="12843718" y="9054574"/>
                </a:lnTo>
                <a:lnTo>
                  <a:pt x="0" y="9054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348947" y="5431807"/>
            <a:ext cx="8485312" cy="6236822"/>
          </a:xfrm>
          <a:custGeom>
            <a:avLst/>
            <a:gdLst/>
            <a:ahLst/>
            <a:cxnLst/>
            <a:rect l="l" t="t" r="r" b="b"/>
            <a:pathLst>
              <a:path w="6797626" h="6236822">
                <a:moveTo>
                  <a:pt x="0" y="0"/>
                </a:moveTo>
                <a:lnTo>
                  <a:pt x="6797626" y="0"/>
                </a:lnTo>
                <a:lnTo>
                  <a:pt x="6797626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2255514" y="2745379"/>
            <a:ext cx="10434893" cy="305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222"/>
              </a:lnSpc>
            </a:pPr>
            <a:r>
              <a:rPr lang="en-US" sz="8730" b="1" spc="532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2. Estabeleça Alvos!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8533" y="0"/>
            <a:ext cx="18406533" cy="10353675"/>
          </a:xfrm>
          <a:custGeom>
            <a:avLst/>
            <a:gdLst/>
            <a:ahLst/>
            <a:cxnLst/>
            <a:rect l="l" t="t" r="r" b="b"/>
            <a:pathLst>
              <a:path w="18406533" h="10353675">
                <a:moveTo>
                  <a:pt x="0" y="0"/>
                </a:moveTo>
                <a:lnTo>
                  <a:pt x="18406533" y="0"/>
                </a:lnTo>
                <a:lnTo>
                  <a:pt x="18406533" y="10353675"/>
                </a:lnTo>
                <a:lnTo>
                  <a:pt x="0" y="10353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294991" y="3606805"/>
            <a:ext cx="3721823" cy="4206015"/>
            <a:chOff x="0" y="0"/>
            <a:chExt cx="980233" cy="11077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796474" y="3608446"/>
            <a:ext cx="3721823" cy="4206015"/>
            <a:chOff x="0" y="0"/>
            <a:chExt cx="980233" cy="11077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96080" y="3606805"/>
            <a:ext cx="3721823" cy="4206015"/>
            <a:chOff x="0" y="0"/>
            <a:chExt cx="980233" cy="11077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364532" y="5070710"/>
            <a:ext cx="1783830" cy="1783830"/>
          </a:xfrm>
          <a:custGeom>
            <a:avLst/>
            <a:gdLst/>
            <a:ahLst/>
            <a:cxnLst/>
            <a:rect l="l" t="t" r="r" b="b"/>
            <a:pathLst>
              <a:path w="1783830" h="1783830">
                <a:moveTo>
                  <a:pt x="0" y="0"/>
                </a:moveTo>
                <a:lnTo>
                  <a:pt x="1783830" y="0"/>
                </a:lnTo>
                <a:lnTo>
                  <a:pt x="1783830" y="1783830"/>
                </a:lnTo>
                <a:lnTo>
                  <a:pt x="0" y="178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1576424" y="4993011"/>
            <a:ext cx="1861529" cy="1861529"/>
          </a:xfrm>
          <a:custGeom>
            <a:avLst/>
            <a:gdLst/>
            <a:ahLst/>
            <a:cxnLst/>
            <a:rect l="l" t="t" r="r" b="b"/>
            <a:pathLst>
              <a:path w="1861529" h="1861529">
                <a:moveTo>
                  <a:pt x="0" y="0"/>
                </a:moveTo>
                <a:lnTo>
                  <a:pt x="1861529" y="0"/>
                </a:lnTo>
                <a:lnTo>
                  <a:pt x="1861529" y="1861529"/>
                </a:lnTo>
                <a:lnTo>
                  <a:pt x="0" y="1861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4600797" y="1317564"/>
            <a:ext cx="9512389" cy="954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6238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ESTABELEÇA ALVOS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4991" y="4926336"/>
            <a:ext cx="3860859" cy="1436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7"/>
              </a:lnSpc>
            </a:pPr>
            <a:r>
              <a:rPr lang="en-US" sz="423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ALVO </a:t>
            </a:r>
          </a:p>
          <a:p>
            <a:pPr algn="ctr">
              <a:lnSpc>
                <a:spcPts val="5847"/>
              </a:lnSpc>
              <a:spcBef>
                <a:spcPct val="0"/>
              </a:spcBef>
            </a:pPr>
            <a:r>
              <a:rPr lang="en-US" sz="423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PESSOAL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96080" y="4994510"/>
            <a:ext cx="3721823" cy="144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3"/>
              </a:lnSpc>
              <a:spcBef>
                <a:spcPct val="0"/>
              </a:spcBef>
            </a:pPr>
            <a:r>
              <a:rPr lang="en-US" sz="4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ALVOS DE GRUPOS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90378" y="4654157"/>
            <a:ext cx="3714243" cy="217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3"/>
              </a:lnSpc>
            </a:pPr>
            <a:r>
              <a:rPr lang="en-US" sz="4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ALVO </a:t>
            </a:r>
          </a:p>
          <a:p>
            <a:pPr algn="ctr">
              <a:lnSpc>
                <a:spcPts val="5833"/>
              </a:lnSpc>
              <a:spcBef>
                <a:spcPct val="0"/>
              </a:spcBef>
            </a:pPr>
            <a:r>
              <a:rPr lang="en-US" sz="4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GERAL DA IGREJA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875531" y="1881650"/>
            <a:ext cx="9263616" cy="5730072"/>
          </a:xfrm>
          <a:custGeom>
            <a:avLst/>
            <a:gdLst/>
            <a:ahLst/>
            <a:cxnLst/>
            <a:rect l="l" t="t" r="r" b="b"/>
            <a:pathLst>
              <a:path w="9263616" h="5730072">
                <a:moveTo>
                  <a:pt x="0" y="0"/>
                </a:moveTo>
                <a:lnTo>
                  <a:pt x="9263616" y="0"/>
                </a:lnTo>
                <a:lnTo>
                  <a:pt x="9263616" y="5730072"/>
                </a:lnTo>
                <a:lnTo>
                  <a:pt x="0" y="5730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0454151" y="741712"/>
            <a:ext cx="7375198" cy="8009948"/>
          </a:xfrm>
          <a:custGeom>
            <a:avLst/>
            <a:gdLst/>
            <a:ahLst/>
            <a:cxnLst/>
            <a:rect l="l" t="t" r="r" b="b"/>
            <a:pathLst>
              <a:path w="7375198" h="8009948">
                <a:moveTo>
                  <a:pt x="0" y="0"/>
                </a:moveTo>
                <a:lnTo>
                  <a:pt x="7375198" y="0"/>
                </a:lnTo>
                <a:lnTo>
                  <a:pt x="7375198" y="8009948"/>
                </a:lnTo>
                <a:lnTo>
                  <a:pt x="0" y="8009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637321" y="2636321"/>
            <a:ext cx="7650679" cy="7650679"/>
            <a:chOff x="0" y="0"/>
            <a:chExt cx="3331210" cy="33312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3331210" y="3331210"/>
                  </a:moveTo>
                  <a:lnTo>
                    <a:pt x="0" y="3331210"/>
                  </a:lnTo>
                  <a:cubicBezTo>
                    <a:pt x="0" y="149098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3"/>
              <a:stretch>
                <a:fillRect l="-3478" r="-347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910004"/>
            <a:ext cx="11674550" cy="4642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265"/>
              </a:lnSpc>
            </a:pPr>
            <a:r>
              <a:rPr lang="en-US" sz="8760" b="1" spc="534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3. Faça um termômetro missionário!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267961" y="8412696"/>
            <a:ext cx="4319810" cy="426581"/>
          </a:xfrm>
          <a:custGeom>
            <a:avLst/>
            <a:gdLst/>
            <a:ahLst/>
            <a:cxnLst/>
            <a:rect l="l" t="t" r="r" b="b"/>
            <a:pathLst>
              <a:path w="4319810" h="426581">
                <a:moveTo>
                  <a:pt x="0" y="0"/>
                </a:moveTo>
                <a:lnTo>
                  <a:pt x="4319809" y="0"/>
                </a:lnTo>
                <a:lnTo>
                  <a:pt x="4319809" y="426581"/>
                </a:lnTo>
                <a:lnTo>
                  <a:pt x="0" y="4265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999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984095" y="8412696"/>
            <a:ext cx="4319810" cy="426581"/>
          </a:xfrm>
          <a:custGeom>
            <a:avLst/>
            <a:gdLst/>
            <a:ahLst/>
            <a:cxnLst/>
            <a:rect l="l" t="t" r="r" b="b"/>
            <a:pathLst>
              <a:path w="4319810" h="426581">
                <a:moveTo>
                  <a:pt x="0" y="0"/>
                </a:moveTo>
                <a:lnTo>
                  <a:pt x="4319810" y="0"/>
                </a:lnTo>
                <a:lnTo>
                  <a:pt x="4319810" y="426581"/>
                </a:lnTo>
                <a:lnTo>
                  <a:pt x="0" y="4265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999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437526" y="3474750"/>
            <a:ext cx="3721823" cy="2834939"/>
            <a:chOff x="0" y="0"/>
            <a:chExt cx="980233" cy="746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0233" cy="746651"/>
            </a:xfrm>
            <a:custGeom>
              <a:avLst/>
              <a:gdLst/>
              <a:ahLst/>
              <a:cxnLst/>
              <a:rect l="l" t="t" r="r" b="b"/>
              <a:pathLst>
                <a:path w="980233" h="746651">
                  <a:moveTo>
                    <a:pt x="0" y="0"/>
                  </a:moveTo>
                  <a:lnTo>
                    <a:pt x="980233" y="0"/>
                  </a:lnTo>
                  <a:lnTo>
                    <a:pt x="980233" y="746651"/>
                  </a:lnTo>
                  <a:lnTo>
                    <a:pt x="0" y="746651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80233" cy="784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20821" y="3474750"/>
            <a:ext cx="3721823" cy="2834939"/>
            <a:chOff x="0" y="0"/>
            <a:chExt cx="980233" cy="7466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0233" cy="746651"/>
            </a:xfrm>
            <a:custGeom>
              <a:avLst/>
              <a:gdLst/>
              <a:ahLst/>
              <a:cxnLst/>
              <a:rect l="l" t="t" r="r" b="b"/>
              <a:pathLst>
                <a:path w="980233" h="746651">
                  <a:moveTo>
                    <a:pt x="0" y="0"/>
                  </a:moveTo>
                  <a:lnTo>
                    <a:pt x="980233" y="0"/>
                  </a:lnTo>
                  <a:lnTo>
                    <a:pt x="980233" y="746651"/>
                  </a:lnTo>
                  <a:lnTo>
                    <a:pt x="0" y="746651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80233" cy="784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023694" y="4206681"/>
            <a:ext cx="3721823" cy="4206015"/>
            <a:chOff x="0" y="0"/>
            <a:chExt cx="980233" cy="110775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0233" cy="1107757"/>
            </a:xfrm>
            <a:custGeom>
              <a:avLst/>
              <a:gdLst/>
              <a:ahLst/>
              <a:cxnLst/>
              <a:rect l="l" t="t" r="r" b="b"/>
              <a:pathLst>
                <a:path w="980233" h="1107757">
                  <a:moveTo>
                    <a:pt x="0" y="0"/>
                  </a:moveTo>
                  <a:lnTo>
                    <a:pt x="980233" y="0"/>
                  </a:lnTo>
                  <a:lnTo>
                    <a:pt x="980233" y="1107757"/>
                  </a:lnTo>
                  <a:lnTo>
                    <a:pt x="0" y="1107757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0233" cy="114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12394" y="3474750"/>
            <a:ext cx="3721823" cy="2834939"/>
            <a:chOff x="0" y="0"/>
            <a:chExt cx="980233" cy="7466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80233" cy="746651"/>
            </a:xfrm>
            <a:custGeom>
              <a:avLst/>
              <a:gdLst/>
              <a:ahLst/>
              <a:cxnLst/>
              <a:rect l="l" t="t" r="r" b="b"/>
              <a:pathLst>
                <a:path w="980233" h="746651">
                  <a:moveTo>
                    <a:pt x="0" y="0"/>
                  </a:moveTo>
                  <a:lnTo>
                    <a:pt x="980233" y="0"/>
                  </a:lnTo>
                  <a:lnTo>
                    <a:pt x="980233" y="746651"/>
                  </a:lnTo>
                  <a:lnTo>
                    <a:pt x="0" y="746651"/>
                  </a:lnTo>
                  <a:close/>
                </a:path>
              </a:pathLst>
            </a:custGeom>
            <a:solidFill>
              <a:srgbClr val="F8AB07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80233" cy="784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918020" y="7345028"/>
            <a:ext cx="9290252" cy="1447787"/>
            <a:chOff x="0" y="0"/>
            <a:chExt cx="2446815" cy="3813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446815" cy="381310"/>
            </a:xfrm>
            <a:custGeom>
              <a:avLst/>
              <a:gdLst/>
              <a:ahLst/>
              <a:cxnLst/>
              <a:rect l="l" t="t" r="r" b="b"/>
              <a:pathLst>
                <a:path w="2446815" h="381310">
                  <a:moveTo>
                    <a:pt x="0" y="0"/>
                  </a:moveTo>
                  <a:lnTo>
                    <a:pt x="2446815" y="0"/>
                  </a:lnTo>
                  <a:lnTo>
                    <a:pt x="2446815" y="381310"/>
                  </a:lnTo>
                  <a:lnTo>
                    <a:pt x="0" y="381310"/>
                  </a:lnTo>
                  <a:close/>
                </a:path>
              </a:pathLst>
            </a:custGeom>
            <a:solidFill>
              <a:srgbClr val="C1FF72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446815" cy="438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89"/>
                </a:lnSpc>
              </a:pPr>
              <a:r>
                <a:rPr lang="en-US" sz="3687">
                  <a:solidFill>
                    <a:srgbClr val="051D40"/>
                  </a:solidFill>
                  <a:latin typeface="DM Sans"/>
                  <a:ea typeface="DM Sans"/>
                  <a:cs typeface="DM Sans"/>
                  <a:sym typeface="DM Sans"/>
                </a:rPr>
                <a:t>Não deixe para levantar toda a oferta no último culto da campanha!</a:t>
              </a:r>
            </a:p>
          </p:txBody>
        </p:sp>
      </p:grpSp>
      <p:sp>
        <p:nvSpPr>
          <p:cNvPr id="20" name="Freeform 20"/>
          <p:cNvSpPr/>
          <p:nvPr/>
        </p:nvSpPr>
        <p:spPr>
          <a:xfrm rot="1145580">
            <a:off x="12401460" y="5979569"/>
            <a:ext cx="1444904" cy="2730917"/>
          </a:xfrm>
          <a:custGeom>
            <a:avLst/>
            <a:gdLst/>
            <a:ahLst/>
            <a:cxnLst/>
            <a:rect l="l" t="t" r="r" b="b"/>
            <a:pathLst>
              <a:path w="1444904" h="2730917">
                <a:moveTo>
                  <a:pt x="0" y="0"/>
                </a:moveTo>
                <a:lnTo>
                  <a:pt x="1444904" y="0"/>
                </a:lnTo>
                <a:lnTo>
                  <a:pt x="1444904" y="2730917"/>
                </a:lnTo>
                <a:lnTo>
                  <a:pt x="0" y="27309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4964211" y="3841730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GRANDE, COLORIDO E CRIATIVO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56249" y="4068391"/>
            <a:ext cx="3850968" cy="134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ENVOLVA AS CRIANÇAS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367660" y="695972"/>
            <a:ext cx="9512389" cy="19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6238" b="1">
                <a:solidFill>
                  <a:srgbClr val="28491A"/>
                </a:solidFill>
                <a:latin typeface="Now Bold"/>
                <a:ea typeface="Now Bold"/>
                <a:cs typeface="Now Bold"/>
                <a:sym typeface="Now Bold"/>
              </a:rPr>
              <a:t>TERMÔMETRO MISSIONÁRIO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3265" y="4078146"/>
            <a:ext cx="3860859" cy="133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3"/>
              </a:lnSpc>
              <a:spcBef>
                <a:spcPct val="0"/>
              </a:spcBef>
            </a:pPr>
            <a:r>
              <a:rPr lang="en-US" sz="393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NOVO A CADA CAMPANHA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127293" y="4481960"/>
            <a:ext cx="3488373" cy="358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</a:pPr>
            <a:r>
              <a:rPr lang="en-US" sz="34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MOVA O TERMÔMETRO </a:t>
            </a:r>
          </a:p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4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A CADA DOMINGO NOS MOMENTOS MISSIONÁRIOS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9512" y="9666056"/>
            <a:ext cx="7913921" cy="46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28491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322331" y="1485008"/>
            <a:ext cx="15936969" cy="7643240"/>
          </a:xfrm>
          <a:custGeom>
            <a:avLst/>
            <a:gdLst/>
            <a:ahLst/>
            <a:cxnLst/>
            <a:rect l="l" t="t" r="r" b="b"/>
            <a:pathLst>
              <a:path w="15936969" h="7643240">
                <a:moveTo>
                  <a:pt x="0" y="0"/>
                </a:moveTo>
                <a:lnTo>
                  <a:pt x="15936969" y="0"/>
                </a:lnTo>
                <a:lnTo>
                  <a:pt x="15936969" y="7643240"/>
                </a:lnTo>
                <a:lnTo>
                  <a:pt x="0" y="7643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3329" y="0"/>
            <a:ext cx="6853714" cy="102870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8309191" y="2082247"/>
            <a:ext cx="8950109" cy="5922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25"/>
              </a:lnSpc>
            </a:pPr>
            <a:r>
              <a:rPr lang="en-US" sz="8155" b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qual região são estes projetos e missionários?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0206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4811" y="0"/>
            <a:ext cx="6401850" cy="9602774"/>
          </a:xfrm>
          <a:custGeom>
            <a:avLst/>
            <a:gdLst/>
            <a:ahLst/>
            <a:cxnLst/>
            <a:rect l="l" t="t" r="r" b="b"/>
            <a:pathLst>
              <a:path w="6401850" h="9602774">
                <a:moveTo>
                  <a:pt x="0" y="0"/>
                </a:moveTo>
                <a:lnTo>
                  <a:pt x="6401849" y="0"/>
                </a:lnTo>
                <a:lnTo>
                  <a:pt x="6401849" y="9602774"/>
                </a:lnTo>
                <a:lnTo>
                  <a:pt x="0" y="9602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587443" y="1715883"/>
            <a:ext cx="10075289" cy="6716860"/>
          </a:xfrm>
          <a:custGeom>
            <a:avLst/>
            <a:gdLst/>
            <a:ahLst/>
            <a:cxnLst/>
            <a:rect l="l" t="t" r="r" b="b"/>
            <a:pathLst>
              <a:path w="10075289" h="6716860">
                <a:moveTo>
                  <a:pt x="0" y="0"/>
                </a:moveTo>
                <a:lnTo>
                  <a:pt x="10075289" y="0"/>
                </a:lnTo>
                <a:lnTo>
                  <a:pt x="1007528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8750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3329" y="0"/>
            <a:ext cx="6853714" cy="102870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3" y="0"/>
                </a:lnTo>
                <a:lnTo>
                  <a:pt x="68537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8642041" y="3872253"/>
            <a:ext cx="8883959" cy="1881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1" dirty="0" err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Acertou</a:t>
            </a:r>
            <a:r>
              <a:rPr lang="en-US" sz="14613" b="1" dirty="0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13660" y="875465"/>
            <a:ext cx="7357583" cy="8536070"/>
          </a:xfrm>
          <a:custGeom>
            <a:avLst/>
            <a:gdLst/>
            <a:ahLst/>
            <a:cxnLst/>
            <a:rect l="l" t="t" r="r" b="b"/>
            <a:pathLst>
              <a:path w="7357583" h="8536070">
                <a:moveTo>
                  <a:pt x="0" y="0"/>
                </a:moveTo>
                <a:lnTo>
                  <a:pt x="7357583" y="0"/>
                </a:lnTo>
                <a:lnTo>
                  <a:pt x="7357583" y="8536070"/>
                </a:lnTo>
                <a:lnTo>
                  <a:pt x="0" y="8536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59955" y="1077026"/>
            <a:ext cx="6953705" cy="408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323"/>
              </a:lnSpc>
            </a:pPr>
            <a:r>
              <a:rPr lang="en-US" sz="23802" b="1" dirty="0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6504" y="176411"/>
            <a:ext cx="15165884" cy="10110589"/>
          </a:xfrm>
          <a:custGeom>
            <a:avLst/>
            <a:gdLst/>
            <a:ahLst/>
            <a:cxnLst/>
            <a:rect l="l" t="t" r="r" b="b"/>
            <a:pathLst>
              <a:path w="15165884" h="10110589">
                <a:moveTo>
                  <a:pt x="0" y="0"/>
                </a:moveTo>
                <a:lnTo>
                  <a:pt x="15165884" y="0"/>
                </a:lnTo>
                <a:lnTo>
                  <a:pt x="15165884" y="10110589"/>
                </a:lnTo>
                <a:lnTo>
                  <a:pt x="0" y="10110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62428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9505898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32182"/>
            <a:ext cx="6038719" cy="9058079"/>
          </a:xfrm>
          <a:custGeom>
            <a:avLst/>
            <a:gdLst/>
            <a:ahLst/>
            <a:cxnLst/>
            <a:rect l="l" t="t" r="r" b="b"/>
            <a:pathLst>
              <a:path w="6038719" h="905807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1401871" y="432182"/>
            <a:ext cx="6038719" cy="9058079"/>
          </a:xfrm>
          <a:custGeom>
            <a:avLst/>
            <a:gdLst/>
            <a:ahLst/>
            <a:cxnLst/>
            <a:rect l="l" t="t" r="r" b="b"/>
            <a:pathLst>
              <a:path w="6038719" h="9058079">
                <a:moveTo>
                  <a:pt x="0" y="0"/>
                </a:moveTo>
                <a:lnTo>
                  <a:pt x="6038719" y="0"/>
                </a:lnTo>
                <a:lnTo>
                  <a:pt x="6038719" y="9058079"/>
                </a:lnTo>
                <a:lnTo>
                  <a:pt x="0" y="9058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708640" y="1490460"/>
            <a:ext cx="4870720" cy="7306081"/>
          </a:xfrm>
          <a:custGeom>
            <a:avLst/>
            <a:gdLst/>
            <a:ahLst/>
            <a:cxnLst/>
            <a:rect l="l" t="t" r="r" b="b"/>
            <a:pathLst>
              <a:path w="4870720" h="7306081">
                <a:moveTo>
                  <a:pt x="0" y="0"/>
                </a:moveTo>
                <a:lnTo>
                  <a:pt x="4870720" y="0"/>
                </a:lnTo>
                <a:lnTo>
                  <a:pt x="4870720" y="7306080"/>
                </a:lnTo>
                <a:lnTo>
                  <a:pt x="0" y="730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83442" y="478194"/>
            <a:ext cx="6275858" cy="9413787"/>
          </a:xfrm>
          <a:custGeom>
            <a:avLst/>
            <a:gdLst/>
            <a:ahLst/>
            <a:cxnLst/>
            <a:rect l="l" t="t" r="r" b="b"/>
            <a:pathLst>
              <a:path w="6275858" h="9413787">
                <a:moveTo>
                  <a:pt x="0" y="0"/>
                </a:moveTo>
                <a:lnTo>
                  <a:pt x="6275858" y="0"/>
                </a:lnTo>
                <a:lnTo>
                  <a:pt x="6275858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74004" y="478194"/>
            <a:ext cx="6275858" cy="9413787"/>
          </a:xfrm>
          <a:custGeom>
            <a:avLst/>
            <a:gdLst/>
            <a:ahLst/>
            <a:cxnLst/>
            <a:rect l="l" t="t" r="r" b="b"/>
            <a:pathLst>
              <a:path w="6275858" h="9413787">
                <a:moveTo>
                  <a:pt x="0" y="0"/>
                </a:moveTo>
                <a:lnTo>
                  <a:pt x="6275859" y="0"/>
                </a:lnTo>
                <a:lnTo>
                  <a:pt x="6275859" y="9413787"/>
                </a:lnTo>
                <a:lnTo>
                  <a:pt x="0" y="9413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059682" y="4323463"/>
            <a:ext cx="5269440" cy="5568519"/>
          </a:xfrm>
          <a:custGeom>
            <a:avLst/>
            <a:gdLst/>
            <a:ahLst/>
            <a:cxnLst/>
            <a:rect l="l" t="t" r="r" b="b"/>
            <a:pathLst>
              <a:path w="5269440" h="5568519">
                <a:moveTo>
                  <a:pt x="0" y="0"/>
                </a:moveTo>
                <a:lnTo>
                  <a:pt x="5269440" y="0"/>
                </a:lnTo>
                <a:lnTo>
                  <a:pt x="5269440" y="5568518"/>
                </a:lnTo>
                <a:lnTo>
                  <a:pt x="0" y="5568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7" r="-2837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82320" y="860689"/>
            <a:ext cx="10367932" cy="8565622"/>
          </a:xfrm>
          <a:custGeom>
            <a:avLst/>
            <a:gdLst/>
            <a:ahLst/>
            <a:cxnLst/>
            <a:rect l="l" t="t" r="r" b="b"/>
            <a:pathLst>
              <a:path w="10367932" h="8565622">
                <a:moveTo>
                  <a:pt x="0" y="0"/>
                </a:moveTo>
                <a:lnTo>
                  <a:pt x="10367932" y="0"/>
                </a:lnTo>
                <a:lnTo>
                  <a:pt x="10367932" y="8565622"/>
                </a:lnTo>
                <a:lnTo>
                  <a:pt x="0" y="856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861" y="704850"/>
            <a:ext cx="9902279" cy="2927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56"/>
              </a:lnSpc>
            </a:pPr>
            <a:r>
              <a:rPr lang="en-US" sz="17112" b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SUDESTE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86777" y="338519"/>
            <a:ext cx="7473230" cy="7473230"/>
          </a:xfrm>
          <a:custGeom>
            <a:avLst/>
            <a:gdLst/>
            <a:ahLst/>
            <a:cxnLst/>
            <a:rect l="l" t="t" r="r" b="b"/>
            <a:pathLst>
              <a:path w="7473230" h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79152" y="338519"/>
            <a:ext cx="7473230" cy="7473230"/>
          </a:xfrm>
          <a:custGeom>
            <a:avLst/>
            <a:gdLst/>
            <a:ahLst/>
            <a:cxnLst/>
            <a:rect l="l" t="t" r="r" b="b"/>
            <a:pathLst>
              <a:path w="7473230" h="7473230">
                <a:moveTo>
                  <a:pt x="0" y="0"/>
                </a:moveTo>
                <a:lnTo>
                  <a:pt x="7473230" y="0"/>
                </a:lnTo>
                <a:lnTo>
                  <a:pt x="7473230" y="7473230"/>
                </a:lnTo>
                <a:lnTo>
                  <a:pt x="0" y="7473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625290" y="4798861"/>
            <a:ext cx="5037419" cy="5037419"/>
          </a:xfrm>
          <a:custGeom>
            <a:avLst/>
            <a:gdLst/>
            <a:ahLst/>
            <a:cxnLst/>
            <a:rect l="l" t="t" r="r" b="b"/>
            <a:pathLst>
              <a:path w="5037419" h="5037419">
                <a:moveTo>
                  <a:pt x="0" y="0"/>
                </a:moveTo>
                <a:lnTo>
                  <a:pt x="5037420" y="0"/>
                </a:lnTo>
                <a:lnTo>
                  <a:pt x="5037420" y="5037419"/>
                </a:lnTo>
                <a:lnTo>
                  <a:pt x="0" y="5037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2158" y="289678"/>
            <a:ext cx="7453053" cy="7453053"/>
          </a:xfrm>
          <a:custGeom>
            <a:avLst/>
            <a:gdLst/>
            <a:ahLst/>
            <a:cxnLst/>
            <a:rect l="l" t="t" r="r" b="b"/>
            <a:pathLst>
              <a:path w="7453053" h="7453053">
                <a:moveTo>
                  <a:pt x="0" y="0"/>
                </a:moveTo>
                <a:lnTo>
                  <a:pt x="7453053" y="0"/>
                </a:lnTo>
                <a:lnTo>
                  <a:pt x="7453053" y="7453053"/>
                </a:lnTo>
                <a:lnTo>
                  <a:pt x="0" y="745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386326" y="316114"/>
            <a:ext cx="7502928" cy="7426617"/>
          </a:xfrm>
          <a:custGeom>
            <a:avLst/>
            <a:gdLst/>
            <a:ahLst/>
            <a:cxnLst/>
            <a:rect l="l" t="t" r="r" b="b"/>
            <a:pathLst>
              <a:path w="7502928" h="7426617">
                <a:moveTo>
                  <a:pt x="0" y="0"/>
                </a:moveTo>
                <a:lnTo>
                  <a:pt x="7502928" y="0"/>
                </a:lnTo>
                <a:lnTo>
                  <a:pt x="7502928" y="7426617"/>
                </a:lnTo>
                <a:lnTo>
                  <a:pt x="0" y="7426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3" b="-51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984712" y="4029422"/>
            <a:ext cx="3823061" cy="5734591"/>
          </a:xfrm>
          <a:custGeom>
            <a:avLst/>
            <a:gdLst/>
            <a:ahLst/>
            <a:cxnLst/>
            <a:rect l="l" t="t" r="r" b="b"/>
            <a:pathLst>
              <a:path w="3823061" h="5734591">
                <a:moveTo>
                  <a:pt x="0" y="0"/>
                </a:moveTo>
                <a:lnTo>
                  <a:pt x="3823061" y="0"/>
                </a:lnTo>
                <a:lnTo>
                  <a:pt x="3823061" y="5734592"/>
                </a:lnTo>
                <a:lnTo>
                  <a:pt x="0" y="5734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290127"/>
            <a:ext cx="8495206" cy="8968173"/>
          </a:xfrm>
          <a:custGeom>
            <a:avLst/>
            <a:gdLst/>
            <a:ahLst/>
            <a:cxnLst/>
            <a:rect l="l" t="t" r="r" b="b"/>
            <a:pathLst>
              <a:path w="8495206" h="8968173">
                <a:moveTo>
                  <a:pt x="0" y="0"/>
                </a:moveTo>
                <a:lnTo>
                  <a:pt x="8495206" y="0"/>
                </a:lnTo>
                <a:lnTo>
                  <a:pt x="8495206" y="8968173"/>
                </a:lnTo>
                <a:lnTo>
                  <a:pt x="0" y="8968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813718" y="1869623"/>
            <a:ext cx="8109458" cy="508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69"/>
              </a:lnSpc>
            </a:pPr>
            <a:r>
              <a:rPr lang="en-US" sz="14621" b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CENTRO-</a:t>
            </a:r>
          </a:p>
          <a:p>
            <a:pPr algn="ctr">
              <a:lnSpc>
                <a:spcPts val="20469"/>
              </a:lnSpc>
            </a:pPr>
            <a:r>
              <a:rPr lang="en-US" sz="14621" b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OESTE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5164" y="335690"/>
            <a:ext cx="6038182" cy="6038182"/>
          </a:xfrm>
          <a:custGeom>
            <a:avLst/>
            <a:gdLst/>
            <a:ahLst/>
            <a:cxnLst/>
            <a:rect l="l" t="t" r="r" b="b"/>
            <a:pathLst>
              <a:path w="6038182" h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1732630" y="335690"/>
            <a:ext cx="6038182" cy="6038182"/>
          </a:xfrm>
          <a:custGeom>
            <a:avLst/>
            <a:gdLst/>
            <a:ahLst/>
            <a:cxnLst/>
            <a:rect l="l" t="t" r="r" b="b"/>
            <a:pathLst>
              <a:path w="6038182" h="6038182">
                <a:moveTo>
                  <a:pt x="0" y="0"/>
                </a:moveTo>
                <a:lnTo>
                  <a:pt x="6038182" y="0"/>
                </a:lnTo>
                <a:lnTo>
                  <a:pt x="6038182" y="6038182"/>
                </a:lnTo>
                <a:lnTo>
                  <a:pt x="0" y="6038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5110093" y="4718773"/>
            <a:ext cx="8067814" cy="5378542"/>
          </a:xfrm>
          <a:custGeom>
            <a:avLst/>
            <a:gdLst/>
            <a:ahLst/>
            <a:cxnLst/>
            <a:rect l="l" t="t" r="r" b="b"/>
            <a:pathLst>
              <a:path w="8067814" h="5378542">
                <a:moveTo>
                  <a:pt x="0" y="0"/>
                </a:moveTo>
                <a:lnTo>
                  <a:pt x="8067814" y="0"/>
                </a:lnTo>
                <a:lnTo>
                  <a:pt x="8067814" y="5378543"/>
                </a:lnTo>
                <a:lnTo>
                  <a:pt x="0" y="5378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8640" y="381702"/>
            <a:ext cx="6456425" cy="9684638"/>
          </a:xfrm>
          <a:custGeom>
            <a:avLst/>
            <a:gdLst/>
            <a:ahLst/>
            <a:cxnLst/>
            <a:rect l="l" t="t" r="r" b="b"/>
            <a:pathLst>
              <a:path w="6456425" h="9684638">
                <a:moveTo>
                  <a:pt x="0" y="0"/>
                </a:moveTo>
                <a:lnTo>
                  <a:pt x="6456425" y="0"/>
                </a:lnTo>
                <a:lnTo>
                  <a:pt x="6456425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7916409" y="381702"/>
            <a:ext cx="9684638" cy="9684638"/>
          </a:xfrm>
          <a:custGeom>
            <a:avLst/>
            <a:gdLst/>
            <a:ahLst/>
            <a:cxnLst/>
            <a:rect l="l" t="t" r="r" b="b"/>
            <a:pathLst>
              <a:path w="9684638" h="9684638">
                <a:moveTo>
                  <a:pt x="0" y="0"/>
                </a:moveTo>
                <a:lnTo>
                  <a:pt x="9684638" y="0"/>
                </a:lnTo>
                <a:lnTo>
                  <a:pt x="9684638" y="9684638"/>
                </a:lnTo>
                <a:lnTo>
                  <a:pt x="0" y="9684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49801" y="414109"/>
            <a:ext cx="9024091" cy="6016060"/>
          </a:xfrm>
          <a:custGeom>
            <a:avLst/>
            <a:gdLst/>
            <a:ahLst/>
            <a:cxnLst/>
            <a:rect l="l" t="t" r="r" b="b"/>
            <a:pathLst>
              <a:path w="9024091" h="6016060">
                <a:moveTo>
                  <a:pt x="0" y="0"/>
                </a:moveTo>
                <a:lnTo>
                  <a:pt x="9024090" y="0"/>
                </a:lnTo>
                <a:lnTo>
                  <a:pt x="9024090" y="6016060"/>
                </a:lnTo>
                <a:lnTo>
                  <a:pt x="0" y="601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99091" y="3982248"/>
            <a:ext cx="9089999" cy="5808020"/>
          </a:xfrm>
          <a:custGeom>
            <a:avLst/>
            <a:gdLst/>
            <a:ahLst/>
            <a:cxnLst/>
            <a:rect l="l" t="t" r="r" b="b"/>
            <a:pathLst>
              <a:path w="9089999" h="5808020">
                <a:moveTo>
                  <a:pt x="0" y="0"/>
                </a:moveTo>
                <a:lnTo>
                  <a:pt x="9090000" y="0"/>
                </a:lnTo>
                <a:lnTo>
                  <a:pt x="9090000" y="5808020"/>
                </a:lnTo>
                <a:lnTo>
                  <a:pt x="0" y="5808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69" b="-216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2575179" y="5552838"/>
            <a:ext cx="2824953" cy="4237430"/>
          </a:xfrm>
          <a:custGeom>
            <a:avLst/>
            <a:gdLst/>
            <a:ahLst/>
            <a:cxnLst/>
            <a:rect l="l" t="t" r="r" b="b"/>
            <a:pathLst>
              <a:path w="2824953" h="4237430">
                <a:moveTo>
                  <a:pt x="0" y="0"/>
                </a:moveTo>
                <a:lnTo>
                  <a:pt x="2824953" y="0"/>
                </a:lnTo>
                <a:lnTo>
                  <a:pt x="2824953" y="4237430"/>
                </a:lnTo>
                <a:lnTo>
                  <a:pt x="0" y="42374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62457" y="475730"/>
            <a:ext cx="7896843" cy="9335540"/>
          </a:xfrm>
          <a:custGeom>
            <a:avLst/>
            <a:gdLst/>
            <a:ahLst/>
            <a:cxnLst/>
            <a:rect l="l" t="t" r="r" b="b"/>
            <a:pathLst>
              <a:path w="7896843" h="9335540">
                <a:moveTo>
                  <a:pt x="0" y="0"/>
                </a:moveTo>
                <a:lnTo>
                  <a:pt x="7896843" y="0"/>
                </a:lnTo>
                <a:lnTo>
                  <a:pt x="7896843" y="9335540"/>
                </a:lnTo>
                <a:lnTo>
                  <a:pt x="0" y="9335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195146" y="3731426"/>
            <a:ext cx="7948910" cy="2040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1"/>
              </a:lnSpc>
            </a:pPr>
            <a:r>
              <a:rPr lang="en-US" sz="11901" b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NORDESTE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43689" y="432182"/>
            <a:ext cx="9305038" cy="9305038"/>
          </a:xfrm>
          <a:custGeom>
            <a:avLst/>
            <a:gdLst/>
            <a:ahLst/>
            <a:cxnLst/>
            <a:rect l="l" t="t" r="r" b="b"/>
            <a:pathLst>
              <a:path w="9305038" h="9305038">
                <a:moveTo>
                  <a:pt x="0" y="0"/>
                </a:moveTo>
                <a:lnTo>
                  <a:pt x="9305038" y="0"/>
                </a:lnTo>
                <a:lnTo>
                  <a:pt x="9305038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28700" y="432182"/>
            <a:ext cx="6203359" cy="9305038"/>
          </a:xfrm>
          <a:custGeom>
            <a:avLst/>
            <a:gdLst/>
            <a:ahLst/>
            <a:cxnLst/>
            <a:rect l="l" t="t" r="r" b="b"/>
            <a:pathLst>
              <a:path w="6203359" h="9305038">
                <a:moveTo>
                  <a:pt x="0" y="0"/>
                </a:moveTo>
                <a:lnTo>
                  <a:pt x="6203359" y="0"/>
                </a:lnTo>
                <a:lnTo>
                  <a:pt x="6203359" y="9305039"/>
                </a:lnTo>
                <a:lnTo>
                  <a:pt x="0" y="9305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6372" y="266672"/>
            <a:ext cx="7315242" cy="4876828"/>
          </a:xfrm>
          <a:custGeom>
            <a:avLst/>
            <a:gdLst/>
            <a:ahLst/>
            <a:cxnLst/>
            <a:rect l="l" t="t" r="r" b="b"/>
            <a:pathLst>
              <a:path w="7315242" h="4876828">
                <a:moveTo>
                  <a:pt x="0" y="0"/>
                </a:moveTo>
                <a:lnTo>
                  <a:pt x="7315242" y="0"/>
                </a:lnTo>
                <a:lnTo>
                  <a:pt x="7315242" y="4876828"/>
                </a:lnTo>
                <a:lnTo>
                  <a:pt x="0" y="487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2982781" y="266672"/>
            <a:ext cx="4947560" cy="7575951"/>
          </a:xfrm>
          <a:custGeom>
            <a:avLst/>
            <a:gdLst/>
            <a:ahLst/>
            <a:cxnLst/>
            <a:rect l="l" t="t" r="r" b="b"/>
            <a:pathLst>
              <a:path w="4947560" h="7575951">
                <a:moveTo>
                  <a:pt x="0" y="0"/>
                </a:moveTo>
                <a:lnTo>
                  <a:pt x="4947559" y="0"/>
                </a:lnTo>
                <a:lnTo>
                  <a:pt x="4947559" y="7575950"/>
                </a:lnTo>
                <a:lnTo>
                  <a:pt x="0" y="7575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7005688" y="1716373"/>
            <a:ext cx="5323762" cy="7985643"/>
          </a:xfrm>
          <a:custGeom>
            <a:avLst/>
            <a:gdLst/>
            <a:ahLst/>
            <a:cxnLst/>
            <a:rect l="l" t="t" r="r" b="b"/>
            <a:pathLst>
              <a:path w="5323762" h="7985643">
                <a:moveTo>
                  <a:pt x="0" y="0"/>
                </a:moveTo>
                <a:lnTo>
                  <a:pt x="5323763" y="0"/>
                </a:lnTo>
                <a:lnTo>
                  <a:pt x="5323763" y="7985643"/>
                </a:lnTo>
                <a:lnTo>
                  <a:pt x="0" y="79856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359231" y="5709194"/>
            <a:ext cx="5989233" cy="3992822"/>
          </a:xfrm>
          <a:custGeom>
            <a:avLst/>
            <a:gdLst/>
            <a:ahLst/>
            <a:cxnLst/>
            <a:rect l="l" t="t" r="r" b="b"/>
            <a:pathLst>
              <a:path w="5989233" h="3992822">
                <a:moveTo>
                  <a:pt x="0" y="0"/>
                </a:moveTo>
                <a:lnTo>
                  <a:pt x="5989232" y="0"/>
                </a:lnTo>
                <a:lnTo>
                  <a:pt x="5989232" y="3992822"/>
                </a:lnTo>
                <a:lnTo>
                  <a:pt x="0" y="3992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92803" y="291825"/>
            <a:ext cx="14295197" cy="9788701"/>
          </a:xfrm>
          <a:custGeom>
            <a:avLst/>
            <a:gdLst/>
            <a:ahLst/>
            <a:cxnLst/>
            <a:rect l="l" t="t" r="r" b="b"/>
            <a:pathLst>
              <a:path w="14295197" h="9788701">
                <a:moveTo>
                  <a:pt x="0" y="0"/>
                </a:moveTo>
                <a:lnTo>
                  <a:pt x="14295197" y="0"/>
                </a:lnTo>
                <a:lnTo>
                  <a:pt x="14295197" y="9788701"/>
                </a:lnTo>
                <a:lnTo>
                  <a:pt x="0" y="9788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551246" y="-481792"/>
            <a:ext cx="7373554" cy="2720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263"/>
              </a:lnSpc>
            </a:pPr>
            <a:r>
              <a:rPr lang="en-US" sz="15902" b="1" dirty="0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NORTE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4953000" y="4063774"/>
            <a:ext cx="8621939" cy="1881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29"/>
              </a:lnSpc>
            </a:pPr>
            <a:r>
              <a:rPr lang="en-US" sz="14613" b="1" dirty="0" err="1">
                <a:solidFill>
                  <a:srgbClr val="355C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Modelos</a:t>
            </a:r>
            <a:endParaRPr lang="en-US" sz="14613" b="1" dirty="0">
              <a:solidFill>
                <a:srgbClr val="355C3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860"/>
            <a:ext cx="18288000" cy="10332720"/>
          </a:xfrm>
          <a:custGeom>
            <a:avLst/>
            <a:gdLst/>
            <a:ahLst/>
            <a:cxnLst/>
            <a:rect l="l" t="t" r="r" b="b"/>
            <a:pathLst>
              <a:path w="18288000" h="10332720">
                <a:moveTo>
                  <a:pt x="0" y="0"/>
                </a:moveTo>
                <a:lnTo>
                  <a:pt x="18288000" y="0"/>
                </a:lnTo>
                <a:lnTo>
                  <a:pt x="18288000" y="10332720"/>
                </a:lnTo>
                <a:lnTo>
                  <a:pt x="0" y="10332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0"/>
            <a:ext cx="18207080" cy="10287000"/>
          </a:xfrm>
          <a:custGeom>
            <a:avLst/>
            <a:gdLst/>
            <a:ahLst/>
            <a:cxnLst/>
            <a:rect l="l" t="t" r="r" b="b"/>
            <a:pathLst>
              <a:path w="18207080" h="1028700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-22860"/>
            <a:ext cx="18247540" cy="10309860"/>
          </a:xfrm>
          <a:custGeom>
            <a:avLst/>
            <a:gdLst/>
            <a:ahLst/>
            <a:cxnLst/>
            <a:rect l="l" t="t" r="r" b="b"/>
            <a:pathLst>
              <a:path w="18247540" h="1030986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47540" cy="10309860"/>
          </a:xfrm>
          <a:custGeom>
            <a:avLst/>
            <a:gdLst/>
            <a:ahLst/>
            <a:cxnLst/>
            <a:rect l="l" t="t" r="r" b="b"/>
            <a:pathLst>
              <a:path w="18247540" h="1030986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3" t="-871" b="-871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0"/>
            <a:ext cx="18247540" cy="10287000"/>
          </a:xfrm>
          <a:custGeom>
            <a:avLst/>
            <a:gdLst/>
            <a:ahLst/>
            <a:cxnLst/>
            <a:rect l="l" t="t" r="r" b="b"/>
            <a:pathLst>
              <a:path w="18247540" h="10287000">
                <a:moveTo>
                  <a:pt x="0" y="0"/>
                </a:moveTo>
                <a:lnTo>
                  <a:pt x="18247540" y="0"/>
                </a:lnTo>
                <a:lnTo>
                  <a:pt x="182475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47540" cy="10309860"/>
          </a:xfrm>
          <a:custGeom>
            <a:avLst/>
            <a:gdLst/>
            <a:ahLst/>
            <a:cxnLst/>
            <a:rect l="l" t="t" r="r" b="b"/>
            <a:pathLst>
              <a:path w="18247540" h="1030986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-22860"/>
            <a:ext cx="18247540" cy="10309860"/>
          </a:xfrm>
          <a:custGeom>
            <a:avLst/>
            <a:gdLst/>
            <a:ahLst/>
            <a:cxnLst/>
            <a:rect l="l" t="t" r="r" b="b"/>
            <a:pathLst>
              <a:path w="18247540" h="10309860">
                <a:moveTo>
                  <a:pt x="0" y="0"/>
                </a:moveTo>
                <a:lnTo>
                  <a:pt x="18247540" y="0"/>
                </a:lnTo>
                <a:lnTo>
                  <a:pt x="18247540" y="10309860"/>
                </a:lnTo>
                <a:lnTo>
                  <a:pt x="0" y="1030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860"/>
            <a:ext cx="18288000" cy="10332720"/>
          </a:xfrm>
          <a:custGeom>
            <a:avLst/>
            <a:gdLst/>
            <a:ahLst/>
            <a:cxnLst/>
            <a:rect l="l" t="t" r="r" b="b"/>
            <a:pathLst>
              <a:path w="18288000" h="10332720">
                <a:moveTo>
                  <a:pt x="0" y="0"/>
                </a:moveTo>
                <a:lnTo>
                  <a:pt x="18288000" y="0"/>
                </a:lnTo>
                <a:lnTo>
                  <a:pt x="18288000" y="10332720"/>
                </a:lnTo>
                <a:lnTo>
                  <a:pt x="0" y="10332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0"/>
            <a:ext cx="18207080" cy="10287000"/>
          </a:xfrm>
          <a:custGeom>
            <a:avLst/>
            <a:gdLst/>
            <a:ahLst/>
            <a:cxnLst/>
            <a:rect l="l" t="t" r="r" b="b"/>
            <a:pathLst>
              <a:path w="18207080" h="1028700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0"/>
            <a:ext cx="18207080" cy="10287000"/>
          </a:xfrm>
          <a:custGeom>
            <a:avLst/>
            <a:gdLst/>
            <a:ahLst/>
            <a:cxnLst/>
            <a:rect l="l" t="t" r="r" b="b"/>
            <a:pathLst>
              <a:path w="18207080" h="1028700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60" y="0"/>
            <a:ext cx="18207080" cy="10287000"/>
          </a:xfrm>
          <a:custGeom>
            <a:avLst/>
            <a:gdLst/>
            <a:ahLst/>
            <a:cxnLst/>
            <a:rect l="l" t="t" r="r" b="b"/>
            <a:pathLst>
              <a:path w="18207080" h="10287000">
                <a:moveTo>
                  <a:pt x="0" y="0"/>
                </a:moveTo>
                <a:lnTo>
                  <a:pt x="18207080" y="0"/>
                </a:lnTo>
                <a:lnTo>
                  <a:pt x="182070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086473" y="294131"/>
            <a:ext cx="10532871" cy="9698584"/>
          </a:xfrm>
          <a:custGeom>
            <a:avLst/>
            <a:gdLst/>
            <a:ahLst/>
            <a:cxnLst/>
            <a:rect l="l" t="t" r="r" b="b"/>
            <a:pathLst>
              <a:path w="10532871" h="9698584">
                <a:moveTo>
                  <a:pt x="0" y="0"/>
                </a:moveTo>
                <a:lnTo>
                  <a:pt x="10532871" y="0"/>
                </a:lnTo>
                <a:lnTo>
                  <a:pt x="10532871" y="9698584"/>
                </a:lnTo>
                <a:lnTo>
                  <a:pt x="0" y="9698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240469" y="-344976"/>
            <a:ext cx="11807062" cy="11966505"/>
          </a:xfrm>
          <a:custGeom>
            <a:avLst/>
            <a:gdLst/>
            <a:ahLst/>
            <a:cxnLst/>
            <a:rect l="l" t="t" r="r" b="b"/>
            <a:pathLst>
              <a:path w="11807062" h="11966505">
                <a:moveTo>
                  <a:pt x="0" y="0"/>
                </a:moveTo>
                <a:lnTo>
                  <a:pt x="11807062" y="0"/>
                </a:lnTo>
                <a:lnTo>
                  <a:pt x="11807062" y="11966504"/>
                </a:lnTo>
                <a:lnTo>
                  <a:pt x="0" y="119665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6182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8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566182" y="264994"/>
            <a:ext cx="2651835" cy="2651835"/>
          </a:xfrm>
          <a:custGeom>
            <a:avLst/>
            <a:gdLst/>
            <a:ahLst/>
            <a:cxnLst/>
            <a:rect l="l" t="t" r="r" b="b"/>
            <a:pathLst>
              <a:path w="2651835" h="2651835">
                <a:moveTo>
                  <a:pt x="0" y="0"/>
                </a:moveTo>
                <a:lnTo>
                  <a:pt x="2651835" y="0"/>
                </a:lnTo>
                <a:lnTo>
                  <a:pt x="2651835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637321" y="1590911"/>
            <a:ext cx="7650679" cy="7650679"/>
            <a:chOff x="0" y="0"/>
            <a:chExt cx="3331210" cy="3331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3331210" y="3331210"/>
                  </a:moveTo>
                  <a:lnTo>
                    <a:pt x="0" y="3331210"/>
                  </a:lnTo>
                  <a:cubicBezTo>
                    <a:pt x="0" y="149098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-789475" y="-570381"/>
            <a:ext cx="2651835" cy="2651835"/>
          </a:xfrm>
          <a:custGeom>
            <a:avLst/>
            <a:gdLst/>
            <a:ahLst/>
            <a:cxnLst/>
            <a:rect l="l" t="t" r="r" b="b"/>
            <a:pathLst>
              <a:path w="2651835" h="2651835">
                <a:moveTo>
                  <a:pt x="0" y="0"/>
                </a:moveTo>
                <a:lnTo>
                  <a:pt x="2651836" y="0"/>
                </a:lnTo>
                <a:lnTo>
                  <a:pt x="2651836" y="2651835"/>
                </a:lnTo>
                <a:lnTo>
                  <a:pt x="0" y="26518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536443" y="2314598"/>
            <a:ext cx="11674550" cy="4642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265"/>
              </a:lnSpc>
            </a:pPr>
            <a:r>
              <a:rPr lang="en-US" sz="8760" b="1" spc="534">
                <a:solidFill>
                  <a:srgbClr val="003D20"/>
                </a:solidFill>
                <a:latin typeface="Now Bold"/>
                <a:ea typeface="Now Bold"/>
                <a:cs typeface="Now Bold"/>
                <a:sym typeface="Now Bold"/>
              </a:rPr>
              <a:t>4. Dê o seu melhor nos Momentos Missionários!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8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574173" y="1392827"/>
            <a:ext cx="15685127" cy="748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43"/>
              </a:lnSpc>
              <a:spcBef>
                <a:spcPct val="0"/>
              </a:spcBef>
            </a:pPr>
            <a:r>
              <a:rPr lang="en-US" sz="7119" b="1" spc="434">
                <a:solidFill>
                  <a:srgbClr val="003D20"/>
                </a:solidFill>
                <a:latin typeface="Now Bold"/>
                <a:ea typeface="Now Bold"/>
                <a:cs typeface="Now Bold"/>
                <a:sym typeface="Now Bold"/>
              </a:rPr>
              <a:t>“Marcar a vida das pessoas e fazê-las pensar durante toda a semana sobre o que ouviram e viram, para que intercedam, contribuam e façam discípulos onde estiverem!”</a:t>
            </a:r>
          </a:p>
          <a:p>
            <a:pPr marL="0" lvl="0" indent="0" algn="ctr">
              <a:lnSpc>
                <a:spcPts val="7512"/>
              </a:lnSpc>
              <a:spcBef>
                <a:spcPct val="0"/>
              </a:spcBef>
            </a:pPr>
            <a:endParaRPr lang="en-US" sz="7119" b="1" spc="434">
              <a:solidFill>
                <a:srgbClr val="003D2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1313163">
            <a:off x="-4261137" y="6573910"/>
            <a:ext cx="9085628" cy="5368780"/>
          </a:xfrm>
          <a:custGeom>
            <a:avLst/>
            <a:gdLst/>
            <a:ahLst/>
            <a:cxnLst/>
            <a:rect l="l" t="t" r="r" b="b"/>
            <a:pathLst>
              <a:path w="9085628" h="5368780">
                <a:moveTo>
                  <a:pt x="0" y="0"/>
                </a:moveTo>
                <a:lnTo>
                  <a:pt x="9085628" y="0"/>
                </a:lnTo>
                <a:lnTo>
                  <a:pt x="9085628" y="5368780"/>
                </a:lnTo>
                <a:lnTo>
                  <a:pt x="0" y="5368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717845" y="4444176"/>
            <a:ext cx="3721823" cy="3221827"/>
            <a:chOff x="0" y="0"/>
            <a:chExt cx="980233" cy="8485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0233" cy="848547"/>
            </a:xfrm>
            <a:custGeom>
              <a:avLst/>
              <a:gdLst/>
              <a:ahLst/>
              <a:cxnLst/>
              <a:rect l="l" t="t" r="r" b="b"/>
              <a:pathLst>
                <a:path w="980233" h="848547">
                  <a:moveTo>
                    <a:pt x="0" y="0"/>
                  </a:moveTo>
                  <a:lnTo>
                    <a:pt x="980233" y="0"/>
                  </a:lnTo>
                  <a:lnTo>
                    <a:pt x="980233" y="848547"/>
                  </a:lnTo>
                  <a:lnTo>
                    <a:pt x="0" y="84854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80233" cy="886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1313163">
            <a:off x="14330817" y="-1655690"/>
            <a:ext cx="9085628" cy="5368780"/>
          </a:xfrm>
          <a:custGeom>
            <a:avLst/>
            <a:gdLst/>
            <a:ahLst/>
            <a:cxnLst/>
            <a:rect l="l" t="t" r="r" b="b"/>
            <a:pathLst>
              <a:path w="9085628" h="5368780">
                <a:moveTo>
                  <a:pt x="0" y="0"/>
                </a:moveTo>
                <a:lnTo>
                  <a:pt x="9085629" y="0"/>
                </a:lnTo>
                <a:lnTo>
                  <a:pt x="9085629" y="5368780"/>
                </a:lnTo>
                <a:lnTo>
                  <a:pt x="0" y="53687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730255" y="1188065"/>
            <a:ext cx="9512389" cy="19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6238" b="1">
                <a:solidFill>
                  <a:srgbClr val="003D20"/>
                </a:solidFill>
                <a:latin typeface="Now Bold"/>
                <a:ea typeface="Now Bold"/>
                <a:cs typeface="Now Bold"/>
                <a:sym typeface="Now Bold"/>
              </a:rPr>
              <a:t>MOMENTO MISSIONÁRIO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8327" y="5196725"/>
            <a:ext cx="3860859" cy="133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3"/>
              </a:lnSpc>
              <a:spcBef>
                <a:spcPct val="0"/>
              </a:spcBef>
            </a:pPr>
            <a:r>
              <a:rPr lang="en-US" sz="393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PEÇA A DEUS DIREÇÃO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94652" y="4433249"/>
            <a:ext cx="3721823" cy="3221827"/>
            <a:chOff x="0" y="0"/>
            <a:chExt cx="980233" cy="8485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0233" cy="848547"/>
            </a:xfrm>
            <a:custGeom>
              <a:avLst/>
              <a:gdLst/>
              <a:ahLst/>
              <a:cxnLst/>
              <a:rect l="l" t="t" r="r" b="b"/>
              <a:pathLst>
                <a:path w="980233" h="848547">
                  <a:moveTo>
                    <a:pt x="0" y="0"/>
                  </a:moveTo>
                  <a:lnTo>
                    <a:pt x="980233" y="0"/>
                  </a:lnTo>
                  <a:lnTo>
                    <a:pt x="980233" y="848547"/>
                  </a:lnTo>
                  <a:lnTo>
                    <a:pt x="0" y="84854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80233" cy="886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664150" y="4444176"/>
            <a:ext cx="4348443" cy="3221827"/>
            <a:chOff x="0" y="0"/>
            <a:chExt cx="1145269" cy="8485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45269" cy="848547"/>
            </a:xfrm>
            <a:custGeom>
              <a:avLst/>
              <a:gdLst/>
              <a:ahLst/>
              <a:cxnLst/>
              <a:rect l="l" t="t" r="r" b="b"/>
              <a:pathLst>
                <a:path w="1145269" h="848547">
                  <a:moveTo>
                    <a:pt x="0" y="0"/>
                  </a:moveTo>
                  <a:lnTo>
                    <a:pt x="1145269" y="0"/>
                  </a:lnTo>
                  <a:lnTo>
                    <a:pt x="1145269" y="848547"/>
                  </a:lnTo>
                  <a:lnTo>
                    <a:pt x="0" y="84854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45269" cy="886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26909" y="4444176"/>
            <a:ext cx="3721823" cy="3221827"/>
            <a:chOff x="0" y="0"/>
            <a:chExt cx="980233" cy="8485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80233" cy="848547"/>
            </a:xfrm>
            <a:custGeom>
              <a:avLst/>
              <a:gdLst/>
              <a:ahLst/>
              <a:cxnLst/>
              <a:rect l="l" t="t" r="r" b="b"/>
              <a:pathLst>
                <a:path w="980233" h="848547">
                  <a:moveTo>
                    <a:pt x="0" y="0"/>
                  </a:moveTo>
                  <a:lnTo>
                    <a:pt x="980233" y="0"/>
                  </a:lnTo>
                  <a:lnTo>
                    <a:pt x="980233" y="848547"/>
                  </a:lnTo>
                  <a:lnTo>
                    <a:pt x="0" y="84854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980233" cy="886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062336" y="4846847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TENHA UM FOCO ESPECÍFICO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65507" y="4846847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USE </a:t>
            </a:r>
          </a:p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RECURSOS VISUAIS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30825" y="4816509"/>
            <a:ext cx="4269000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4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CONTE HISTÓRIAS REAIS DE TRANSFORMAÇÃO DE VIDAS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1313163">
            <a:off x="-4261137" y="6573910"/>
            <a:ext cx="9085628" cy="5368780"/>
          </a:xfrm>
          <a:custGeom>
            <a:avLst/>
            <a:gdLst/>
            <a:ahLst/>
            <a:cxnLst/>
            <a:rect l="l" t="t" r="r" b="b"/>
            <a:pathLst>
              <a:path w="9085628" h="5368780">
                <a:moveTo>
                  <a:pt x="0" y="0"/>
                </a:moveTo>
                <a:lnTo>
                  <a:pt x="9085628" y="0"/>
                </a:lnTo>
                <a:lnTo>
                  <a:pt x="9085628" y="5368780"/>
                </a:lnTo>
                <a:lnTo>
                  <a:pt x="0" y="5368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88287" y="3675058"/>
            <a:ext cx="3998538" cy="4542710"/>
            <a:chOff x="0" y="0"/>
            <a:chExt cx="1053113" cy="1196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3113" cy="1196434"/>
            </a:xfrm>
            <a:custGeom>
              <a:avLst/>
              <a:gdLst/>
              <a:ahLst/>
              <a:cxnLst/>
              <a:rect l="l" t="t" r="r" b="b"/>
              <a:pathLst>
                <a:path w="1053113" h="1196434">
                  <a:moveTo>
                    <a:pt x="0" y="0"/>
                  </a:moveTo>
                  <a:lnTo>
                    <a:pt x="1053113" y="0"/>
                  </a:lnTo>
                  <a:lnTo>
                    <a:pt x="1053113" y="1196434"/>
                  </a:lnTo>
                  <a:lnTo>
                    <a:pt x="0" y="1196434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53113" cy="1234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1313163">
            <a:off x="14330817" y="-1655690"/>
            <a:ext cx="9085628" cy="5368780"/>
          </a:xfrm>
          <a:custGeom>
            <a:avLst/>
            <a:gdLst/>
            <a:ahLst/>
            <a:cxnLst/>
            <a:rect l="l" t="t" r="r" b="b"/>
            <a:pathLst>
              <a:path w="9085628" h="5368780">
                <a:moveTo>
                  <a:pt x="0" y="0"/>
                </a:moveTo>
                <a:lnTo>
                  <a:pt x="9085629" y="0"/>
                </a:lnTo>
                <a:lnTo>
                  <a:pt x="9085629" y="5368780"/>
                </a:lnTo>
                <a:lnTo>
                  <a:pt x="0" y="53687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730255" y="1188065"/>
            <a:ext cx="9512389" cy="19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86"/>
              </a:lnSpc>
              <a:spcBef>
                <a:spcPct val="0"/>
              </a:spcBef>
            </a:pPr>
            <a:r>
              <a:rPr lang="en-US" sz="6238" b="1">
                <a:solidFill>
                  <a:srgbClr val="003D20"/>
                </a:solidFill>
                <a:latin typeface="Now Bold"/>
                <a:ea typeface="Now Bold"/>
                <a:cs typeface="Now Bold"/>
                <a:sym typeface="Now Bold"/>
              </a:rPr>
              <a:t>MOMENTO MISSIONÁRIO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061900" y="3675058"/>
            <a:ext cx="3721823" cy="2240752"/>
            <a:chOff x="0" y="0"/>
            <a:chExt cx="980233" cy="5901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80233" cy="590157"/>
            </a:xfrm>
            <a:custGeom>
              <a:avLst/>
              <a:gdLst/>
              <a:ahLst/>
              <a:cxnLst/>
              <a:rect l="l" t="t" r="r" b="b"/>
              <a:pathLst>
                <a:path w="980233" h="590157">
                  <a:moveTo>
                    <a:pt x="0" y="0"/>
                  </a:moveTo>
                  <a:lnTo>
                    <a:pt x="980233" y="0"/>
                  </a:lnTo>
                  <a:lnTo>
                    <a:pt x="980233" y="590157"/>
                  </a:lnTo>
                  <a:lnTo>
                    <a:pt x="0" y="59015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80233" cy="62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36409" y="6836783"/>
            <a:ext cx="5101950" cy="3040530"/>
            <a:chOff x="0" y="0"/>
            <a:chExt cx="1343724" cy="8007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3724" cy="800798"/>
            </a:xfrm>
            <a:custGeom>
              <a:avLst/>
              <a:gdLst/>
              <a:ahLst/>
              <a:cxnLst/>
              <a:rect l="l" t="t" r="r" b="b"/>
              <a:pathLst>
                <a:path w="1343724" h="800798">
                  <a:moveTo>
                    <a:pt x="0" y="0"/>
                  </a:moveTo>
                  <a:lnTo>
                    <a:pt x="1343724" y="0"/>
                  </a:lnTo>
                  <a:lnTo>
                    <a:pt x="1343724" y="800798"/>
                  </a:lnTo>
                  <a:lnTo>
                    <a:pt x="0" y="800798"/>
                  </a:lnTo>
                  <a:close/>
                </a:path>
              </a:pathLst>
            </a:custGeom>
            <a:solidFill>
              <a:srgbClr val="7ABC6A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43724" cy="8388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15425" y="3675058"/>
            <a:ext cx="3721823" cy="2271355"/>
            <a:chOff x="0" y="0"/>
            <a:chExt cx="980233" cy="5982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80233" cy="598217"/>
            </a:xfrm>
            <a:custGeom>
              <a:avLst/>
              <a:gdLst/>
              <a:ahLst/>
              <a:cxnLst/>
              <a:rect l="l" t="t" r="r" b="b"/>
              <a:pathLst>
                <a:path w="980233" h="598217">
                  <a:moveTo>
                    <a:pt x="0" y="0"/>
                  </a:moveTo>
                  <a:lnTo>
                    <a:pt x="980233" y="0"/>
                  </a:lnTo>
                  <a:lnTo>
                    <a:pt x="980233" y="598217"/>
                  </a:lnTo>
                  <a:lnTo>
                    <a:pt x="0" y="598217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80233" cy="636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050853" y="3762964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Cuidado </a:t>
            </a:r>
          </a:p>
          <a:p>
            <a:pPr algn="ctr">
              <a:lnSpc>
                <a:spcPts val="5419"/>
              </a:lnSpc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com o </a:t>
            </a:r>
          </a:p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TEMPO!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32756" y="3902243"/>
            <a:ext cx="3850968" cy="203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Trabalhe em EQUIPE!</a:t>
            </a:r>
          </a:p>
          <a:p>
            <a:pPr algn="ctr">
              <a:lnSpc>
                <a:spcPts val="5419"/>
              </a:lnSpc>
              <a:spcBef>
                <a:spcPct val="0"/>
              </a:spcBef>
            </a:pPr>
            <a:endParaRPr lang="en-US" sz="3927" b="1">
              <a:solidFill>
                <a:srgbClr val="003D2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168362" y="7105672"/>
            <a:ext cx="5638045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34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ENVOLVA AS ORGANIZAÇÕES MISSIONÁRIAS, PGMs, CLASSES DA EBD, ...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57126" y="4040242"/>
            <a:ext cx="3860859" cy="340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Conecte-se com os Missionários que a sua Igreja é PARCEIRA!</a:t>
            </a:r>
          </a:p>
        </p:txBody>
      </p:sp>
      <p:sp>
        <p:nvSpPr>
          <p:cNvPr id="22" name="Freeform 22"/>
          <p:cNvSpPr/>
          <p:nvPr/>
        </p:nvSpPr>
        <p:spPr>
          <a:xfrm rot="-2700000">
            <a:off x="16159365" y="5308864"/>
            <a:ext cx="1248716" cy="2360117"/>
          </a:xfrm>
          <a:custGeom>
            <a:avLst/>
            <a:gdLst/>
            <a:ahLst/>
            <a:cxnLst/>
            <a:rect l="l" t="t" r="r" b="b"/>
            <a:pathLst>
              <a:path w="1248716" h="2360117">
                <a:moveTo>
                  <a:pt x="0" y="0"/>
                </a:moveTo>
                <a:lnTo>
                  <a:pt x="1248717" y="0"/>
                </a:lnTo>
                <a:lnTo>
                  <a:pt x="1248717" y="2360117"/>
                </a:lnTo>
                <a:lnTo>
                  <a:pt x="0" y="23601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3" name="Group 23"/>
          <p:cNvGrpSpPr/>
          <p:nvPr/>
        </p:nvGrpSpPr>
        <p:grpSpPr>
          <a:xfrm>
            <a:off x="661148" y="3675058"/>
            <a:ext cx="3998538" cy="4542710"/>
            <a:chOff x="0" y="0"/>
            <a:chExt cx="1053113" cy="119643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53113" cy="1196434"/>
            </a:xfrm>
            <a:custGeom>
              <a:avLst/>
              <a:gdLst/>
              <a:ahLst/>
              <a:cxnLst/>
              <a:rect l="l" t="t" r="r" b="b"/>
              <a:pathLst>
                <a:path w="1053113" h="1196434">
                  <a:moveTo>
                    <a:pt x="0" y="0"/>
                  </a:moveTo>
                  <a:lnTo>
                    <a:pt x="1053113" y="0"/>
                  </a:lnTo>
                  <a:lnTo>
                    <a:pt x="1053113" y="1196434"/>
                  </a:lnTo>
                  <a:lnTo>
                    <a:pt x="0" y="1196434"/>
                  </a:lnTo>
                  <a:close/>
                </a:path>
              </a:pathLst>
            </a:custGeom>
            <a:solidFill>
              <a:srgbClr val="D9F48E"/>
            </a:solidFill>
            <a:ln w="19050" cap="sq">
              <a:solidFill>
                <a:srgbClr val="7B9AC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053113" cy="1234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32153" y="4210125"/>
            <a:ext cx="3860859" cy="340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927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Capriche nos Cultos de Abertura e Encerramento da Campanha!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-3025635" y="-9525"/>
            <a:ext cx="7913921" cy="464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727"/>
              </a:lnSpc>
              <a:spcBef>
                <a:spcPct val="0"/>
              </a:spcBef>
            </a:pPr>
            <a:r>
              <a:rPr lang="en-US" sz="3030" i="1">
                <a:solidFill>
                  <a:srgbClr val="B8DCEA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Deus quer o meu melhor!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8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1728539"/>
            <a:ext cx="16203514" cy="751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15"/>
              </a:lnSpc>
            </a:pPr>
            <a:r>
              <a:rPr lang="en-US" sz="12262" b="1">
                <a:solidFill>
                  <a:srgbClr val="003D20"/>
                </a:solidFill>
                <a:latin typeface="Now Bold"/>
                <a:ea typeface="Now Bold"/>
                <a:cs typeface="Now Bold"/>
                <a:sym typeface="Now Bold"/>
              </a:rPr>
              <a:t>SUA IGREJA VAI ATÉ ONDE VAI A SUA VISÃO!</a:t>
            </a:r>
          </a:p>
          <a:p>
            <a:pPr marL="0" lvl="0" indent="0" algn="ctr">
              <a:lnSpc>
                <a:spcPts val="14715"/>
              </a:lnSpc>
              <a:spcBef>
                <a:spcPct val="0"/>
              </a:spcBef>
            </a:pPr>
            <a:endParaRPr lang="en-US" sz="12262" b="1">
              <a:solidFill>
                <a:srgbClr val="003D2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8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5128164" y="-2586935"/>
            <a:ext cx="5956513" cy="5956513"/>
          </a:xfrm>
          <a:custGeom>
            <a:avLst/>
            <a:gdLst/>
            <a:ahLst/>
            <a:cxnLst/>
            <a:rect l="l" t="t" r="r" b="b"/>
            <a:pathLst>
              <a:path w="5956513" h="5956513">
                <a:moveTo>
                  <a:pt x="0" y="0"/>
                </a:moveTo>
                <a:lnTo>
                  <a:pt x="5956513" y="0"/>
                </a:lnTo>
                <a:lnTo>
                  <a:pt x="5956513" y="5956513"/>
                </a:lnTo>
                <a:lnTo>
                  <a:pt x="0" y="5956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301341" y="105572"/>
            <a:ext cx="15805080" cy="10311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66"/>
              </a:lnSpc>
              <a:spcBef>
                <a:spcPct val="0"/>
              </a:spcBef>
            </a:pPr>
            <a:r>
              <a:rPr lang="en-US" sz="16424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VISÃO</a:t>
            </a:r>
          </a:p>
          <a:p>
            <a:pPr algn="ctr">
              <a:lnSpc>
                <a:spcPts val="22666"/>
              </a:lnSpc>
              <a:spcBef>
                <a:spcPct val="0"/>
              </a:spcBef>
            </a:pPr>
            <a:r>
              <a:rPr lang="en-US" sz="16424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                PAIXÃO</a:t>
            </a:r>
          </a:p>
          <a:p>
            <a:pPr algn="ctr">
              <a:lnSpc>
                <a:spcPts val="13974"/>
              </a:lnSpc>
              <a:spcBef>
                <a:spcPct val="0"/>
              </a:spcBef>
            </a:pPr>
            <a:endParaRPr lang="en-US" sz="16424" b="1">
              <a:solidFill>
                <a:srgbClr val="003D2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22666"/>
              </a:lnSpc>
              <a:spcBef>
                <a:spcPct val="0"/>
              </a:spcBef>
            </a:pPr>
            <a:r>
              <a:rPr lang="en-US" sz="16424" b="1">
                <a:solidFill>
                  <a:srgbClr val="003D20"/>
                </a:solidFill>
                <a:latin typeface="DM Sans Bold"/>
                <a:ea typeface="DM Sans Bold"/>
                <a:cs typeface="DM Sans Bold"/>
                <a:sym typeface="DM Sans Bold"/>
              </a:rPr>
              <a:t>     METAS</a:t>
            </a:r>
          </a:p>
        </p:txBody>
      </p:sp>
      <p:sp>
        <p:nvSpPr>
          <p:cNvPr id="5" name="Freeform 5"/>
          <p:cNvSpPr/>
          <p:nvPr/>
        </p:nvSpPr>
        <p:spPr>
          <a:xfrm rot="-3054873">
            <a:off x="8310440" y="1887152"/>
            <a:ext cx="2046891" cy="2263112"/>
          </a:xfrm>
          <a:custGeom>
            <a:avLst/>
            <a:gdLst/>
            <a:ahLst/>
            <a:cxnLst/>
            <a:rect l="l" t="t" r="r" b="b"/>
            <a:pathLst>
              <a:path w="2046891" h="2263112">
                <a:moveTo>
                  <a:pt x="0" y="0"/>
                </a:moveTo>
                <a:lnTo>
                  <a:pt x="2046891" y="0"/>
                </a:lnTo>
                <a:lnTo>
                  <a:pt x="2046891" y="2263113"/>
                </a:lnTo>
                <a:lnTo>
                  <a:pt x="0" y="22631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1783993" y="5658074"/>
            <a:ext cx="2046891" cy="2263112"/>
          </a:xfrm>
          <a:custGeom>
            <a:avLst/>
            <a:gdLst/>
            <a:ahLst/>
            <a:cxnLst/>
            <a:rect l="l" t="t" r="r" b="b"/>
            <a:pathLst>
              <a:path w="2046891" h="2263112">
                <a:moveTo>
                  <a:pt x="0" y="0"/>
                </a:moveTo>
                <a:lnTo>
                  <a:pt x="2046892" y="0"/>
                </a:lnTo>
                <a:lnTo>
                  <a:pt x="2046892" y="2263112"/>
                </a:lnTo>
                <a:lnTo>
                  <a:pt x="0" y="2263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45538" y="3178947"/>
            <a:ext cx="5685797" cy="6565585"/>
            <a:chOff x="0" y="0"/>
            <a:chExt cx="54991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99100" cy="6350000"/>
            </a:xfrm>
            <a:custGeom>
              <a:avLst/>
              <a:gdLst/>
              <a:ahLst/>
              <a:cxnLst/>
              <a:rect l="l" t="t" r="r" b="b"/>
              <a:pathLst>
                <a:path w="5499100" h="6350000">
                  <a:moveTo>
                    <a:pt x="2749550" y="6350000"/>
                  </a:moveTo>
                  <a:lnTo>
                    <a:pt x="0" y="4762500"/>
                  </a:lnTo>
                  <a:lnTo>
                    <a:pt x="0" y="1587500"/>
                  </a:lnTo>
                  <a:lnTo>
                    <a:pt x="2749550" y="0"/>
                  </a:lnTo>
                  <a:lnTo>
                    <a:pt x="5499100" y="1587500"/>
                  </a:lnTo>
                  <a:lnTo>
                    <a:pt x="5499100" y="4762500"/>
                  </a:lnTo>
                  <a:lnTo>
                    <a:pt x="2749550" y="6350000"/>
                  </a:lnTo>
                  <a:close/>
                </a:path>
              </a:pathLst>
            </a:custGeom>
            <a:blipFill>
              <a:blip r:embed="rId6"/>
              <a:stretch>
                <a:fillRect l="-46630" r="-4663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8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854343" y="1060208"/>
            <a:ext cx="1973091" cy="1973091"/>
          </a:xfrm>
          <a:custGeom>
            <a:avLst/>
            <a:gdLst/>
            <a:ahLst/>
            <a:cxnLst/>
            <a:rect l="l" t="t" r="r" b="b"/>
            <a:pathLst>
              <a:path w="1973091" h="1973091">
                <a:moveTo>
                  <a:pt x="0" y="0"/>
                </a:moveTo>
                <a:lnTo>
                  <a:pt x="1973090" y="0"/>
                </a:lnTo>
                <a:lnTo>
                  <a:pt x="1973090" y="1973091"/>
                </a:lnTo>
                <a:lnTo>
                  <a:pt x="0" y="19730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903888" y="4158718"/>
            <a:ext cx="1923546" cy="1969563"/>
          </a:xfrm>
          <a:custGeom>
            <a:avLst/>
            <a:gdLst/>
            <a:ahLst/>
            <a:cxnLst/>
            <a:rect l="l" t="t" r="r" b="b"/>
            <a:pathLst>
              <a:path w="1923546" h="1969563">
                <a:moveTo>
                  <a:pt x="0" y="0"/>
                </a:moveTo>
                <a:lnTo>
                  <a:pt x="1923545" y="0"/>
                </a:lnTo>
                <a:lnTo>
                  <a:pt x="1923545" y="1969564"/>
                </a:lnTo>
                <a:lnTo>
                  <a:pt x="0" y="1969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863582" y="7252232"/>
            <a:ext cx="2004157" cy="2004157"/>
          </a:xfrm>
          <a:custGeom>
            <a:avLst/>
            <a:gdLst/>
            <a:ahLst/>
            <a:cxnLst/>
            <a:rect l="l" t="t" r="r" b="b"/>
            <a:pathLst>
              <a:path w="2004157" h="2004157">
                <a:moveTo>
                  <a:pt x="0" y="0"/>
                </a:moveTo>
                <a:lnTo>
                  <a:pt x="2004157" y="0"/>
                </a:lnTo>
                <a:lnTo>
                  <a:pt x="2004157" y="2004157"/>
                </a:lnTo>
                <a:lnTo>
                  <a:pt x="0" y="2004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4189866" y="7304442"/>
            <a:ext cx="11283032" cy="1804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@silvanaspmartines</a:t>
            </a:r>
          </a:p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@misaelmedinamartiness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89866" y="4650795"/>
            <a:ext cx="11283032" cy="89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3"/>
              </a:lnSpc>
              <a:spcBef>
                <a:spcPct val="0"/>
              </a:spcBef>
            </a:pPr>
            <a:r>
              <a:rPr lang="en-US" sz="52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(18) 99758-1421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27433" y="1627010"/>
            <a:ext cx="12656460" cy="763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7"/>
              </a:lnSpc>
              <a:spcBef>
                <a:spcPct val="0"/>
              </a:spcBef>
            </a:pPr>
            <a:r>
              <a:rPr lang="en-US" sz="4527" b="1">
                <a:solidFill>
                  <a:srgbClr val="28491A"/>
                </a:solidFill>
                <a:latin typeface="DM Sans Bold"/>
                <a:ea typeface="DM Sans Bold"/>
                <a:cs typeface="DM Sans Bold"/>
                <a:sym typeface="DM Sans Bold"/>
              </a:rPr>
              <a:t>silvana.martines@missoesnacionais.org.br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748</Words>
  <Application>Microsoft Office PowerPoint</Application>
  <PresentationFormat>Personalizar</PresentationFormat>
  <Paragraphs>139</Paragraphs>
  <Slides>85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85</vt:i4>
      </vt:variant>
    </vt:vector>
  </HeadingPairs>
  <TitlesOfParts>
    <vt:vector size="94" baseType="lpstr">
      <vt:lpstr>DM Sans</vt:lpstr>
      <vt:lpstr>Open Sans</vt:lpstr>
      <vt:lpstr>DM Sans Italics</vt:lpstr>
      <vt:lpstr>Now Bold</vt:lpstr>
      <vt:lpstr>DM Sans Bold</vt:lpstr>
      <vt:lpstr>Calibri</vt:lpstr>
      <vt:lpstr>Open Sans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Oficina BAHIA</dc:title>
  <cp:lastModifiedBy>Silvana Santos Pereira Martines</cp:lastModifiedBy>
  <cp:revision>3</cp:revision>
  <dcterms:created xsi:type="dcterms:W3CDTF">2006-08-16T00:00:00Z</dcterms:created>
  <dcterms:modified xsi:type="dcterms:W3CDTF">2025-08-19T19:25:48Z</dcterms:modified>
  <dc:identifier>DAGvfgR6w9s</dc:identifier>
</cp:coreProperties>
</file>