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5"/>
  </p:notesMasterIdLst>
  <p:sldIdLst>
    <p:sldId id="256" r:id="rId2"/>
    <p:sldId id="257" r:id="rId3"/>
    <p:sldId id="262" r:id="rId4"/>
    <p:sldId id="263" r:id="rId5"/>
    <p:sldId id="264" r:id="rId6"/>
    <p:sldId id="270" r:id="rId7"/>
    <p:sldId id="266" r:id="rId8"/>
    <p:sldId id="267" r:id="rId9"/>
    <p:sldId id="268" r:id="rId10"/>
    <p:sldId id="269" r:id="rId11"/>
    <p:sldId id="271" r:id="rId12"/>
    <p:sldId id="265" r:id="rId13"/>
    <p:sldId id="272" r:id="rId14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Fabiola Molulo Tavares" initials="FMT" lastIdx="2" clrIdx="0">
    <p:extLst>
      <p:ext uri="{19B8F6BF-5375-455C-9EA6-DF929625EA0E}">
        <p15:presenceInfo xmlns="" xmlns:p15="http://schemas.microsoft.com/office/powerpoint/2012/main" userId="S-1-5-21-473036417-3139212936-884157521-1160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CCF3F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60"/>
  </p:normalViewPr>
  <p:slideViewPr>
    <p:cSldViewPr snapToGrid="0">
      <p:cViewPr varScale="1">
        <p:scale>
          <a:sx n="68" d="100"/>
          <a:sy n="68" d="100"/>
        </p:scale>
        <p:origin x="-1470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EC8A9B-8F26-4BD7-838E-67B0ED7BA40F}" type="datetimeFigureOut">
              <a:rPr lang="pt-BR" smtClean="0"/>
              <a:pPr/>
              <a:t>02/08/2025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CD483FE-4181-49CE-AA11-E1C05C72AE51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26811149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8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baseline="2000">
                <a:solidFill>
                  <a:schemeClr val="bg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 marL="742950" indent="-28575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baseline="2000">
                <a:solidFill>
                  <a:schemeClr val="bg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 marL="11430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baseline="2000">
                <a:solidFill>
                  <a:schemeClr val="bg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 marL="16002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baseline="2000">
                <a:solidFill>
                  <a:schemeClr val="bg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 marL="20574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baseline="2000">
                <a:solidFill>
                  <a:schemeClr val="bg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2514600" indent="-228600" defTabSz="449263" eaLnBrk="0" fontAlgn="base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baseline="2000">
                <a:solidFill>
                  <a:schemeClr val="bg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2971800" indent="-228600" defTabSz="449263" eaLnBrk="0" fontAlgn="base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baseline="2000">
                <a:solidFill>
                  <a:schemeClr val="bg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3429000" indent="-228600" defTabSz="449263" eaLnBrk="0" fontAlgn="base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baseline="2000">
                <a:solidFill>
                  <a:schemeClr val="bg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3886200" indent="-228600" defTabSz="449263" eaLnBrk="0" fontAlgn="base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baseline="2000">
                <a:solidFill>
                  <a:schemeClr val="bg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fld id="{DAFC4E82-D847-4DD7-9DAB-CE1BD1863952}" type="slidenum">
              <a:rPr lang="en-GB" altLang="pt-BR" baseline="0">
                <a:solidFill>
                  <a:srgbClr val="000000"/>
                </a:solidFill>
                <a:latin typeface="Times New Roman" panose="02020603050405020304" pitchFamily="18" charset="0"/>
              </a:rPr>
              <a:pPr/>
              <a:t>3</a:t>
            </a:fld>
            <a:endParaRPr lang="en-GB" altLang="pt-BR" baseline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43011" name="Text Box 1"/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baseline="2000">
                <a:solidFill>
                  <a:schemeClr val="bg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 marL="742950" indent="-285750" eaLnBrk="0" hangingPunct="0">
              <a:defRPr baseline="2000">
                <a:solidFill>
                  <a:schemeClr val="bg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 marL="1143000" indent="-228600" eaLnBrk="0" hangingPunct="0">
              <a:defRPr baseline="2000">
                <a:solidFill>
                  <a:schemeClr val="bg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 marL="1600200" indent="-228600" eaLnBrk="0" hangingPunct="0">
              <a:defRPr baseline="2000">
                <a:solidFill>
                  <a:schemeClr val="bg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 marL="2057400" indent="-228600" eaLnBrk="0" hangingPunct="0">
              <a:defRPr baseline="2000">
                <a:solidFill>
                  <a:schemeClr val="bg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2514600" indent="-228600" defTabSz="449263" eaLnBrk="0" fontAlgn="base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panose="020B0604020202020204" pitchFamily="34" charset="0"/>
              <a:defRPr baseline="2000">
                <a:solidFill>
                  <a:schemeClr val="bg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2971800" indent="-228600" defTabSz="449263" eaLnBrk="0" fontAlgn="base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panose="020B0604020202020204" pitchFamily="34" charset="0"/>
              <a:defRPr baseline="2000">
                <a:solidFill>
                  <a:schemeClr val="bg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3429000" indent="-228600" defTabSz="449263" eaLnBrk="0" fontAlgn="base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panose="020B0604020202020204" pitchFamily="34" charset="0"/>
              <a:defRPr baseline="2000">
                <a:solidFill>
                  <a:schemeClr val="bg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3886200" indent="-228600" defTabSz="449263" eaLnBrk="0" fontAlgn="base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panose="020B0604020202020204" pitchFamily="34" charset="0"/>
              <a:defRPr baseline="2000">
                <a:solidFill>
                  <a:schemeClr val="bg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eaLnBrk="1" hangingPunct="1"/>
            <a:endParaRPr lang="pt-BR" altLang="pt-BR" baseline="0">
              <a:effectLst/>
            </a:endParaRPr>
          </a:p>
        </p:txBody>
      </p:sp>
      <p:sp>
        <p:nvSpPr>
          <p:cNvPr id="43012" name="Rectangle 2"/>
          <p:cNvSpPr>
            <a:spLocks noGrp="1" noChangeArrowheads="1"/>
          </p:cNvSpPr>
          <p:nvPr>
            <p:ph type="body"/>
          </p:nvPr>
        </p:nvSpPr>
        <p:spPr>
          <a:xfrm>
            <a:off x="914400" y="4343400"/>
            <a:ext cx="5027613" cy="4114800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pt-BR" altLang="pt-BR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7424340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8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baseline="2000">
                <a:solidFill>
                  <a:schemeClr val="bg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 marL="742950" indent="-28575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baseline="2000">
                <a:solidFill>
                  <a:schemeClr val="bg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 marL="11430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baseline="2000">
                <a:solidFill>
                  <a:schemeClr val="bg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 marL="16002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baseline="2000">
                <a:solidFill>
                  <a:schemeClr val="bg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 marL="20574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baseline="2000">
                <a:solidFill>
                  <a:schemeClr val="bg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2514600" indent="-228600" defTabSz="449263" eaLnBrk="0" fontAlgn="base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baseline="2000">
                <a:solidFill>
                  <a:schemeClr val="bg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2971800" indent="-228600" defTabSz="449263" eaLnBrk="0" fontAlgn="base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baseline="2000">
                <a:solidFill>
                  <a:schemeClr val="bg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3429000" indent="-228600" defTabSz="449263" eaLnBrk="0" fontAlgn="base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baseline="2000">
                <a:solidFill>
                  <a:schemeClr val="bg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3886200" indent="-228600" defTabSz="449263" eaLnBrk="0" fontAlgn="base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baseline="2000">
                <a:solidFill>
                  <a:schemeClr val="bg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fld id="{A4102EC1-868D-4606-8E90-CA3DD2F673D8}" type="slidenum">
              <a:rPr lang="en-GB" altLang="pt-BR" baseline="0">
                <a:solidFill>
                  <a:srgbClr val="000000"/>
                </a:solidFill>
                <a:latin typeface="Times New Roman" panose="02020603050405020304" pitchFamily="18" charset="0"/>
              </a:rPr>
              <a:pPr/>
              <a:t>4</a:t>
            </a:fld>
            <a:endParaRPr lang="en-GB" altLang="pt-BR" baseline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44035" name="Text Box 1"/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baseline="2000">
                <a:solidFill>
                  <a:schemeClr val="bg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 marL="742950" indent="-285750" eaLnBrk="0" hangingPunct="0">
              <a:defRPr baseline="2000">
                <a:solidFill>
                  <a:schemeClr val="bg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 marL="1143000" indent="-228600" eaLnBrk="0" hangingPunct="0">
              <a:defRPr baseline="2000">
                <a:solidFill>
                  <a:schemeClr val="bg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 marL="1600200" indent="-228600" eaLnBrk="0" hangingPunct="0">
              <a:defRPr baseline="2000">
                <a:solidFill>
                  <a:schemeClr val="bg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 marL="2057400" indent="-228600" eaLnBrk="0" hangingPunct="0">
              <a:defRPr baseline="2000">
                <a:solidFill>
                  <a:schemeClr val="bg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2514600" indent="-228600" defTabSz="449263" eaLnBrk="0" fontAlgn="base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panose="020B0604020202020204" pitchFamily="34" charset="0"/>
              <a:defRPr baseline="2000">
                <a:solidFill>
                  <a:schemeClr val="bg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2971800" indent="-228600" defTabSz="449263" eaLnBrk="0" fontAlgn="base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panose="020B0604020202020204" pitchFamily="34" charset="0"/>
              <a:defRPr baseline="2000">
                <a:solidFill>
                  <a:schemeClr val="bg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3429000" indent="-228600" defTabSz="449263" eaLnBrk="0" fontAlgn="base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panose="020B0604020202020204" pitchFamily="34" charset="0"/>
              <a:defRPr baseline="2000">
                <a:solidFill>
                  <a:schemeClr val="bg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3886200" indent="-228600" defTabSz="449263" eaLnBrk="0" fontAlgn="base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panose="020B0604020202020204" pitchFamily="34" charset="0"/>
              <a:defRPr baseline="2000">
                <a:solidFill>
                  <a:schemeClr val="bg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eaLnBrk="1" hangingPunct="1"/>
            <a:endParaRPr lang="pt-BR" altLang="pt-BR" baseline="0">
              <a:effectLst/>
            </a:endParaRPr>
          </a:p>
        </p:txBody>
      </p:sp>
      <p:sp>
        <p:nvSpPr>
          <p:cNvPr id="44036" name="Rectangle 2"/>
          <p:cNvSpPr>
            <a:spLocks noGrp="1" noChangeArrowheads="1"/>
          </p:cNvSpPr>
          <p:nvPr>
            <p:ph type="body"/>
          </p:nvPr>
        </p:nvSpPr>
        <p:spPr>
          <a:xfrm>
            <a:off x="914400" y="4343400"/>
            <a:ext cx="5027613" cy="4114800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pt-BR" altLang="pt-BR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0560015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8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baseline="2000">
                <a:solidFill>
                  <a:schemeClr val="bg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 marL="742950" indent="-28575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baseline="2000">
                <a:solidFill>
                  <a:schemeClr val="bg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 marL="11430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baseline="2000">
                <a:solidFill>
                  <a:schemeClr val="bg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 marL="16002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baseline="2000">
                <a:solidFill>
                  <a:schemeClr val="bg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 marL="20574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baseline="2000">
                <a:solidFill>
                  <a:schemeClr val="bg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2514600" indent="-228600" defTabSz="449263" eaLnBrk="0" fontAlgn="base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baseline="2000">
                <a:solidFill>
                  <a:schemeClr val="bg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2971800" indent="-228600" defTabSz="449263" eaLnBrk="0" fontAlgn="base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baseline="2000">
                <a:solidFill>
                  <a:schemeClr val="bg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3429000" indent="-228600" defTabSz="449263" eaLnBrk="0" fontAlgn="base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baseline="2000">
                <a:solidFill>
                  <a:schemeClr val="bg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3886200" indent="-228600" defTabSz="449263" eaLnBrk="0" fontAlgn="base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baseline="2000">
                <a:solidFill>
                  <a:schemeClr val="bg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fld id="{04438538-E31C-4AC8-B110-AF7E84E83D90}" type="slidenum">
              <a:rPr lang="en-GB" altLang="pt-BR" baseline="0">
                <a:solidFill>
                  <a:srgbClr val="000000"/>
                </a:solidFill>
                <a:latin typeface="Times New Roman" panose="02020603050405020304" pitchFamily="18" charset="0"/>
              </a:rPr>
              <a:pPr/>
              <a:t>5</a:t>
            </a:fld>
            <a:endParaRPr lang="en-GB" altLang="pt-BR" baseline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45059" name="Text Box 1"/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baseline="2000">
                <a:solidFill>
                  <a:schemeClr val="bg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 marL="742950" indent="-285750" eaLnBrk="0" hangingPunct="0">
              <a:defRPr baseline="2000">
                <a:solidFill>
                  <a:schemeClr val="bg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 marL="1143000" indent="-228600" eaLnBrk="0" hangingPunct="0">
              <a:defRPr baseline="2000">
                <a:solidFill>
                  <a:schemeClr val="bg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 marL="1600200" indent="-228600" eaLnBrk="0" hangingPunct="0">
              <a:defRPr baseline="2000">
                <a:solidFill>
                  <a:schemeClr val="bg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 marL="2057400" indent="-228600" eaLnBrk="0" hangingPunct="0">
              <a:defRPr baseline="2000">
                <a:solidFill>
                  <a:schemeClr val="bg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2514600" indent="-228600" defTabSz="449263" eaLnBrk="0" fontAlgn="base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panose="020B0604020202020204" pitchFamily="34" charset="0"/>
              <a:defRPr baseline="2000">
                <a:solidFill>
                  <a:schemeClr val="bg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2971800" indent="-228600" defTabSz="449263" eaLnBrk="0" fontAlgn="base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panose="020B0604020202020204" pitchFamily="34" charset="0"/>
              <a:defRPr baseline="2000">
                <a:solidFill>
                  <a:schemeClr val="bg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3429000" indent="-228600" defTabSz="449263" eaLnBrk="0" fontAlgn="base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panose="020B0604020202020204" pitchFamily="34" charset="0"/>
              <a:defRPr baseline="2000">
                <a:solidFill>
                  <a:schemeClr val="bg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3886200" indent="-228600" defTabSz="449263" eaLnBrk="0" fontAlgn="base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panose="020B0604020202020204" pitchFamily="34" charset="0"/>
              <a:defRPr baseline="2000">
                <a:solidFill>
                  <a:schemeClr val="bg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eaLnBrk="1" hangingPunct="1"/>
            <a:endParaRPr lang="pt-BR" altLang="pt-BR" baseline="0">
              <a:effectLst/>
            </a:endParaRPr>
          </a:p>
        </p:txBody>
      </p:sp>
      <p:sp>
        <p:nvSpPr>
          <p:cNvPr id="45060" name="Rectangle 2"/>
          <p:cNvSpPr>
            <a:spLocks noGrp="1" noChangeArrowheads="1"/>
          </p:cNvSpPr>
          <p:nvPr>
            <p:ph type="body"/>
          </p:nvPr>
        </p:nvSpPr>
        <p:spPr>
          <a:xfrm>
            <a:off x="914400" y="4343400"/>
            <a:ext cx="5027613" cy="4114800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pt-BR" altLang="pt-BR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698661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 smtClean="0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881D0-6F7B-43D8-88B9-86BD53A97750}" type="datetimeFigureOut">
              <a:rPr lang="pt-BR" smtClean="0"/>
              <a:pPr/>
              <a:t>02/08/2025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882491-FE90-4034-A31B-CDD9C48F9979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24344756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881D0-6F7B-43D8-88B9-86BD53A97750}" type="datetimeFigureOut">
              <a:rPr lang="pt-BR" smtClean="0"/>
              <a:pPr/>
              <a:t>02/08/2025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882491-FE90-4034-A31B-CDD9C48F9979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2077640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881D0-6F7B-43D8-88B9-86BD53A97750}" type="datetimeFigureOut">
              <a:rPr lang="pt-BR" smtClean="0"/>
              <a:pPr/>
              <a:t>02/08/2025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882491-FE90-4034-A31B-CDD9C48F9979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20736117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881D0-6F7B-43D8-88B9-86BD53A97750}" type="datetimeFigureOut">
              <a:rPr lang="pt-BR" smtClean="0"/>
              <a:pPr/>
              <a:t>02/08/2025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882491-FE90-4034-A31B-CDD9C48F9979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12522531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881D0-6F7B-43D8-88B9-86BD53A97750}" type="datetimeFigureOut">
              <a:rPr lang="pt-BR" smtClean="0"/>
              <a:pPr/>
              <a:t>02/08/2025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882491-FE90-4034-A31B-CDD9C48F9979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32788517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881D0-6F7B-43D8-88B9-86BD53A97750}" type="datetimeFigureOut">
              <a:rPr lang="pt-BR" smtClean="0"/>
              <a:pPr/>
              <a:t>02/08/2025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882491-FE90-4034-A31B-CDD9C48F9979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3340901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881D0-6F7B-43D8-88B9-86BD53A97750}" type="datetimeFigureOut">
              <a:rPr lang="pt-BR" smtClean="0"/>
              <a:pPr/>
              <a:t>02/08/2025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882491-FE90-4034-A31B-CDD9C48F9979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13637386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881D0-6F7B-43D8-88B9-86BD53A97750}" type="datetimeFigureOut">
              <a:rPr lang="pt-BR" smtClean="0"/>
              <a:pPr/>
              <a:t>02/08/2025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882491-FE90-4034-A31B-CDD9C48F9979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34157393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 smtClean="0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881D0-6F7B-43D8-88B9-86BD53A97750}" type="datetimeFigureOut">
              <a:rPr lang="pt-BR" smtClean="0"/>
              <a:pPr/>
              <a:t>02/08/2025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882491-FE90-4034-A31B-CDD9C48F9979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23287882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881D0-6F7B-43D8-88B9-86BD53A97750}" type="datetimeFigureOut">
              <a:rPr lang="pt-BR" smtClean="0"/>
              <a:pPr/>
              <a:t>02/08/2025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882491-FE90-4034-A31B-CDD9C48F9979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36016259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881D0-6F7B-43D8-88B9-86BD53A97750}" type="datetimeFigureOut">
              <a:rPr lang="pt-BR" smtClean="0"/>
              <a:pPr/>
              <a:t>02/08/2025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882491-FE90-4034-A31B-CDD9C48F9979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38304674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A881D0-6F7B-43D8-88B9-86BD53A97750}" type="datetimeFigureOut">
              <a:rPr lang="pt-BR" smtClean="0"/>
              <a:pPr/>
              <a:t>02/08/2025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882491-FE90-4034-A31B-CDD9C48F9979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13399309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49740" y="2080329"/>
            <a:ext cx="5864694" cy="2387600"/>
          </a:xfrm>
        </p:spPr>
        <p:txBody>
          <a:bodyPr>
            <a:normAutofit fontScale="90000"/>
          </a:bodyPr>
          <a:lstStyle/>
          <a:p>
            <a:r>
              <a:rPr lang="pt-BR" b="1" dirty="0" smtClean="0"/>
              <a:t>A </a:t>
            </a:r>
            <a:r>
              <a:rPr lang="pt-BR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CRIATIVIDADE</a:t>
            </a:r>
            <a:r>
              <a:rPr lang="pt-BR" b="1" dirty="0" smtClean="0">
                <a:solidFill>
                  <a:srgbClr val="FFC000"/>
                </a:solidFill>
              </a:rPr>
              <a:t> </a:t>
            </a:r>
            <a:r>
              <a:rPr lang="pt-BR" b="1" dirty="0" smtClean="0"/>
              <a:t>em MISSÕES</a:t>
            </a:r>
            <a:endParaRPr lang="pt-BR" b="1" dirty="0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3208" t="2489" r="27974"/>
          <a:stretch/>
        </p:blipFill>
        <p:spPr>
          <a:xfrm>
            <a:off x="5796070" y="1426531"/>
            <a:ext cx="2951303" cy="4671117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3" cstate="print">
            <a:biLevel thresh="25000"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4072" y="485187"/>
            <a:ext cx="2754344" cy="647577"/>
          </a:xfrm>
          <a:prstGeom prst="rect">
            <a:avLst/>
          </a:prstGeom>
        </p:spPr>
      </p:pic>
      <p:sp>
        <p:nvSpPr>
          <p:cNvPr id="7" name="Retângulo 6"/>
          <p:cNvSpPr/>
          <p:nvPr/>
        </p:nvSpPr>
        <p:spPr>
          <a:xfrm>
            <a:off x="0" y="6288258"/>
            <a:ext cx="9144000" cy="56974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8" name="Imagem 7">
            <a:extLst>
              <a:ext uri="{FF2B5EF4-FFF2-40B4-BE49-F238E27FC236}">
                <a16:creationId xmlns="" xmlns:a16="http://schemas.microsoft.com/office/drawing/2014/main" id="{5013A473-FF41-CA65-2346-2DFABE96516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697" y="0"/>
            <a:ext cx="2327463" cy="2327463"/>
          </a:xfrm>
          <a:prstGeom prst="rect">
            <a:avLst/>
          </a:prstGeom>
        </p:spPr>
      </p:pic>
      <p:sp>
        <p:nvSpPr>
          <p:cNvPr id="9" name="Retângulo 8"/>
          <p:cNvSpPr/>
          <p:nvPr/>
        </p:nvSpPr>
        <p:spPr>
          <a:xfrm>
            <a:off x="0" y="0"/>
            <a:ext cx="2926080" cy="215235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1779278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/>
          <p:cNvSpPr txBox="1">
            <a:spLocks noChangeArrowheads="1"/>
          </p:cNvSpPr>
          <p:nvPr/>
        </p:nvSpPr>
        <p:spPr>
          <a:xfrm>
            <a:off x="669086" y="2418073"/>
            <a:ext cx="6905223" cy="977900"/>
          </a:xfrm>
          <a:prstGeom prst="rect">
            <a:avLst/>
          </a:prstGeom>
        </p:spPr>
        <p:txBody>
          <a:bodyPr vert="horz" wrap="square" lIns="90000" tIns="46800" rIns="90000" bIns="46800" numCol="1" rtlCol="0" anchor="t" anchorCtr="0" compatLnSpc="1">
            <a:prstTxWarp prst="textNoShape">
              <a:avLst/>
            </a:prstTxWarp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39725" indent="-339725">
              <a:lnSpc>
                <a:spcPct val="100000"/>
              </a:lnSpc>
              <a:spcBef>
                <a:spcPts val="725"/>
              </a:spcBef>
              <a:buClr>
                <a:srgbClr val="FFC000"/>
              </a:buClr>
              <a:buFont typeface="Webdings" pitchFamily="16" charset="2"/>
              <a:buChar char="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  <a:defRPr/>
            </a:pPr>
            <a:r>
              <a:rPr lang="en-GB" sz="2900" dirty="0" smtClean="0">
                <a:latin typeface="Arial Rounded MT Bold" panose="020F0704030504030204" pitchFamily="34" charset="0"/>
                <a:cs typeface="Arial" panose="020B0604020202020204" pitchFamily="34" charset="0"/>
              </a:rPr>
              <a:t> </a:t>
            </a:r>
            <a:r>
              <a:rPr lang="en-GB" sz="2900" dirty="0" err="1" smtClean="0">
                <a:latin typeface="Arial Rounded MT Bold" panose="020F0704030504030204" pitchFamily="34" charset="0"/>
                <a:cs typeface="Arial" panose="020B0604020202020204" pitchFamily="34" charset="0"/>
              </a:rPr>
              <a:t>Tenho</a:t>
            </a:r>
            <a:r>
              <a:rPr lang="en-GB" sz="2900" dirty="0" smtClean="0">
                <a:latin typeface="Arial Rounded MT Bold" panose="020F0704030504030204" pitchFamily="34" charset="0"/>
                <a:cs typeface="Arial" panose="020B0604020202020204" pitchFamily="34" charset="0"/>
              </a:rPr>
              <a:t> me </a:t>
            </a:r>
            <a:r>
              <a:rPr lang="en-GB" sz="2900" dirty="0" err="1" smtClean="0">
                <a:latin typeface="Arial Rounded MT Bold" panose="020F0704030504030204" pitchFamily="34" charset="0"/>
                <a:cs typeface="Arial" panose="020B0604020202020204" pitchFamily="34" charset="0"/>
              </a:rPr>
              <a:t>arriscado</a:t>
            </a:r>
            <a:r>
              <a:rPr lang="en-GB" sz="2900" dirty="0" smtClean="0">
                <a:latin typeface="Arial Rounded MT Bold" panose="020F0704030504030204" pitchFamily="34" charset="0"/>
                <a:cs typeface="Arial" panose="020B0604020202020204" pitchFamily="34" charset="0"/>
              </a:rPr>
              <a:t> </a:t>
            </a:r>
            <a:r>
              <a:rPr lang="en-GB" sz="2900" dirty="0" err="1" smtClean="0">
                <a:latin typeface="Arial Rounded MT Bold" panose="020F0704030504030204" pitchFamily="34" charset="0"/>
                <a:cs typeface="Arial" panose="020B0604020202020204" pitchFamily="34" charset="0"/>
              </a:rPr>
              <a:t>em</a:t>
            </a:r>
            <a:r>
              <a:rPr lang="en-GB" sz="2900" dirty="0" smtClean="0">
                <a:latin typeface="Arial Rounded MT Bold" panose="020F0704030504030204" pitchFamily="34" charset="0"/>
                <a:cs typeface="Arial" panose="020B0604020202020204" pitchFamily="34" charset="0"/>
              </a:rPr>
              <a:t> </a:t>
            </a:r>
            <a:r>
              <a:rPr lang="en-GB" sz="2900" dirty="0" err="1" smtClean="0">
                <a:latin typeface="Arial Rounded MT Bold" panose="020F0704030504030204" pitchFamily="34" charset="0"/>
                <a:cs typeface="Arial" panose="020B0604020202020204" pitchFamily="34" charset="0"/>
              </a:rPr>
              <a:t>novas</a:t>
            </a:r>
            <a:r>
              <a:rPr lang="en-GB" sz="2900" dirty="0" smtClean="0">
                <a:latin typeface="Arial Rounded MT Bold" panose="020F0704030504030204" pitchFamily="34" charset="0"/>
                <a:cs typeface="Arial" panose="020B0604020202020204" pitchFamily="34" charset="0"/>
              </a:rPr>
              <a:t> </a:t>
            </a:r>
            <a:r>
              <a:rPr lang="en-GB" sz="2900" dirty="0" err="1" smtClean="0">
                <a:latin typeface="Arial Rounded MT Bold" panose="020F0704030504030204" pitchFamily="34" charset="0"/>
                <a:cs typeface="Arial" panose="020B0604020202020204" pitchFamily="34" charset="0"/>
              </a:rPr>
              <a:t>idéias</a:t>
            </a:r>
            <a:r>
              <a:rPr lang="en-GB" sz="2900" dirty="0" smtClean="0">
                <a:latin typeface="Arial Rounded MT Bold" panose="020F0704030504030204" pitchFamily="34" charset="0"/>
                <a:cs typeface="Arial" panose="020B0604020202020204" pitchFamily="34" charset="0"/>
              </a:rPr>
              <a:t>?</a:t>
            </a:r>
          </a:p>
        </p:txBody>
      </p:sp>
      <p:sp>
        <p:nvSpPr>
          <p:cNvPr id="5" name="Text Box 2"/>
          <p:cNvSpPr txBox="1">
            <a:spLocks noChangeArrowheads="1"/>
          </p:cNvSpPr>
          <p:nvPr/>
        </p:nvSpPr>
        <p:spPr bwMode="auto">
          <a:xfrm>
            <a:off x="175146" y="1524772"/>
            <a:ext cx="5181600" cy="55086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algn="ctr" eaLnBrk="0" hangingPunct="0">
              <a:lnSpc>
                <a:spcPct val="100000"/>
              </a:lnSpc>
              <a:spcBef>
                <a:spcPts val="1875"/>
              </a:spcBef>
              <a:buClr>
                <a:srgbClr val="009900"/>
              </a:buClr>
              <a:buFont typeface="Arial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en-GB" sz="3000" baseline="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Arial Rounded MT Bold" panose="020F0704030504030204" pitchFamily="34" charset="0"/>
                <a:cs typeface="Arial Unicode MS" charset="0"/>
              </a:rPr>
              <a:t>Será</a:t>
            </a:r>
            <a:r>
              <a:rPr lang="en-GB" sz="3000" baseline="0" dirty="0">
                <a:effectLst>
                  <a:outerShdw blurRad="38100" dist="38100" dir="2700000" algn="tl">
                    <a:srgbClr val="000000"/>
                  </a:outerShdw>
                </a:effectLst>
                <a:latin typeface="Arial Rounded MT Bold" panose="020F0704030504030204" pitchFamily="34" charset="0"/>
                <a:cs typeface="Arial Unicode MS" charset="0"/>
              </a:rPr>
              <a:t> </a:t>
            </a:r>
            <a:r>
              <a:rPr lang="en-GB" sz="3000" baseline="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Arial Rounded MT Bold" panose="020F0704030504030204" pitchFamily="34" charset="0"/>
                <a:cs typeface="Arial Unicode MS" charset="0"/>
              </a:rPr>
              <a:t>que</a:t>
            </a:r>
            <a:r>
              <a:rPr lang="en-GB" sz="3000" baseline="0" dirty="0">
                <a:effectLst>
                  <a:outerShdw blurRad="38100" dist="38100" dir="2700000" algn="tl">
                    <a:srgbClr val="000000"/>
                  </a:outerShdw>
                </a:effectLst>
                <a:latin typeface="Arial Rounded MT Bold" panose="020F0704030504030204" pitchFamily="34" charset="0"/>
                <a:cs typeface="Arial Unicode MS" charset="0"/>
              </a:rPr>
              <a:t> </a:t>
            </a:r>
            <a:r>
              <a:rPr lang="en-GB" sz="3000" baseline="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Arial Rounded MT Bold" panose="020F0704030504030204" pitchFamily="34" charset="0"/>
                <a:cs typeface="Arial Unicode MS" charset="0"/>
              </a:rPr>
              <a:t>sou</a:t>
            </a:r>
            <a:r>
              <a:rPr lang="en-GB" sz="3000" baseline="0" dirty="0">
                <a:effectLst>
                  <a:outerShdw blurRad="38100" dist="38100" dir="2700000" algn="tl">
                    <a:srgbClr val="000000"/>
                  </a:outerShdw>
                </a:effectLst>
                <a:latin typeface="Arial Rounded MT Bold" panose="020F0704030504030204" pitchFamily="34" charset="0"/>
                <a:cs typeface="Arial Unicode MS" charset="0"/>
              </a:rPr>
              <a:t> </a:t>
            </a:r>
            <a:r>
              <a:rPr lang="en-GB" sz="3000" baseline="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Arial Rounded MT Bold" panose="020F0704030504030204" pitchFamily="34" charset="0"/>
                <a:cs typeface="Arial Unicode MS" charset="0"/>
              </a:rPr>
              <a:t>criativo</a:t>
            </a:r>
            <a:r>
              <a:rPr lang="en-GB" sz="3000" baseline="0" dirty="0">
                <a:effectLst>
                  <a:outerShdw blurRad="38100" dist="38100" dir="2700000" algn="tl">
                    <a:srgbClr val="000000"/>
                  </a:outerShdw>
                </a:effectLst>
                <a:latin typeface="Arial Rounded MT Bold" panose="020F0704030504030204" pitchFamily="34" charset="0"/>
                <a:cs typeface="Arial Unicode MS" charset="0"/>
              </a:rPr>
              <a:t>?</a:t>
            </a:r>
          </a:p>
        </p:txBody>
      </p:sp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669086" y="3554344"/>
            <a:ext cx="785826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/>
          <a:lstStyle>
            <a:lvl1pPr marL="339725" indent="-339725" eaLnBrk="0" hangingPunct="0"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baseline="2000">
                <a:solidFill>
                  <a:schemeClr val="bg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 marL="742950" indent="-285750" eaLnBrk="0" hangingPunct="0"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baseline="2000">
                <a:solidFill>
                  <a:schemeClr val="bg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 marL="1143000" indent="-228600" eaLnBrk="0" hangingPunct="0"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baseline="2000">
                <a:solidFill>
                  <a:schemeClr val="bg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 marL="1600200" indent="-228600" eaLnBrk="0" hangingPunct="0"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baseline="2000">
                <a:solidFill>
                  <a:schemeClr val="bg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 marL="2057400" indent="-228600" eaLnBrk="0" hangingPunct="0"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baseline="2000">
                <a:solidFill>
                  <a:schemeClr val="bg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2514600" indent="-228600" defTabSz="449263" eaLnBrk="0" fontAlgn="base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panose="020B0604020202020204" pitchFamily="34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baseline="2000">
                <a:solidFill>
                  <a:schemeClr val="bg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2971800" indent="-228600" defTabSz="449263" eaLnBrk="0" fontAlgn="base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panose="020B0604020202020204" pitchFamily="34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baseline="2000">
                <a:solidFill>
                  <a:schemeClr val="bg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3429000" indent="-228600" defTabSz="449263" eaLnBrk="0" fontAlgn="base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panose="020B0604020202020204" pitchFamily="34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baseline="2000">
                <a:solidFill>
                  <a:schemeClr val="bg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3886200" indent="-228600" defTabSz="449263" eaLnBrk="0" fontAlgn="base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panose="020B0604020202020204" pitchFamily="34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baseline="2000">
                <a:solidFill>
                  <a:schemeClr val="bg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ts val="725"/>
              </a:spcBef>
              <a:buClr>
                <a:srgbClr val="FFC000"/>
              </a:buClr>
              <a:buFont typeface="Webdings" panose="05030102010509060703" pitchFamily="18" charset="2"/>
              <a:buChar char=""/>
            </a:pPr>
            <a:r>
              <a:rPr lang="en-GB" altLang="pt-BR" sz="2900" baseline="0" dirty="0">
                <a:solidFill>
                  <a:schemeClr val="tx1"/>
                </a:solidFill>
                <a:effectLst/>
                <a:latin typeface="Arial Rounded MT Bold" panose="020F0704030504030204" pitchFamily="34" charset="0"/>
              </a:rPr>
              <a:t> </a:t>
            </a:r>
            <a:r>
              <a:rPr lang="en-GB" altLang="pt-BR" sz="2900" baseline="0" dirty="0" err="1">
                <a:solidFill>
                  <a:schemeClr val="tx1"/>
                </a:solidFill>
                <a:effectLst/>
                <a:latin typeface="Arial Rounded MT Bold" panose="020F0704030504030204" pitchFamily="34" charset="0"/>
              </a:rPr>
              <a:t>Tenho</a:t>
            </a:r>
            <a:r>
              <a:rPr lang="en-GB" altLang="pt-BR" sz="2900" baseline="0" dirty="0">
                <a:solidFill>
                  <a:schemeClr val="tx1"/>
                </a:solidFill>
                <a:effectLst/>
                <a:latin typeface="Arial Rounded MT Bold" panose="020F0704030504030204" pitchFamily="34" charset="0"/>
              </a:rPr>
              <a:t> </a:t>
            </a:r>
            <a:r>
              <a:rPr lang="en-GB" altLang="pt-BR" sz="2900" baseline="0" dirty="0" err="1">
                <a:solidFill>
                  <a:schemeClr val="tx1"/>
                </a:solidFill>
                <a:effectLst/>
                <a:latin typeface="Arial Rounded MT Bold" panose="020F0704030504030204" pitchFamily="34" charset="0"/>
              </a:rPr>
              <a:t>perguntado</a:t>
            </a:r>
            <a:r>
              <a:rPr lang="en-GB" altLang="pt-BR" sz="2900" baseline="0" dirty="0">
                <a:solidFill>
                  <a:schemeClr val="tx1"/>
                </a:solidFill>
                <a:effectLst/>
                <a:latin typeface="Arial Rounded MT Bold" panose="020F0704030504030204" pitchFamily="34" charset="0"/>
              </a:rPr>
              <a:t> “E se...?” para </a:t>
            </a:r>
            <a:r>
              <a:rPr lang="en-GB" altLang="pt-BR" sz="2900" baseline="0" dirty="0" err="1">
                <a:solidFill>
                  <a:schemeClr val="tx1"/>
                </a:solidFill>
                <a:effectLst/>
                <a:latin typeface="Arial Rounded MT Bold" panose="020F0704030504030204" pitchFamily="34" charset="0"/>
              </a:rPr>
              <a:t>aguçar</a:t>
            </a:r>
            <a:r>
              <a:rPr lang="en-GB" altLang="pt-BR" sz="2900" baseline="0" dirty="0">
                <a:solidFill>
                  <a:schemeClr val="tx1"/>
                </a:solidFill>
                <a:effectLst/>
                <a:latin typeface="Arial Rounded MT Bold" panose="020F0704030504030204" pitchFamily="34" charset="0"/>
              </a:rPr>
              <a:t> </a:t>
            </a:r>
            <a:r>
              <a:rPr lang="en-GB" altLang="pt-BR" sz="2900" baseline="0" dirty="0" err="1">
                <a:solidFill>
                  <a:schemeClr val="tx1"/>
                </a:solidFill>
                <a:effectLst/>
                <a:latin typeface="Arial Rounded MT Bold" panose="020F0704030504030204" pitchFamily="34" charset="0"/>
              </a:rPr>
              <a:t>minha</a:t>
            </a:r>
            <a:r>
              <a:rPr lang="en-GB" altLang="pt-BR" sz="2900" baseline="0" dirty="0">
                <a:solidFill>
                  <a:schemeClr val="tx1"/>
                </a:solidFill>
                <a:effectLst/>
                <a:latin typeface="Arial Rounded MT Bold" panose="020F0704030504030204" pitchFamily="34" charset="0"/>
              </a:rPr>
              <a:t> </a:t>
            </a:r>
            <a:r>
              <a:rPr lang="en-GB" altLang="pt-BR" sz="2900" baseline="0" dirty="0" err="1">
                <a:solidFill>
                  <a:schemeClr val="tx1"/>
                </a:solidFill>
                <a:effectLst/>
                <a:latin typeface="Arial Rounded MT Bold" panose="020F0704030504030204" pitchFamily="34" charset="0"/>
              </a:rPr>
              <a:t>imaginação</a:t>
            </a:r>
            <a:r>
              <a:rPr lang="en-GB" altLang="pt-BR" sz="2900" baseline="0" dirty="0">
                <a:solidFill>
                  <a:schemeClr val="tx1"/>
                </a:solidFill>
                <a:effectLst/>
                <a:latin typeface="Arial Rounded MT Bold" panose="020F0704030504030204" pitchFamily="34" charset="0"/>
              </a:rPr>
              <a:t>?</a:t>
            </a:r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669086" y="4855715"/>
            <a:ext cx="60198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/>
          <a:lstStyle>
            <a:lvl1pPr marL="339725" indent="-339725" eaLnBrk="0" hangingPunct="0"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baseline="2000">
                <a:solidFill>
                  <a:schemeClr val="bg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 marL="742950" indent="-285750" eaLnBrk="0" hangingPunct="0"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baseline="2000">
                <a:solidFill>
                  <a:schemeClr val="bg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 marL="1143000" indent="-228600" eaLnBrk="0" hangingPunct="0"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baseline="2000">
                <a:solidFill>
                  <a:schemeClr val="bg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 marL="1600200" indent="-228600" eaLnBrk="0" hangingPunct="0"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baseline="2000">
                <a:solidFill>
                  <a:schemeClr val="bg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 marL="2057400" indent="-228600" eaLnBrk="0" hangingPunct="0"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baseline="2000">
                <a:solidFill>
                  <a:schemeClr val="bg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2514600" indent="-228600" defTabSz="449263" eaLnBrk="0" fontAlgn="base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panose="020B0604020202020204" pitchFamily="34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baseline="2000">
                <a:solidFill>
                  <a:schemeClr val="bg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2971800" indent="-228600" defTabSz="449263" eaLnBrk="0" fontAlgn="base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panose="020B0604020202020204" pitchFamily="34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baseline="2000">
                <a:solidFill>
                  <a:schemeClr val="bg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3429000" indent="-228600" defTabSz="449263" eaLnBrk="0" fontAlgn="base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panose="020B0604020202020204" pitchFamily="34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baseline="2000">
                <a:solidFill>
                  <a:schemeClr val="bg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3886200" indent="-228600" defTabSz="449263" eaLnBrk="0" fontAlgn="base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panose="020B0604020202020204" pitchFamily="34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baseline="2000">
                <a:solidFill>
                  <a:schemeClr val="bg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ts val="725"/>
              </a:spcBef>
              <a:buClr>
                <a:srgbClr val="FFC000"/>
              </a:buClr>
              <a:buFont typeface="Webdings" panose="05030102010509060703" pitchFamily="18" charset="2"/>
              <a:buChar char=""/>
            </a:pPr>
            <a:r>
              <a:rPr lang="en-GB" altLang="pt-BR" sz="2900" baseline="0" dirty="0">
                <a:solidFill>
                  <a:schemeClr val="tx1"/>
                </a:solidFill>
                <a:effectLst/>
                <a:latin typeface="Arial Rounded MT Bold" panose="020F0704030504030204" pitchFamily="34" charset="0"/>
              </a:rPr>
              <a:t> </a:t>
            </a:r>
            <a:r>
              <a:rPr lang="en-GB" altLang="pt-BR" sz="2900" baseline="0" dirty="0" err="1">
                <a:solidFill>
                  <a:schemeClr val="tx1"/>
                </a:solidFill>
                <a:effectLst/>
                <a:latin typeface="Arial Rounded MT Bold" panose="020F0704030504030204" pitchFamily="34" charset="0"/>
              </a:rPr>
              <a:t>Tenho</a:t>
            </a:r>
            <a:r>
              <a:rPr lang="en-GB" altLang="pt-BR" sz="2900" baseline="0" dirty="0">
                <a:solidFill>
                  <a:schemeClr val="tx1"/>
                </a:solidFill>
                <a:effectLst/>
                <a:latin typeface="Arial Rounded MT Bold" panose="020F0704030504030204" pitchFamily="34" charset="0"/>
              </a:rPr>
              <a:t> </a:t>
            </a:r>
            <a:r>
              <a:rPr lang="en-GB" altLang="pt-BR" sz="2900" baseline="0" dirty="0" err="1">
                <a:solidFill>
                  <a:schemeClr val="tx1"/>
                </a:solidFill>
                <a:effectLst/>
                <a:latin typeface="Arial Rounded MT Bold" panose="020F0704030504030204" pitchFamily="34" charset="0"/>
              </a:rPr>
              <a:t>mantido</a:t>
            </a:r>
            <a:r>
              <a:rPr lang="en-GB" altLang="pt-BR" sz="2900" baseline="0" dirty="0">
                <a:solidFill>
                  <a:schemeClr val="tx1"/>
                </a:solidFill>
                <a:effectLst/>
                <a:latin typeface="Arial Rounded MT Bold" panose="020F0704030504030204" pitchFamily="34" charset="0"/>
              </a:rPr>
              <a:t> a </a:t>
            </a:r>
            <a:r>
              <a:rPr lang="en-GB" altLang="pt-BR" sz="2900" baseline="0" dirty="0" err="1">
                <a:solidFill>
                  <a:schemeClr val="tx1"/>
                </a:solidFill>
                <a:effectLst/>
                <a:latin typeface="Arial Rounded MT Bold" panose="020F0704030504030204" pitchFamily="34" charset="0"/>
              </a:rPr>
              <a:t>mente</a:t>
            </a:r>
            <a:r>
              <a:rPr lang="en-GB" altLang="pt-BR" sz="2900" baseline="0" dirty="0">
                <a:solidFill>
                  <a:schemeClr val="tx1"/>
                </a:solidFill>
                <a:effectLst/>
                <a:latin typeface="Arial Rounded MT Bold" panose="020F0704030504030204" pitchFamily="34" charset="0"/>
              </a:rPr>
              <a:t> </a:t>
            </a:r>
            <a:r>
              <a:rPr lang="en-GB" altLang="pt-BR" sz="2900" baseline="0" dirty="0" err="1">
                <a:solidFill>
                  <a:schemeClr val="tx1"/>
                </a:solidFill>
                <a:effectLst/>
                <a:latin typeface="Arial Rounded MT Bold" panose="020F0704030504030204" pitchFamily="34" charset="0"/>
              </a:rPr>
              <a:t>aberta</a:t>
            </a:r>
            <a:r>
              <a:rPr lang="en-GB" altLang="pt-BR" sz="2900" baseline="0" dirty="0">
                <a:solidFill>
                  <a:schemeClr val="tx1"/>
                </a:solidFill>
                <a:effectLst/>
                <a:latin typeface="Arial Rounded MT Bold" panose="020F0704030504030204" pitchFamily="34" charset="0"/>
              </a:rPr>
              <a:t> </a:t>
            </a:r>
            <a:r>
              <a:rPr lang="en-GB" altLang="pt-BR" sz="2900" baseline="0" dirty="0" err="1">
                <a:solidFill>
                  <a:schemeClr val="tx1"/>
                </a:solidFill>
                <a:effectLst/>
                <a:latin typeface="Arial Rounded MT Bold" panose="020F0704030504030204" pitchFamily="34" charset="0"/>
              </a:rPr>
              <a:t>quando</a:t>
            </a:r>
            <a:r>
              <a:rPr lang="en-GB" altLang="pt-BR" sz="2900" baseline="0" dirty="0">
                <a:solidFill>
                  <a:schemeClr val="tx1"/>
                </a:solidFill>
                <a:effectLst/>
                <a:latin typeface="Arial Rounded MT Bold" panose="020F0704030504030204" pitchFamily="34" charset="0"/>
              </a:rPr>
              <a:t> </a:t>
            </a:r>
            <a:r>
              <a:rPr lang="en-GB" altLang="pt-BR" sz="2900" baseline="0" dirty="0" err="1">
                <a:solidFill>
                  <a:schemeClr val="tx1"/>
                </a:solidFill>
                <a:effectLst/>
                <a:latin typeface="Arial Rounded MT Bold" panose="020F0704030504030204" pitchFamily="34" charset="0"/>
              </a:rPr>
              <a:t>examino</a:t>
            </a:r>
            <a:r>
              <a:rPr lang="en-GB" altLang="pt-BR" sz="2900" baseline="0" dirty="0">
                <a:solidFill>
                  <a:schemeClr val="tx1"/>
                </a:solidFill>
                <a:effectLst/>
                <a:latin typeface="Arial Rounded MT Bold" panose="020F0704030504030204" pitchFamily="34" charset="0"/>
              </a:rPr>
              <a:t> </a:t>
            </a:r>
            <a:r>
              <a:rPr lang="en-GB" altLang="pt-BR" sz="2900" baseline="0" dirty="0" err="1">
                <a:solidFill>
                  <a:schemeClr val="tx1"/>
                </a:solidFill>
                <a:effectLst/>
                <a:latin typeface="Arial Rounded MT Bold" panose="020F0704030504030204" pitchFamily="34" charset="0"/>
              </a:rPr>
              <a:t>idéias</a:t>
            </a:r>
            <a:r>
              <a:rPr lang="en-GB" altLang="pt-BR" sz="2900" baseline="0" dirty="0">
                <a:solidFill>
                  <a:schemeClr val="tx1"/>
                </a:solidFill>
                <a:effectLst/>
                <a:latin typeface="Arial Rounded MT Bold" panose="020F0704030504030204" pitchFamily="34" charset="0"/>
              </a:rPr>
              <a:t> </a:t>
            </a:r>
            <a:r>
              <a:rPr lang="en-GB" altLang="pt-BR" sz="2900" baseline="0" dirty="0" err="1">
                <a:solidFill>
                  <a:schemeClr val="tx1"/>
                </a:solidFill>
                <a:effectLst/>
                <a:latin typeface="Arial Rounded MT Bold" panose="020F0704030504030204" pitchFamily="34" charset="0"/>
              </a:rPr>
              <a:t>novas</a:t>
            </a:r>
            <a:r>
              <a:rPr lang="en-GB" altLang="pt-BR" sz="2900" baseline="0" dirty="0">
                <a:solidFill>
                  <a:schemeClr val="tx1"/>
                </a:solidFill>
                <a:effectLst/>
                <a:latin typeface="Arial Rounded MT Bold" panose="020F0704030504030204" pitchFamily="34" charset="0"/>
              </a:rPr>
              <a:t>?</a:t>
            </a:r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>
          <a:blip r:embed="rId2" cstate="print">
            <a:biLevel thresh="25000"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4072" y="485187"/>
            <a:ext cx="2754344" cy="647577"/>
          </a:xfrm>
          <a:prstGeom prst="rect">
            <a:avLst/>
          </a:prstGeom>
        </p:spPr>
      </p:pic>
      <p:sp>
        <p:nvSpPr>
          <p:cNvPr id="9" name="Retângulo 8"/>
          <p:cNvSpPr/>
          <p:nvPr/>
        </p:nvSpPr>
        <p:spPr>
          <a:xfrm>
            <a:off x="0" y="6316394"/>
            <a:ext cx="9144000" cy="54160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Retângulo 9"/>
          <p:cNvSpPr/>
          <p:nvPr/>
        </p:nvSpPr>
        <p:spPr>
          <a:xfrm>
            <a:off x="0" y="-1"/>
            <a:ext cx="2926080" cy="160371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4394448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w*0.05"/>
                                          </p:val>
                                        </p:tav>
                                        <p:tav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h"/>
                                          </p:val>
                                        </p:tav>
                                        <p:tav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x-.2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3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6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fltVal val="0"/>
                                          </p:val>
                                        </p:tav>
                                        <p:tav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fltVal val="0"/>
                                          </p:val>
                                        </p:tav>
                                        <p:tav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18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fltVal val="0"/>
                                          </p:val>
                                        </p:tav>
                                        <p:tav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fltVal val="0"/>
                                          </p:val>
                                        </p:tav>
                                        <p:tav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3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fltVal val="0"/>
                                          </p:val>
                                        </p:tav>
                                        <p:tav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fltVal val="0"/>
                                          </p:val>
                                        </p:tav>
                                        <p:tav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3" name="Rectangle 1"/>
          <p:cNvSpPr>
            <a:spLocks noChangeArrowheads="1"/>
          </p:cNvSpPr>
          <p:nvPr/>
        </p:nvSpPr>
        <p:spPr bwMode="auto">
          <a:xfrm>
            <a:off x="-32484" y="2423849"/>
            <a:ext cx="9280478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/>
          <a:lstStyle>
            <a:lvl1pPr marL="339725" indent="-339725" eaLnBrk="0" hangingPunct="0"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baseline="2000">
                <a:solidFill>
                  <a:schemeClr val="bg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 marL="742950" indent="-285750" eaLnBrk="0" hangingPunct="0"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baseline="2000">
                <a:solidFill>
                  <a:schemeClr val="bg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 marL="1143000" indent="-228600" eaLnBrk="0" hangingPunct="0"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baseline="2000">
                <a:solidFill>
                  <a:schemeClr val="bg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 marL="1600200" indent="-228600" eaLnBrk="0" hangingPunct="0"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baseline="2000">
                <a:solidFill>
                  <a:schemeClr val="bg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 marL="2057400" indent="-228600" eaLnBrk="0" hangingPunct="0"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baseline="2000">
                <a:solidFill>
                  <a:schemeClr val="bg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2514600" indent="-228600" defTabSz="449263" eaLnBrk="0" fontAlgn="base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panose="020B0604020202020204" pitchFamily="34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baseline="2000">
                <a:solidFill>
                  <a:schemeClr val="bg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2971800" indent="-228600" defTabSz="449263" eaLnBrk="0" fontAlgn="base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panose="020B0604020202020204" pitchFamily="34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baseline="2000">
                <a:solidFill>
                  <a:schemeClr val="bg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3429000" indent="-228600" defTabSz="449263" eaLnBrk="0" fontAlgn="base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panose="020B0604020202020204" pitchFamily="34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baseline="2000">
                <a:solidFill>
                  <a:schemeClr val="bg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3886200" indent="-228600" defTabSz="449263" eaLnBrk="0" fontAlgn="base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panose="020B0604020202020204" pitchFamily="34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baseline="2000">
                <a:solidFill>
                  <a:schemeClr val="bg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ts val="800"/>
              </a:spcBef>
              <a:buClr>
                <a:srgbClr val="7030A0"/>
              </a:buClr>
              <a:buFont typeface="Webdings" panose="05030102010509060703" pitchFamily="18" charset="2"/>
              <a:buChar char=""/>
            </a:pPr>
            <a:r>
              <a:rPr lang="en-GB" altLang="pt-BR" sz="3200" baseline="0" dirty="0">
                <a:solidFill>
                  <a:schemeClr val="tx1"/>
                </a:solidFill>
                <a:effectLst/>
                <a:latin typeface="Arial Rounded MT Bold" panose="020F0704030504030204" pitchFamily="34" charset="0"/>
              </a:rPr>
              <a:t> </a:t>
            </a:r>
            <a:r>
              <a:rPr lang="en-GB" altLang="pt-BR" sz="3200" baseline="0" dirty="0" smtClean="0">
                <a:solidFill>
                  <a:schemeClr val="tx1"/>
                </a:solidFill>
                <a:effectLst/>
                <a:latin typeface="Arial Rounded MT Bold" panose="020F0704030504030204" pitchFamily="34" charset="0"/>
              </a:rPr>
              <a:t>Como </a:t>
            </a:r>
            <a:r>
              <a:rPr lang="en-GB" altLang="pt-BR" sz="3200" baseline="0" dirty="0" err="1" smtClean="0">
                <a:solidFill>
                  <a:schemeClr val="tx1"/>
                </a:solidFill>
                <a:effectLst/>
                <a:latin typeface="Arial Rounded MT Bold" panose="020F0704030504030204" pitchFamily="34" charset="0"/>
              </a:rPr>
              <a:t>artistas</a:t>
            </a:r>
            <a:r>
              <a:rPr lang="en-GB" altLang="pt-BR" sz="3200" baseline="0" dirty="0" smtClean="0">
                <a:solidFill>
                  <a:schemeClr val="tx1"/>
                </a:solidFill>
                <a:effectLst/>
                <a:latin typeface="Arial Rounded MT Bold" panose="020F0704030504030204" pitchFamily="34" charset="0"/>
              </a:rPr>
              <a:t>, </a:t>
            </a:r>
            <a:r>
              <a:rPr lang="en-GB" altLang="pt-BR" sz="3200" baseline="0" dirty="0" err="1" smtClean="0">
                <a:solidFill>
                  <a:schemeClr val="tx1"/>
                </a:solidFill>
                <a:effectLst/>
                <a:latin typeface="Arial Rounded MT Bold" panose="020F0704030504030204" pitchFamily="34" charset="0"/>
              </a:rPr>
              <a:t>temos</a:t>
            </a:r>
            <a:r>
              <a:rPr lang="en-GB" altLang="pt-BR" sz="3200" baseline="0" dirty="0" smtClean="0">
                <a:solidFill>
                  <a:schemeClr val="tx1"/>
                </a:solidFill>
                <a:effectLst/>
                <a:latin typeface="Arial Rounded MT Bold" panose="020F0704030504030204" pitchFamily="34" charset="0"/>
              </a:rPr>
              <a:t> </a:t>
            </a:r>
            <a:r>
              <a:rPr lang="en-GB" altLang="pt-BR" sz="3200" baseline="0" dirty="0" err="1" smtClean="0">
                <a:solidFill>
                  <a:schemeClr val="tx1"/>
                </a:solidFill>
                <a:effectLst/>
                <a:latin typeface="Arial Rounded MT Bold" panose="020F0704030504030204" pitchFamily="34" charset="0"/>
              </a:rPr>
              <a:t>que</a:t>
            </a:r>
            <a:r>
              <a:rPr lang="en-GB" altLang="pt-BR" sz="3200" baseline="0" dirty="0" smtClean="0">
                <a:solidFill>
                  <a:schemeClr val="tx1"/>
                </a:solidFill>
                <a:effectLst/>
                <a:latin typeface="Arial Rounded MT Bold" panose="020F0704030504030204" pitchFamily="34" charset="0"/>
              </a:rPr>
              <a:t> </a:t>
            </a:r>
            <a:r>
              <a:rPr lang="en-GB" altLang="pt-BR" sz="3200" baseline="0" dirty="0" err="1">
                <a:solidFill>
                  <a:schemeClr val="tx1"/>
                </a:solidFill>
                <a:effectLst/>
                <a:latin typeface="Arial Rounded MT Bold" panose="020F0704030504030204" pitchFamily="34" charset="0"/>
              </a:rPr>
              <a:t>mudar</a:t>
            </a:r>
            <a:r>
              <a:rPr lang="en-GB" altLang="pt-BR" sz="3200" baseline="0" dirty="0">
                <a:solidFill>
                  <a:schemeClr val="tx1"/>
                </a:solidFill>
                <a:effectLst/>
                <a:latin typeface="Arial Rounded MT Bold" panose="020F0704030504030204" pitchFamily="34" charset="0"/>
              </a:rPr>
              <a:t> </a:t>
            </a:r>
            <a:r>
              <a:rPr lang="en-GB" altLang="pt-BR" sz="3200" baseline="0" dirty="0" err="1">
                <a:solidFill>
                  <a:schemeClr val="tx1"/>
                </a:solidFill>
                <a:effectLst/>
                <a:latin typeface="Arial Rounded MT Bold" panose="020F0704030504030204" pitchFamily="34" charset="0"/>
              </a:rPr>
              <a:t>padrões</a:t>
            </a:r>
            <a:r>
              <a:rPr lang="en-GB" altLang="pt-BR" sz="3200" baseline="0" dirty="0">
                <a:solidFill>
                  <a:schemeClr val="tx1"/>
                </a:solidFill>
                <a:effectLst/>
                <a:latin typeface="Arial Rounded MT Bold" panose="020F0704030504030204" pitchFamily="34" charset="0"/>
              </a:rPr>
              <a:t>, </a:t>
            </a:r>
            <a:r>
              <a:rPr lang="en-GB" altLang="pt-BR" sz="3200" baseline="0" dirty="0" err="1">
                <a:solidFill>
                  <a:schemeClr val="tx1"/>
                </a:solidFill>
                <a:effectLst/>
                <a:latin typeface="Arial Rounded MT Bold" panose="020F0704030504030204" pitchFamily="34" charset="0"/>
              </a:rPr>
              <a:t>olhar</a:t>
            </a:r>
            <a:r>
              <a:rPr lang="en-GB" altLang="pt-BR" sz="3200" baseline="0" dirty="0">
                <a:solidFill>
                  <a:schemeClr val="tx1"/>
                </a:solidFill>
                <a:effectLst/>
                <a:latin typeface="Arial Rounded MT Bold" panose="020F0704030504030204" pitchFamily="34" charset="0"/>
              </a:rPr>
              <a:t> as </a:t>
            </a:r>
            <a:r>
              <a:rPr lang="en-GB" altLang="pt-BR" sz="3200" baseline="0" dirty="0" err="1">
                <a:solidFill>
                  <a:schemeClr val="tx1"/>
                </a:solidFill>
                <a:effectLst/>
                <a:latin typeface="Arial Rounded MT Bold" panose="020F0704030504030204" pitchFamily="34" charset="0"/>
              </a:rPr>
              <a:t>coisas</a:t>
            </a:r>
            <a:r>
              <a:rPr lang="en-GB" altLang="pt-BR" sz="3200" baseline="0" dirty="0">
                <a:solidFill>
                  <a:schemeClr val="tx1"/>
                </a:solidFill>
                <a:effectLst/>
                <a:latin typeface="Arial Rounded MT Bold" panose="020F0704030504030204" pitchFamily="34" charset="0"/>
              </a:rPr>
              <a:t> de </a:t>
            </a:r>
            <a:r>
              <a:rPr lang="en-GB" altLang="pt-BR" sz="3200" baseline="0" dirty="0" err="1">
                <a:solidFill>
                  <a:schemeClr val="tx1"/>
                </a:solidFill>
                <a:effectLst/>
                <a:latin typeface="Arial Rounded MT Bold" panose="020F0704030504030204" pitchFamily="34" charset="0"/>
              </a:rPr>
              <a:t>modo</a:t>
            </a:r>
            <a:r>
              <a:rPr lang="en-GB" altLang="pt-BR" sz="3200" baseline="0" dirty="0">
                <a:solidFill>
                  <a:schemeClr val="tx1"/>
                </a:solidFill>
                <a:effectLst/>
                <a:latin typeface="Arial Rounded MT Bold" panose="020F0704030504030204" pitchFamily="34" charset="0"/>
              </a:rPr>
              <a:t> </a:t>
            </a:r>
            <a:r>
              <a:rPr lang="en-GB" altLang="pt-BR" sz="3200" baseline="0" dirty="0" err="1">
                <a:solidFill>
                  <a:schemeClr val="tx1"/>
                </a:solidFill>
                <a:effectLst/>
                <a:latin typeface="Arial Rounded MT Bold" panose="020F0704030504030204" pitchFamily="34" charset="0"/>
              </a:rPr>
              <a:t>diferente</a:t>
            </a:r>
            <a:r>
              <a:rPr lang="en-GB" altLang="pt-BR" sz="3200" baseline="0" dirty="0">
                <a:solidFill>
                  <a:schemeClr val="tx1"/>
                </a:solidFill>
                <a:effectLst/>
                <a:latin typeface="Arial Rounded MT Bold" panose="020F0704030504030204" pitchFamily="34" charset="0"/>
              </a:rPr>
              <a:t>, </a:t>
            </a:r>
            <a:r>
              <a:rPr lang="en-GB" altLang="pt-BR" sz="3200" baseline="0" dirty="0" err="1">
                <a:solidFill>
                  <a:schemeClr val="tx1"/>
                </a:solidFill>
                <a:effectLst/>
                <a:latin typeface="Arial Rounded MT Bold" panose="020F0704030504030204" pitchFamily="34" charset="0"/>
              </a:rPr>
              <a:t>experimentar</a:t>
            </a:r>
            <a:r>
              <a:rPr lang="en-GB" altLang="pt-BR" sz="3200" baseline="0" dirty="0">
                <a:solidFill>
                  <a:schemeClr val="tx1"/>
                </a:solidFill>
                <a:effectLst/>
                <a:latin typeface="Arial Rounded MT Bold" panose="020F0704030504030204" pitchFamily="34" charset="0"/>
              </a:rPr>
              <a:t> </a:t>
            </a:r>
            <a:r>
              <a:rPr lang="en-GB" altLang="pt-BR" sz="3200" baseline="0" dirty="0" err="1">
                <a:solidFill>
                  <a:schemeClr val="tx1"/>
                </a:solidFill>
                <a:effectLst/>
                <a:latin typeface="Arial Rounded MT Bold" panose="020F0704030504030204" pitchFamily="34" charset="0"/>
              </a:rPr>
              <a:t>diversas</a:t>
            </a:r>
            <a:r>
              <a:rPr lang="en-GB" altLang="pt-BR" sz="3200" baseline="0" dirty="0">
                <a:solidFill>
                  <a:schemeClr val="tx1"/>
                </a:solidFill>
                <a:effectLst/>
                <a:latin typeface="Arial Rounded MT Bold" panose="020F0704030504030204" pitchFamily="34" charset="0"/>
              </a:rPr>
              <a:t> </a:t>
            </a:r>
            <a:r>
              <a:rPr lang="en-GB" altLang="pt-BR" sz="3200" baseline="0" dirty="0" err="1" smtClean="0">
                <a:solidFill>
                  <a:schemeClr val="tx1"/>
                </a:solidFill>
                <a:effectLst/>
                <a:latin typeface="Arial Rounded MT Bold" panose="020F0704030504030204" pitchFamily="34" charset="0"/>
              </a:rPr>
              <a:t>abordagens</a:t>
            </a:r>
            <a:r>
              <a:rPr lang="en-GB" altLang="pt-BR" sz="3200" baseline="0" dirty="0" smtClean="0">
                <a:solidFill>
                  <a:schemeClr val="tx1"/>
                </a:solidFill>
                <a:effectLst/>
                <a:latin typeface="Arial Rounded MT Bold" panose="020F0704030504030204" pitchFamily="34" charset="0"/>
              </a:rPr>
              <a:t>;</a:t>
            </a:r>
            <a:endParaRPr lang="en-GB" altLang="pt-BR" sz="3200" baseline="0" dirty="0">
              <a:solidFill>
                <a:schemeClr val="tx1"/>
              </a:solidFill>
              <a:effectLst/>
              <a:latin typeface="Arial Rounded MT Bold" panose="020F0704030504030204" pitchFamily="34" charset="0"/>
            </a:endParaRPr>
          </a:p>
        </p:txBody>
      </p:sp>
      <p:sp>
        <p:nvSpPr>
          <p:cNvPr id="69634" name="Text Box 2"/>
          <p:cNvSpPr txBox="1">
            <a:spLocks noChangeArrowheads="1"/>
          </p:cNvSpPr>
          <p:nvPr/>
        </p:nvSpPr>
        <p:spPr bwMode="auto">
          <a:xfrm>
            <a:off x="3679707" y="1203972"/>
            <a:ext cx="3331394" cy="12615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square" lIns="90000" tIns="46800" rIns="90000" bIns="46800">
            <a:spAutoFit/>
          </a:bodyPr>
          <a:lstStyle/>
          <a:p>
            <a:pPr algn="ctr" eaLnBrk="0" hangingPunct="0">
              <a:lnSpc>
                <a:spcPct val="100000"/>
              </a:lnSpc>
              <a:spcBef>
                <a:spcPts val="1875"/>
              </a:spcBef>
              <a:buClr>
                <a:schemeClr val="bg1"/>
              </a:buClr>
              <a:buFont typeface="Arial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en-GB" sz="3000" baseline="0" dirty="0" err="1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 Rounded MT Bold" panose="020F0704030504030204" pitchFamily="34" charset="0"/>
                <a:cs typeface="Arial Unicode MS" charset="0"/>
              </a:rPr>
              <a:t>Artista</a:t>
            </a:r>
            <a:endParaRPr lang="en-GB" sz="3000" baseline="0" dirty="0" smtClean="0">
              <a:effectLst>
                <a:outerShdw blurRad="38100" dist="38100" dir="2700000" algn="tl">
                  <a:srgbClr val="000000"/>
                </a:outerShdw>
              </a:effectLst>
              <a:latin typeface="Arial Rounded MT Bold" panose="020F0704030504030204" pitchFamily="34" charset="0"/>
              <a:cs typeface="Arial Unicode MS" charset="0"/>
            </a:endParaRPr>
          </a:p>
          <a:p>
            <a:pPr algn="ctr" eaLnBrk="0" hangingPunct="0">
              <a:lnSpc>
                <a:spcPct val="100000"/>
              </a:lnSpc>
              <a:spcBef>
                <a:spcPts val="1875"/>
              </a:spcBef>
              <a:buClr>
                <a:schemeClr val="bg1"/>
              </a:buClr>
              <a:buFont typeface="Arial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endParaRPr lang="en-GB" sz="3000" baseline="0" dirty="0">
              <a:effectLst>
                <a:outerShdw blurRad="38100" dist="38100" dir="2700000" algn="tl">
                  <a:srgbClr val="000000"/>
                </a:outerShdw>
              </a:effectLst>
              <a:latin typeface="Arial Rounded MT Bold" panose="020F0704030504030204" pitchFamily="34" charset="0"/>
              <a:cs typeface="Arial Unicode MS" charset="0"/>
            </a:endParaRPr>
          </a:p>
        </p:txBody>
      </p:sp>
      <p:sp>
        <p:nvSpPr>
          <p:cNvPr id="69635" name="Rectangle 3"/>
          <p:cNvSpPr>
            <a:spLocks noChangeArrowheads="1"/>
          </p:cNvSpPr>
          <p:nvPr/>
        </p:nvSpPr>
        <p:spPr bwMode="auto">
          <a:xfrm>
            <a:off x="193312" y="4044871"/>
            <a:ext cx="7995345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/>
          <a:lstStyle>
            <a:lvl1pPr marL="339725" indent="-339725" eaLnBrk="0" hangingPunct="0"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baseline="2000">
                <a:solidFill>
                  <a:schemeClr val="bg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 marL="742950" indent="-285750" eaLnBrk="0" hangingPunct="0"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baseline="2000">
                <a:solidFill>
                  <a:schemeClr val="bg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 marL="1143000" indent="-228600" eaLnBrk="0" hangingPunct="0"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baseline="2000">
                <a:solidFill>
                  <a:schemeClr val="bg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 marL="1600200" indent="-228600" eaLnBrk="0" hangingPunct="0"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baseline="2000">
                <a:solidFill>
                  <a:schemeClr val="bg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 marL="2057400" indent="-228600" eaLnBrk="0" hangingPunct="0"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baseline="2000">
                <a:solidFill>
                  <a:schemeClr val="bg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2514600" indent="-228600" defTabSz="449263" eaLnBrk="0" fontAlgn="base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panose="020B0604020202020204" pitchFamily="34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baseline="2000">
                <a:solidFill>
                  <a:schemeClr val="bg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2971800" indent="-228600" defTabSz="449263" eaLnBrk="0" fontAlgn="base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panose="020B0604020202020204" pitchFamily="34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baseline="2000">
                <a:solidFill>
                  <a:schemeClr val="bg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3429000" indent="-228600" defTabSz="449263" eaLnBrk="0" fontAlgn="base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panose="020B0604020202020204" pitchFamily="34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baseline="2000">
                <a:solidFill>
                  <a:schemeClr val="bg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3886200" indent="-228600" defTabSz="449263" eaLnBrk="0" fontAlgn="base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panose="020B0604020202020204" pitchFamily="34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baseline="2000">
                <a:solidFill>
                  <a:schemeClr val="bg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ts val="800"/>
              </a:spcBef>
              <a:buClr>
                <a:srgbClr val="7030A0"/>
              </a:buClr>
              <a:buFont typeface="Webdings" panose="05030102010509060703" pitchFamily="18" charset="2"/>
              <a:buChar char=""/>
            </a:pPr>
            <a:r>
              <a:rPr lang="en-GB" altLang="pt-BR" sz="3200" baseline="0" dirty="0">
                <a:solidFill>
                  <a:schemeClr val="tx1"/>
                </a:solidFill>
                <a:effectLst/>
                <a:latin typeface="Arial Rounded MT Bold" panose="020F0704030504030204" pitchFamily="34" charset="0"/>
              </a:rPr>
              <a:t> E se.......?</a:t>
            </a:r>
          </a:p>
        </p:txBody>
      </p:sp>
      <p:sp>
        <p:nvSpPr>
          <p:cNvPr id="69636" name="Rectangle 4"/>
          <p:cNvSpPr>
            <a:spLocks noChangeArrowheads="1"/>
          </p:cNvSpPr>
          <p:nvPr/>
        </p:nvSpPr>
        <p:spPr bwMode="auto">
          <a:xfrm>
            <a:off x="288846" y="4851848"/>
            <a:ext cx="7995345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/>
          <a:lstStyle>
            <a:lvl1pPr marL="339725" indent="-339725" eaLnBrk="0" hangingPunct="0"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baseline="2000">
                <a:solidFill>
                  <a:schemeClr val="bg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 marL="742950" indent="-285750" eaLnBrk="0" hangingPunct="0"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baseline="2000">
                <a:solidFill>
                  <a:schemeClr val="bg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 marL="1143000" indent="-228600" eaLnBrk="0" hangingPunct="0"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baseline="2000">
                <a:solidFill>
                  <a:schemeClr val="bg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 marL="1600200" indent="-228600" eaLnBrk="0" hangingPunct="0"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baseline="2000">
                <a:solidFill>
                  <a:schemeClr val="bg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 marL="2057400" indent="-228600" eaLnBrk="0" hangingPunct="0"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baseline="2000">
                <a:solidFill>
                  <a:schemeClr val="bg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2514600" indent="-228600" defTabSz="449263" eaLnBrk="0" fontAlgn="base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panose="020B0604020202020204" pitchFamily="34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baseline="2000">
                <a:solidFill>
                  <a:schemeClr val="bg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2971800" indent="-228600" defTabSz="449263" eaLnBrk="0" fontAlgn="base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panose="020B0604020202020204" pitchFamily="34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baseline="2000">
                <a:solidFill>
                  <a:schemeClr val="bg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3429000" indent="-228600" defTabSz="449263" eaLnBrk="0" fontAlgn="base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panose="020B0604020202020204" pitchFamily="34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baseline="2000">
                <a:solidFill>
                  <a:schemeClr val="bg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3886200" indent="-228600" defTabSz="449263" eaLnBrk="0" fontAlgn="base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panose="020B0604020202020204" pitchFamily="34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baseline="2000">
                <a:solidFill>
                  <a:schemeClr val="bg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ts val="800"/>
              </a:spcBef>
              <a:buClr>
                <a:srgbClr val="7030A0"/>
              </a:buClr>
              <a:buFont typeface="Webdings" panose="05030102010509060703" pitchFamily="18" charset="2"/>
              <a:buChar char=""/>
            </a:pPr>
            <a:r>
              <a:rPr lang="en-GB" altLang="pt-BR" sz="3200" baseline="0" dirty="0">
                <a:solidFill>
                  <a:schemeClr val="tx1"/>
                </a:solidFill>
                <a:effectLst/>
                <a:latin typeface="Arial Rounded MT Bold" panose="020F0704030504030204" pitchFamily="34" charset="0"/>
              </a:rPr>
              <a:t> </a:t>
            </a:r>
            <a:r>
              <a:rPr lang="en-GB" altLang="pt-BR" sz="3200" baseline="0" dirty="0" err="1">
                <a:solidFill>
                  <a:schemeClr val="tx1"/>
                </a:solidFill>
                <a:effectLst/>
                <a:latin typeface="Arial Rounded MT Bold" panose="020F0704030504030204" pitchFamily="34" charset="0"/>
              </a:rPr>
              <a:t>Faça</a:t>
            </a:r>
            <a:r>
              <a:rPr lang="en-GB" altLang="pt-BR" sz="3200" baseline="0" dirty="0">
                <a:solidFill>
                  <a:schemeClr val="tx1"/>
                </a:solidFill>
                <a:effectLst/>
                <a:latin typeface="Arial Rounded MT Bold" panose="020F0704030504030204" pitchFamily="34" charset="0"/>
              </a:rPr>
              <a:t> </a:t>
            </a:r>
            <a:r>
              <a:rPr lang="en-GB" altLang="pt-BR" sz="3200" baseline="0" dirty="0" err="1" smtClean="0">
                <a:solidFill>
                  <a:schemeClr val="tx1"/>
                </a:solidFill>
                <a:effectLst/>
                <a:latin typeface="Arial Rounded MT Bold" panose="020F0704030504030204" pitchFamily="34" charset="0"/>
              </a:rPr>
              <a:t>conexões</a:t>
            </a:r>
            <a:r>
              <a:rPr lang="en-GB" altLang="pt-BR" sz="3200" baseline="0" dirty="0" smtClean="0">
                <a:solidFill>
                  <a:schemeClr val="tx1"/>
                </a:solidFill>
                <a:effectLst/>
                <a:latin typeface="Arial Rounded MT Bold" panose="020F0704030504030204" pitchFamily="34" charset="0"/>
              </a:rPr>
              <a:t>;</a:t>
            </a:r>
            <a:endParaRPr lang="en-GB" altLang="pt-BR" sz="3200" baseline="0" dirty="0">
              <a:solidFill>
                <a:schemeClr val="tx1"/>
              </a:solidFill>
              <a:effectLst/>
              <a:latin typeface="Arial Rounded MT Bold" panose="020F0704030504030204" pitchFamily="34" charset="0"/>
            </a:endParaRPr>
          </a:p>
        </p:txBody>
      </p:sp>
      <p:sp>
        <p:nvSpPr>
          <p:cNvPr id="69637" name="Rectangle 5"/>
          <p:cNvSpPr>
            <a:spLocks noChangeArrowheads="1"/>
          </p:cNvSpPr>
          <p:nvPr/>
        </p:nvSpPr>
        <p:spPr bwMode="auto">
          <a:xfrm>
            <a:off x="288846" y="5658825"/>
            <a:ext cx="7995345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/>
          <a:lstStyle>
            <a:lvl1pPr marL="339725" indent="-339725" eaLnBrk="0" hangingPunct="0"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baseline="2000">
                <a:solidFill>
                  <a:schemeClr val="bg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 marL="742950" indent="-285750" eaLnBrk="0" hangingPunct="0"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baseline="2000">
                <a:solidFill>
                  <a:schemeClr val="bg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 marL="1143000" indent="-228600" eaLnBrk="0" hangingPunct="0"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baseline="2000">
                <a:solidFill>
                  <a:schemeClr val="bg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 marL="1600200" indent="-228600" eaLnBrk="0" hangingPunct="0"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baseline="2000">
                <a:solidFill>
                  <a:schemeClr val="bg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 marL="2057400" indent="-228600" eaLnBrk="0" hangingPunct="0"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baseline="2000">
                <a:solidFill>
                  <a:schemeClr val="bg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2514600" indent="-228600" defTabSz="449263" eaLnBrk="0" fontAlgn="base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panose="020B0604020202020204" pitchFamily="34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baseline="2000">
                <a:solidFill>
                  <a:schemeClr val="bg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2971800" indent="-228600" defTabSz="449263" eaLnBrk="0" fontAlgn="base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panose="020B0604020202020204" pitchFamily="34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baseline="2000">
                <a:solidFill>
                  <a:schemeClr val="bg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3429000" indent="-228600" defTabSz="449263" eaLnBrk="0" fontAlgn="base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panose="020B0604020202020204" pitchFamily="34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baseline="2000">
                <a:solidFill>
                  <a:schemeClr val="bg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3886200" indent="-228600" defTabSz="449263" eaLnBrk="0" fontAlgn="base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panose="020B0604020202020204" pitchFamily="34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baseline="2000">
                <a:solidFill>
                  <a:schemeClr val="bg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ts val="800"/>
              </a:spcBef>
              <a:buClr>
                <a:srgbClr val="7030A0"/>
              </a:buClr>
              <a:buFont typeface="Webdings" panose="05030102010509060703" pitchFamily="18" charset="2"/>
              <a:buChar char=""/>
            </a:pPr>
            <a:r>
              <a:rPr lang="en-GB" altLang="pt-BR" sz="3200" baseline="0" dirty="0">
                <a:solidFill>
                  <a:schemeClr val="tx1"/>
                </a:solidFill>
                <a:effectLst/>
                <a:latin typeface="Arial Rounded MT Bold" panose="020F0704030504030204" pitchFamily="34" charset="0"/>
              </a:rPr>
              <a:t> </a:t>
            </a:r>
            <a:r>
              <a:rPr lang="en-GB" altLang="pt-BR" sz="3200" baseline="0" dirty="0" err="1">
                <a:solidFill>
                  <a:schemeClr val="tx1"/>
                </a:solidFill>
                <a:effectLst/>
                <a:latin typeface="Arial Rounded MT Bold" panose="020F0704030504030204" pitchFamily="34" charset="0"/>
              </a:rPr>
              <a:t>Quebre</a:t>
            </a:r>
            <a:r>
              <a:rPr lang="en-GB" altLang="pt-BR" sz="3200" baseline="0" dirty="0">
                <a:solidFill>
                  <a:schemeClr val="tx1"/>
                </a:solidFill>
                <a:effectLst/>
                <a:latin typeface="Arial Rounded MT Bold" panose="020F0704030504030204" pitchFamily="34" charset="0"/>
              </a:rPr>
              <a:t> as </a:t>
            </a:r>
            <a:r>
              <a:rPr lang="en-GB" altLang="pt-BR" sz="3200" baseline="0" dirty="0" err="1" smtClean="0">
                <a:solidFill>
                  <a:schemeClr val="tx1"/>
                </a:solidFill>
                <a:effectLst/>
                <a:latin typeface="Arial Rounded MT Bold" panose="020F0704030504030204" pitchFamily="34" charset="0"/>
              </a:rPr>
              <a:t>normas</a:t>
            </a:r>
            <a:r>
              <a:rPr lang="en-GB" altLang="pt-BR" sz="3200" baseline="0" dirty="0" smtClean="0">
                <a:solidFill>
                  <a:schemeClr val="tx1"/>
                </a:solidFill>
                <a:effectLst/>
                <a:latin typeface="Arial Rounded MT Bold" panose="020F0704030504030204" pitchFamily="34" charset="0"/>
              </a:rPr>
              <a:t>;</a:t>
            </a:r>
            <a:endParaRPr lang="en-GB" altLang="pt-BR" sz="3200" baseline="0" dirty="0">
              <a:solidFill>
                <a:schemeClr val="tx1"/>
              </a:solidFill>
              <a:effectLst/>
              <a:latin typeface="Arial Rounded MT Bold" panose="020F0704030504030204" pitchFamily="34" charset="0"/>
            </a:endParaRPr>
          </a:p>
        </p:txBody>
      </p:sp>
      <p:pic>
        <p:nvPicPr>
          <p:cNvPr id="69638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9221" y="912122"/>
            <a:ext cx="1486437" cy="12485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pic>
        <p:nvPicPr>
          <p:cNvPr id="8" name="Imagem 7"/>
          <p:cNvPicPr>
            <a:picLocks noChangeAspect="1"/>
          </p:cNvPicPr>
          <p:nvPr/>
        </p:nvPicPr>
        <p:blipFill>
          <a:blip r:embed="rId4" cstate="print">
            <a:biLevel thresh="25000"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4072" y="485187"/>
            <a:ext cx="2754344" cy="647577"/>
          </a:xfrm>
          <a:prstGeom prst="rect">
            <a:avLst/>
          </a:prstGeom>
        </p:spPr>
      </p:pic>
      <p:sp>
        <p:nvSpPr>
          <p:cNvPr id="9" name="Retângulo 8"/>
          <p:cNvSpPr/>
          <p:nvPr/>
        </p:nvSpPr>
        <p:spPr>
          <a:xfrm>
            <a:off x="0" y="6358596"/>
            <a:ext cx="9144000" cy="49940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Retângulo 11"/>
          <p:cNvSpPr/>
          <p:nvPr/>
        </p:nvSpPr>
        <p:spPr>
          <a:xfrm>
            <a:off x="0" y="0"/>
            <a:ext cx="2926080" cy="160371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465612775"/>
      </p:ext>
    </p:extLst>
  </p:cSld>
  <p:clrMapOvr>
    <a:masterClrMapping/>
  </p:clrMapOvr>
  <p:transition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 additive="repl">
                                        <p:cTn id="7" dur="2000"/>
                                        <p:tgtEl>
                                          <p:spTgt spid="696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 additive="repl">
                                        <p:cTn id="10" dur="2000"/>
                                        <p:tgtEl>
                                          <p:spTgt spid="696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5" dur="500" fill="hold"/>
                                        <p:tgtEl>
                                          <p:spTgt spid="696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fltVal val="0"/>
                                          </p:val>
                                        </p:tav>
                                        <p:tav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6" dur="500" fill="hold"/>
                                        <p:tgtEl>
                                          <p:spTgt spid="696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fltVal val="0"/>
                                          </p:val>
                                        </p:tav>
                                        <p:tav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17" dur="500"/>
                                        <p:tgtEl>
                                          <p:spTgt spid="696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22" dur="500" fill="hold"/>
                                        <p:tgtEl>
                                          <p:spTgt spid="696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fltVal val="0"/>
                                          </p:val>
                                        </p:tav>
                                        <p:tav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3" dur="500" fill="hold"/>
                                        <p:tgtEl>
                                          <p:spTgt spid="696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fltVal val="0"/>
                                          </p:val>
                                        </p:tav>
                                        <p:tav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24" dur="500"/>
                                        <p:tgtEl>
                                          <p:spTgt spid="696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29" dur="500" fill="hold"/>
                                        <p:tgtEl>
                                          <p:spTgt spid="696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fltVal val="0"/>
                                          </p:val>
                                        </p:tav>
                                        <p:tav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0" dur="500" fill="hold"/>
                                        <p:tgtEl>
                                          <p:spTgt spid="696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fltVal val="0"/>
                                          </p:val>
                                        </p:tav>
                                        <p:tav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31" dur="500"/>
                                        <p:tgtEl>
                                          <p:spTgt spid="696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53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36" dur="500" fill="hold"/>
                                        <p:tgtEl>
                                          <p:spTgt spid="696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fltVal val="0"/>
                                          </p:val>
                                        </p:tav>
                                        <p:tav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7" dur="500" fill="hold"/>
                                        <p:tgtEl>
                                          <p:spTgt spid="696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fltVal val="0"/>
                                          </p:val>
                                        </p:tav>
                                        <p:tav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38" dur="500"/>
                                        <p:tgtEl>
                                          <p:spTgt spid="696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1"/>
          <p:cNvSpPr>
            <a:spLocks noChangeArrowheads="1"/>
          </p:cNvSpPr>
          <p:nvPr/>
        </p:nvSpPr>
        <p:spPr bwMode="auto">
          <a:xfrm>
            <a:off x="134107" y="2461323"/>
            <a:ext cx="8736938" cy="251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/>
          <a:lstStyle>
            <a:lvl1pPr marL="339725" indent="-339725" eaLnBrk="0" hangingPunct="0"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baseline="2000">
                <a:solidFill>
                  <a:schemeClr val="bg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 marL="742950" indent="-285750" eaLnBrk="0" hangingPunct="0"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baseline="2000">
                <a:solidFill>
                  <a:schemeClr val="bg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 marL="1143000" indent="-228600" eaLnBrk="0" hangingPunct="0"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baseline="2000">
                <a:solidFill>
                  <a:schemeClr val="bg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 marL="1600200" indent="-228600" eaLnBrk="0" hangingPunct="0"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baseline="2000">
                <a:solidFill>
                  <a:schemeClr val="bg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 marL="2057400" indent="-228600" eaLnBrk="0" hangingPunct="0"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baseline="2000">
                <a:solidFill>
                  <a:schemeClr val="bg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2514600" indent="-228600" defTabSz="449263" eaLnBrk="0" fontAlgn="base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panose="020B0604020202020204" pitchFamily="34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baseline="2000">
                <a:solidFill>
                  <a:schemeClr val="bg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2971800" indent="-228600" defTabSz="449263" eaLnBrk="0" fontAlgn="base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panose="020B0604020202020204" pitchFamily="34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baseline="2000">
                <a:solidFill>
                  <a:schemeClr val="bg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3429000" indent="-228600" defTabSz="449263" eaLnBrk="0" fontAlgn="base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panose="020B0604020202020204" pitchFamily="34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baseline="2000">
                <a:solidFill>
                  <a:schemeClr val="bg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3886200" indent="-228600" defTabSz="449263" eaLnBrk="0" fontAlgn="base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panose="020B0604020202020204" pitchFamily="34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baseline="2000">
                <a:solidFill>
                  <a:schemeClr val="bg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ts val="750"/>
              </a:spcBef>
              <a:buClr>
                <a:srgbClr val="7030A0"/>
              </a:buClr>
              <a:buFont typeface="Webdings" panose="05030102010509060703" pitchFamily="18" charset="2"/>
              <a:buChar char=""/>
            </a:pPr>
            <a:r>
              <a:rPr lang="en-GB" altLang="pt-BR" sz="3000" baseline="0" dirty="0">
                <a:solidFill>
                  <a:schemeClr val="tx1"/>
                </a:solidFill>
                <a:effectLst/>
                <a:latin typeface="Arial Rounded MT Bold" panose="020F0704030504030204" pitchFamily="34" charset="0"/>
              </a:rPr>
              <a:t> O </a:t>
            </a:r>
            <a:r>
              <a:rPr lang="en-GB" altLang="pt-BR" sz="3000" baseline="0" dirty="0" err="1">
                <a:solidFill>
                  <a:schemeClr val="tx1"/>
                </a:solidFill>
                <a:effectLst/>
                <a:latin typeface="Arial Rounded MT Bold" panose="020F0704030504030204" pitchFamily="34" charset="0"/>
              </a:rPr>
              <a:t>juiz</a:t>
            </a:r>
            <a:r>
              <a:rPr lang="en-GB" altLang="pt-BR" sz="3000" baseline="0" dirty="0">
                <a:solidFill>
                  <a:schemeClr val="tx1"/>
                </a:solidFill>
                <a:effectLst/>
                <a:latin typeface="Arial Rounded MT Bold" panose="020F0704030504030204" pitchFamily="34" charset="0"/>
              </a:rPr>
              <a:t> serve para </a:t>
            </a:r>
            <a:r>
              <a:rPr lang="en-GB" altLang="pt-BR" sz="3000" baseline="0" dirty="0" err="1">
                <a:solidFill>
                  <a:schemeClr val="tx1"/>
                </a:solidFill>
                <a:effectLst/>
                <a:latin typeface="Arial Rounded MT Bold" panose="020F0704030504030204" pitchFamily="34" charset="0"/>
              </a:rPr>
              <a:t>julgar</a:t>
            </a:r>
            <a:r>
              <a:rPr lang="en-GB" altLang="pt-BR" sz="3000" baseline="0" dirty="0">
                <a:solidFill>
                  <a:schemeClr val="tx1"/>
                </a:solidFill>
                <a:effectLst/>
                <a:latin typeface="Arial Rounded MT Bold" panose="020F0704030504030204" pitchFamily="34" charset="0"/>
              </a:rPr>
              <a:t> o </a:t>
            </a:r>
            <a:r>
              <a:rPr lang="en-GB" altLang="pt-BR" sz="3000" baseline="0" dirty="0" err="1">
                <a:solidFill>
                  <a:schemeClr val="tx1"/>
                </a:solidFill>
                <a:effectLst/>
                <a:latin typeface="Arial Rounded MT Bold" panose="020F0704030504030204" pitchFamily="34" charset="0"/>
              </a:rPr>
              <a:t>artista</a:t>
            </a:r>
            <a:r>
              <a:rPr lang="en-GB" altLang="pt-BR" sz="3000" baseline="0" dirty="0">
                <a:solidFill>
                  <a:schemeClr val="tx1"/>
                </a:solidFill>
                <a:effectLst/>
                <a:latin typeface="Arial Rounded MT Bold" panose="020F0704030504030204" pitchFamily="34" charset="0"/>
              </a:rPr>
              <a:t> e </a:t>
            </a:r>
            <a:r>
              <a:rPr lang="en-GB" altLang="pt-BR" sz="3000" baseline="0" dirty="0" err="1">
                <a:solidFill>
                  <a:schemeClr val="tx1"/>
                </a:solidFill>
                <a:effectLst/>
                <a:latin typeface="Arial Rounded MT Bold" panose="020F0704030504030204" pitchFamily="34" charset="0"/>
              </a:rPr>
              <a:t>ponderar</a:t>
            </a:r>
            <a:r>
              <a:rPr lang="en-GB" altLang="pt-BR" sz="3000" baseline="0" dirty="0">
                <a:solidFill>
                  <a:schemeClr val="tx1"/>
                </a:solidFill>
                <a:effectLst/>
                <a:latin typeface="Arial Rounded MT Bold" panose="020F0704030504030204" pitchFamily="34" charset="0"/>
              </a:rPr>
              <a:t> </a:t>
            </a:r>
            <a:r>
              <a:rPr lang="en-GB" altLang="pt-BR" sz="3000" baseline="0" dirty="0" err="1">
                <a:solidFill>
                  <a:schemeClr val="tx1"/>
                </a:solidFill>
                <a:effectLst/>
                <a:latin typeface="Arial Rounded MT Bold" panose="020F0704030504030204" pitchFamily="34" charset="0"/>
              </a:rPr>
              <a:t>os</a:t>
            </a:r>
            <a:r>
              <a:rPr lang="en-GB" altLang="pt-BR" sz="3000" baseline="0" dirty="0">
                <a:solidFill>
                  <a:schemeClr val="tx1"/>
                </a:solidFill>
                <a:effectLst/>
                <a:latin typeface="Arial Rounded MT Bold" panose="020F0704030504030204" pitchFamily="34" charset="0"/>
              </a:rPr>
              <a:t> </a:t>
            </a:r>
            <a:r>
              <a:rPr lang="en-GB" altLang="pt-BR" sz="3000" baseline="0" dirty="0" err="1">
                <a:solidFill>
                  <a:schemeClr val="tx1"/>
                </a:solidFill>
                <a:effectLst/>
                <a:latin typeface="Arial Rounded MT Bold" panose="020F0704030504030204" pitchFamily="34" charset="0"/>
              </a:rPr>
              <a:t>exageros</a:t>
            </a:r>
            <a:r>
              <a:rPr lang="en-GB" altLang="pt-BR" sz="3000" baseline="0" dirty="0">
                <a:solidFill>
                  <a:schemeClr val="tx1"/>
                </a:solidFill>
                <a:effectLst/>
                <a:latin typeface="Arial Rounded MT Bold" panose="020F0704030504030204" pitchFamily="34" charset="0"/>
              </a:rPr>
              <a:t>. </a:t>
            </a:r>
            <a:r>
              <a:rPr lang="en-GB" altLang="pt-BR" sz="3000" baseline="0" dirty="0" err="1">
                <a:solidFill>
                  <a:schemeClr val="tx1"/>
                </a:solidFill>
                <a:effectLst/>
                <a:latin typeface="Arial Rounded MT Bold" panose="020F0704030504030204" pitchFamily="34" charset="0"/>
              </a:rPr>
              <a:t>Você</a:t>
            </a:r>
            <a:r>
              <a:rPr lang="en-GB" altLang="pt-BR" sz="3000" baseline="0" dirty="0">
                <a:solidFill>
                  <a:schemeClr val="tx1"/>
                </a:solidFill>
                <a:effectLst/>
                <a:latin typeface="Arial Rounded MT Bold" panose="020F0704030504030204" pitchFamily="34" charset="0"/>
              </a:rPr>
              <a:t> </a:t>
            </a:r>
            <a:r>
              <a:rPr lang="en-GB" altLang="pt-BR" sz="3000" baseline="0" dirty="0" err="1">
                <a:solidFill>
                  <a:schemeClr val="tx1"/>
                </a:solidFill>
                <a:effectLst/>
                <a:latin typeface="Arial Rounded MT Bold" panose="020F0704030504030204" pitchFamily="34" charset="0"/>
              </a:rPr>
              <a:t>dá</a:t>
            </a:r>
            <a:r>
              <a:rPr lang="en-GB" altLang="pt-BR" sz="3000" baseline="0" dirty="0">
                <a:solidFill>
                  <a:schemeClr val="tx1"/>
                </a:solidFill>
                <a:effectLst/>
                <a:latin typeface="Arial Rounded MT Bold" panose="020F0704030504030204" pitchFamily="34" charset="0"/>
              </a:rPr>
              <a:t> </a:t>
            </a:r>
            <a:r>
              <a:rPr lang="en-GB" altLang="pt-BR" sz="3000" baseline="0" dirty="0" err="1">
                <a:solidFill>
                  <a:schemeClr val="tx1"/>
                </a:solidFill>
                <a:effectLst/>
                <a:latin typeface="Arial Rounded MT Bold" panose="020F0704030504030204" pitchFamily="34" charset="0"/>
              </a:rPr>
              <a:t>uma</a:t>
            </a:r>
            <a:r>
              <a:rPr lang="en-GB" altLang="pt-BR" sz="3000" baseline="0" dirty="0">
                <a:solidFill>
                  <a:schemeClr val="tx1"/>
                </a:solidFill>
                <a:effectLst/>
                <a:latin typeface="Arial Rounded MT Bold" panose="020F0704030504030204" pitchFamily="34" charset="0"/>
              </a:rPr>
              <a:t> de </a:t>
            </a:r>
            <a:r>
              <a:rPr lang="en-GB" altLang="pt-BR" sz="3000" baseline="0" dirty="0" err="1">
                <a:solidFill>
                  <a:schemeClr val="tx1"/>
                </a:solidFill>
                <a:effectLst/>
                <a:latin typeface="Arial Rounded MT Bold" panose="020F0704030504030204" pitchFamily="34" charset="0"/>
              </a:rPr>
              <a:t>explorador</a:t>
            </a:r>
            <a:r>
              <a:rPr lang="en-GB" altLang="pt-BR" sz="3000" baseline="0" dirty="0">
                <a:solidFill>
                  <a:schemeClr val="tx1"/>
                </a:solidFill>
                <a:effectLst/>
                <a:latin typeface="Arial Rounded MT Bold" panose="020F0704030504030204" pitchFamily="34" charset="0"/>
              </a:rPr>
              <a:t> e </a:t>
            </a:r>
            <a:r>
              <a:rPr lang="en-GB" altLang="pt-BR" sz="3000" baseline="0" dirty="0" err="1">
                <a:solidFill>
                  <a:schemeClr val="tx1"/>
                </a:solidFill>
                <a:effectLst/>
                <a:latin typeface="Arial Rounded MT Bold" panose="020F0704030504030204" pitchFamily="34" charset="0"/>
              </a:rPr>
              <a:t>relaciona</a:t>
            </a:r>
            <a:r>
              <a:rPr lang="en-GB" altLang="pt-BR" sz="3000" baseline="0" dirty="0">
                <a:solidFill>
                  <a:schemeClr val="tx1"/>
                </a:solidFill>
                <a:effectLst/>
                <a:latin typeface="Arial Rounded MT Bold" panose="020F0704030504030204" pitchFamily="34" charset="0"/>
              </a:rPr>
              <a:t> </a:t>
            </a:r>
            <a:r>
              <a:rPr lang="en-GB" altLang="pt-BR" sz="3000" baseline="0" dirty="0" err="1">
                <a:solidFill>
                  <a:schemeClr val="tx1"/>
                </a:solidFill>
                <a:effectLst/>
                <a:latin typeface="Arial Rounded MT Bold" panose="020F0704030504030204" pitchFamily="34" charset="0"/>
              </a:rPr>
              <a:t>uma</a:t>
            </a:r>
            <a:r>
              <a:rPr lang="en-GB" altLang="pt-BR" sz="3000" baseline="0" dirty="0">
                <a:solidFill>
                  <a:schemeClr val="tx1"/>
                </a:solidFill>
                <a:effectLst/>
                <a:latin typeface="Arial Rounded MT Bold" panose="020F0704030504030204" pitchFamily="34" charset="0"/>
              </a:rPr>
              <a:t> </a:t>
            </a:r>
            <a:r>
              <a:rPr lang="en-GB" altLang="pt-BR" sz="3000" baseline="0" dirty="0" err="1">
                <a:solidFill>
                  <a:schemeClr val="tx1"/>
                </a:solidFill>
                <a:effectLst/>
                <a:latin typeface="Arial Rounded MT Bold" panose="020F0704030504030204" pitchFamily="34" charset="0"/>
              </a:rPr>
              <a:t>centena</a:t>
            </a:r>
            <a:r>
              <a:rPr lang="en-GB" altLang="pt-BR" sz="3000" baseline="0" dirty="0">
                <a:solidFill>
                  <a:schemeClr val="tx1"/>
                </a:solidFill>
                <a:effectLst/>
                <a:latin typeface="Arial Rounded MT Bold" panose="020F0704030504030204" pitchFamily="34" charset="0"/>
              </a:rPr>
              <a:t> de </a:t>
            </a:r>
            <a:r>
              <a:rPr lang="en-GB" altLang="pt-BR" sz="3000" baseline="0" dirty="0" err="1">
                <a:solidFill>
                  <a:schemeClr val="tx1"/>
                </a:solidFill>
                <a:effectLst/>
                <a:latin typeface="Arial Rounded MT Bold" panose="020F0704030504030204" pitchFamily="34" charset="0"/>
              </a:rPr>
              <a:t>idéias</a:t>
            </a:r>
            <a:r>
              <a:rPr lang="en-GB" altLang="pt-BR" sz="3000" baseline="0" dirty="0">
                <a:solidFill>
                  <a:schemeClr val="tx1"/>
                </a:solidFill>
                <a:effectLst/>
                <a:latin typeface="Arial Rounded MT Bold" panose="020F0704030504030204" pitchFamily="34" charset="0"/>
              </a:rPr>
              <a:t>. O </a:t>
            </a:r>
            <a:r>
              <a:rPr lang="en-GB" altLang="pt-BR" sz="3000" baseline="0" dirty="0" err="1">
                <a:solidFill>
                  <a:schemeClr val="tx1"/>
                </a:solidFill>
                <a:effectLst/>
                <a:latin typeface="Arial Rounded MT Bold" panose="020F0704030504030204" pitchFamily="34" charset="0"/>
              </a:rPr>
              <a:t>seu</a:t>
            </a:r>
            <a:r>
              <a:rPr lang="en-GB" altLang="pt-BR" sz="3000" baseline="0" dirty="0">
                <a:solidFill>
                  <a:schemeClr val="tx1"/>
                </a:solidFill>
                <a:effectLst/>
                <a:latin typeface="Arial Rounded MT Bold" panose="020F0704030504030204" pitchFamily="34" charset="0"/>
              </a:rPr>
              <a:t> </a:t>
            </a:r>
            <a:r>
              <a:rPr lang="en-GB" altLang="pt-BR" sz="3000" baseline="0" dirty="0" err="1">
                <a:solidFill>
                  <a:schemeClr val="tx1"/>
                </a:solidFill>
                <a:effectLst/>
                <a:latin typeface="Arial Rounded MT Bold" panose="020F0704030504030204" pitchFamily="34" charset="0"/>
              </a:rPr>
              <a:t>artista</a:t>
            </a:r>
            <a:r>
              <a:rPr lang="en-GB" altLang="pt-BR" sz="3000" baseline="0" dirty="0">
                <a:solidFill>
                  <a:schemeClr val="tx1"/>
                </a:solidFill>
                <a:effectLst/>
                <a:latin typeface="Arial Rounded MT Bold" panose="020F0704030504030204" pitchFamily="34" charset="0"/>
              </a:rPr>
              <a:t> </a:t>
            </a:r>
            <a:r>
              <a:rPr lang="en-GB" altLang="pt-BR" sz="3000" baseline="0" dirty="0" err="1">
                <a:solidFill>
                  <a:schemeClr val="tx1"/>
                </a:solidFill>
                <a:effectLst/>
                <a:latin typeface="Arial Rounded MT Bold" panose="020F0704030504030204" pitchFamily="34" charset="0"/>
              </a:rPr>
              <a:t>transforma</a:t>
            </a:r>
            <a:r>
              <a:rPr lang="en-GB" altLang="pt-BR" sz="3000" baseline="0" dirty="0">
                <a:solidFill>
                  <a:schemeClr val="tx1"/>
                </a:solidFill>
                <a:effectLst/>
                <a:latin typeface="Arial Rounded MT Bold" panose="020F0704030504030204" pitchFamily="34" charset="0"/>
              </a:rPr>
              <a:t> </a:t>
            </a:r>
            <a:r>
              <a:rPr lang="en-GB" altLang="pt-BR" sz="3000" baseline="0" dirty="0" err="1">
                <a:solidFill>
                  <a:schemeClr val="tx1"/>
                </a:solidFill>
                <a:effectLst/>
                <a:latin typeface="Arial Rounded MT Bold" panose="020F0704030504030204" pitchFamily="34" charset="0"/>
              </a:rPr>
              <a:t>essas</a:t>
            </a:r>
            <a:r>
              <a:rPr lang="en-GB" altLang="pt-BR" sz="3000" baseline="0" dirty="0">
                <a:solidFill>
                  <a:schemeClr val="tx1"/>
                </a:solidFill>
                <a:effectLst/>
                <a:latin typeface="Arial Rounded MT Bold" panose="020F0704030504030204" pitchFamily="34" charset="0"/>
              </a:rPr>
              <a:t> </a:t>
            </a:r>
            <a:r>
              <a:rPr lang="en-GB" altLang="pt-BR" sz="3000" baseline="0" dirty="0" err="1">
                <a:solidFill>
                  <a:schemeClr val="tx1"/>
                </a:solidFill>
                <a:effectLst/>
                <a:latin typeface="Arial Rounded MT Bold" panose="020F0704030504030204" pitchFamily="34" charset="0"/>
              </a:rPr>
              <a:t>idéias</a:t>
            </a:r>
            <a:r>
              <a:rPr lang="en-GB" altLang="pt-BR" sz="3000" baseline="0" dirty="0">
                <a:solidFill>
                  <a:schemeClr val="tx1"/>
                </a:solidFill>
                <a:effectLst/>
                <a:latin typeface="Arial Rounded MT Bold" panose="020F0704030504030204" pitchFamily="34" charset="0"/>
              </a:rPr>
              <a:t> </a:t>
            </a:r>
            <a:r>
              <a:rPr lang="en-GB" altLang="pt-BR" sz="3000" baseline="0" dirty="0" err="1">
                <a:solidFill>
                  <a:schemeClr val="tx1"/>
                </a:solidFill>
                <a:effectLst/>
                <a:latin typeface="Arial Rounded MT Bold" panose="020F0704030504030204" pitchFamily="34" charset="0"/>
              </a:rPr>
              <a:t>em</a:t>
            </a:r>
            <a:r>
              <a:rPr lang="en-GB" altLang="pt-BR" sz="3000" baseline="0" dirty="0">
                <a:solidFill>
                  <a:schemeClr val="tx1"/>
                </a:solidFill>
                <a:effectLst/>
                <a:latin typeface="Arial Rounded MT Bold" panose="020F0704030504030204" pitchFamily="34" charset="0"/>
              </a:rPr>
              <a:t> </a:t>
            </a:r>
            <a:r>
              <a:rPr lang="en-GB" altLang="pt-BR" sz="3000" baseline="0" dirty="0" err="1">
                <a:solidFill>
                  <a:schemeClr val="tx1"/>
                </a:solidFill>
                <a:effectLst/>
                <a:latin typeface="Arial Rounded MT Bold" panose="020F0704030504030204" pitchFamily="34" charset="0"/>
              </a:rPr>
              <a:t>obras</a:t>
            </a:r>
            <a:r>
              <a:rPr lang="en-GB" altLang="pt-BR" sz="3000" baseline="0" dirty="0">
                <a:solidFill>
                  <a:schemeClr val="tx1"/>
                </a:solidFill>
                <a:effectLst/>
                <a:latin typeface="Arial Rounded MT Bold" panose="020F0704030504030204" pitchFamily="34" charset="0"/>
              </a:rPr>
              <a:t> de arte. Mas, o </a:t>
            </a:r>
            <a:r>
              <a:rPr lang="en-GB" altLang="pt-BR" sz="3000" baseline="0" dirty="0" err="1">
                <a:solidFill>
                  <a:schemeClr val="tx1"/>
                </a:solidFill>
                <a:effectLst/>
                <a:latin typeface="Arial Rounded MT Bold" panose="020F0704030504030204" pitchFamily="34" charset="0"/>
              </a:rPr>
              <a:t>juiz</a:t>
            </a:r>
            <a:r>
              <a:rPr lang="en-GB" altLang="pt-BR" sz="3000" baseline="0" dirty="0">
                <a:solidFill>
                  <a:schemeClr val="tx1"/>
                </a:solidFill>
                <a:effectLst/>
                <a:latin typeface="Arial Rounded MT Bold" panose="020F0704030504030204" pitchFamily="34" charset="0"/>
              </a:rPr>
              <a:t> </a:t>
            </a:r>
            <a:r>
              <a:rPr lang="en-GB" altLang="pt-BR" sz="3000" baseline="0" dirty="0" err="1">
                <a:solidFill>
                  <a:schemeClr val="tx1"/>
                </a:solidFill>
                <a:effectLst/>
                <a:latin typeface="Arial Rounded MT Bold" panose="020F0704030504030204" pitchFamily="34" charset="0"/>
              </a:rPr>
              <a:t>avalia</a:t>
            </a:r>
            <a:r>
              <a:rPr lang="en-GB" altLang="pt-BR" sz="3000" baseline="0" dirty="0">
                <a:solidFill>
                  <a:schemeClr val="tx1"/>
                </a:solidFill>
                <a:effectLst/>
                <a:latin typeface="Arial Rounded MT Bold" panose="020F0704030504030204" pitchFamily="34" charset="0"/>
              </a:rPr>
              <a:t>.</a:t>
            </a:r>
          </a:p>
        </p:txBody>
      </p:sp>
      <p:sp>
        <p:nvSpPr>
          <p:cNvPr id="70658" name="Text Box 2"/>
          <p:cNvSpPr txBox="1">
            <a:spLocks noChangeArrowheads="1"/>
          </p:cNvSpPr>
          <p:nvPr/>
        </p:nvSpPr>
        <p:spPr bwMode="auto">
          <a:xfrm>
            <a:off x="3859994" y="1224362"/>
            <a:ext cx="2667000" cy="55086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algn="ctr" eaLnBrk="0" hangingPunct="0">
              <a:lnSpc>
                <a:spcPct val="100000"/>
              </a:lnSpc>
              <a:spcBef>
                <a:spcPts val="1875"/>
              </a:spcBef>
              <a:buClr>
                <a:schemeClr val="bg1"/>
              </a:buClr>
              <a:buFont typeface="Arial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en-GB" sz="3000" baseline="0" dirty="0">
                <a:effectLst>
                  <a:outerShdw blurRad="38100" dist="38100" dir="2700000" algn="tl">
                    <a:srgbClr val="000000"/>
                  </a:outerShdw>
                </a:effectLst>
                <a:latin typeface="Arial Rounded MT Bold" panose="020F0704030504030204" pitchFamily="34" charset="0"/>
                <a:cs typeface="Arial Unicode MS" charset="0"/>
              </a:rPr>
              <a:t>Juiz</a:t>
            </a:r>
          </a:p>
        </p:txBody>
      </p:sp>
      <p:sp>
        <p:nvSpPr>
          <p:cNvPr id="70659" name="Rectangle 3"/>
          <p:cNvSpPr>
            <a:spLocks noChangeArrowheads="1"/>
          </p:cNvSpPr>
          <p:nvPr/>
        </p:nvSpPr>
        <p:spPr bwMode="auto">
          <a:xfrm>
            <a:off x="229642" y="4899723"/>
            <a:ext cx="822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/>
          <a:lstStyle>
            <a:lvl1pPr marL="339725" indent="-339725" eaLnBrk="0" hangingPunct="0"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baseline="2000">
                <a:solidFill>
                  <a:schemeClr val="bg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 marL="742950" indent="-285750" eaLnBrk="0" hangingPunct="0"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baseline="2000">
                <a:solidFill>
                  <a:schemeClr val="bg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 marL="1143000" indent="-228600" eaLnBrk="0" hangingPunct="0"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baseline="2000">
                <a:solidFill>
                  <a:schemeClr val="bg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 marL="1600200" indent="-228600" eaLnBrk="0" hangingPunct="0"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baseline="2000">
                <a:solidFill>
                  <a:schemeClr val="bg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 marL="2057400" indent="-228600" eaLnBrk="0" hangingPunct="0"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baseline="2000">
                <a:solidFill>
                  <a:schemeClr val="bg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2514600" indent="-228600" defTabSz="449263" eaLnBrk="0" fontAlgn="base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panose="020B0604020202020204" pitchFamily="34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baseline="2000">
                <a:solidFill>
                  <a:schemeClr val="bg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2971800" indent="-228600" defTabSz="449263" eaLnBrk="0" fontAlgn="base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panose="020B0604020202020204" pitchFamily="34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baseline="2000">
                <a:solidFill>
                  <a:schemeClr val="bg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3429000" indent="-228600" defTabSz="449263" eaLnBrk="0" fontAlgn="base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panose="020B0604020202020204" pitchFamily="34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baseline="2000">
                <a:solidFill>
                  <a:schemeClr val="bg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3886200" indent="-228600" defTabSz="449263" eaLnBrk="0" fontAlgn="base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panose="020B0604020202020204" pitchFamily="34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baseline="2000">
                <a:solidFill>
                  <a:schemeClr val="bg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ts val="750"/>
              </a:spcBef>
              <a:buClr>
                <a:srgbClr val="7030A0"/>
              </a:buClr>
              <a:buFont typeface="Webdings" panose="05030102010509060703" pitchFamily="18" charset="2"/>
              <a:buChar char=""/>
            </a:pPr>
            <a:r>
              <a:rPr lang="en-GB" altLang="pt-BR" sz="3000" baseline="0" dirty="0">
                <a:solidFill>
                  <a:schemeClr val="tx1"/>
                </a:solidFill>
                <a:effectLst/>
                <a:latin typeface="Arial Rounded MT Bold" panose="020F0704030504030204" pitchFamily="34" charset="0"/>
              </a:rPr>
              <a:t> E se </a:t>
            </a:r>
            <a:r>
              <a:rPr lang="en-GB" altLang="pt-BR" sz="3000" baseline="0" dirty="0" err="1">
                <a:solidFill>
                  <a:schemeClr val="tx1"/>
                </a:solidFill>
                <a:effectLst/>
                <a:latin typeface="Arial Rounded MT Bold" panose="020F0704030504030204" pitchFamily="34" charset="0"/>
              </a:rPr>
              <a:t>não</a:t>
            </a:r>
            <a:r>
              <a:rPr lang="en-GB" altLang="pt-BR" sz="3000" baseline="0" dirty="0">
                <a:solidFill>
                  <a:schemeClr val="tx1"/>
                </a:solidFill>
                <a:effectLst/>
                <a:latin typeface="Arial Rounded MT Bold" panose="020F0704030504030204" pitchFamily="34" charset="0"/>
              </a:rPr>
              <a:t> der </a:t>
            </a:r>
            <a:r>
              <a:rPr lang="en-GB" altLang="pt-BR" sz="3000" baseline="0" dirty="0" err="1">
                <a:solidFill>
                  <a:schemeClr val="tx1"/>
                </a:solidFill>
                <a:effectLst/>
                <a:latin typeface="Arial Rounded MT Bold" panose="020F0704030504030204" pitchFamily="34" charset="0"/>
              </a:rPr>
              <a:t>certo</a:t>
            </a:r>
            <a:r>
              <a:rPr lang="en-GB" altLang="pt-BR" sz="3000" baseline="0" dirty="0">
                <a:solidFill>
                  <a:schemeClr val="tx1"/>
                </a:solidFill>
                <a:effectLst/>
                <a:latin typeface="Arial Rounded MT Bold" panose="020F0704030504030204" pitchFamily="34" charset="0"/>
              </a:rPr>
              <a:t>?</a:t>
            </a:r>
          </a:p>
        </p:txBody>
      </p:sp>
      <p:sp>
        <p:nvSpPr>
          <p:cNvPr id="70660" name="Rectangle 4"/>
          <p:cNvSpPr>
            <a:spLocks noChangeArrowheads="1"/>
          </p:cNvSpPr>
          <p:nvPr/>
        </p:nvSpPr>
        <p:spPr bwMode="auto">
          <a:xfrm>
            <a:off x="229642" y="5532246"/>
            <a:ext cx="822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/>
          <a:lstStyle>
            <a:lvl1pPr marL="339725" indent="-339725" eaLnBrk="0" hangingPunct="0"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baseline="2000">
                <a:solidFill>
                  <a:schemeClr val="bg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 marL="742950" indent="-285750" eaLnBrk="0" hangingPunct="0"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baseline="2000">
                <a:solidFill>
                  <a:schemeClr val="bg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 marL="1143000" indent="-228600" eaLnBrk="0" hangingPunct="0"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baseline="2000">
                <a:solidFill>
                  <a:schemeClr val="bg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 marL="1600200" indent="-228600" eaLnBrk="0" hangingPunct="0"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baseline="2000">
                <a:solidFill>
                  <a:schemeClr val="bg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 marL="2057400" indent="-228600" eaLnBrk="0" hangingPunct="0"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baseline="2000">
                <a:solidFill>
                  <a:schemeClr val="bg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2514600" indent="-228600" defTabSz="449263" eaLnBrk="0" fontAlgn="base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panose="020B0604020202020204" pitchFamily="34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baseline="2000">
                <a:solidFill>
                  <a:schemeClr val="bg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2971800" indent="-228600" defTabSz="449263" eaLnBrk="0" fontAlgn="base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panose="020B0604020202020204" pitchFamily="34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baseline="2000">
                <a:solidFill>
                  <a:schemeClr val="bg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3429000" indent="-228600" defTabSz="449263" eaLnBrk="0" fontAlgn="base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panose="020B0604020202020204" pitchFamily="34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baseline="2000">
                <a:solidFill>
                  <a:schemeClr val="bg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3886200" indent="-228600" defTabSz="449263" eaLnBrk="0" fontAlgn="base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panose="020B0604020202020204" pitchFamily="34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baseline="2000">
                <a:solidFill>
                  <a:schemeClr val="bg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ts val="750"/>
              </a:spcBef>
              <a:buClr>
                <a:srgbClr val="7030A0"/>
              </a:buClr>
              <a:buFont typeface="Webdings" panose="05030102010509060703" pitchFamily="18" charset="2"/>
              <a:buChar char=""/>
            </a:pPr>
            <a:r>
              <a:rPr lang="en-GB" altLang="pt-BR" sz="3000" baseline="0" dirty="0">
                <a:solidFill>
                  <a:schemeClr val="tx1"/>
                </a:solidFill>
                <a:effectLst/>
                <a:latin typeface="Arial Rounded MT Bold" panose="020F0704030504030204" pitchFamily="34" charset="0"/>
              </a:rPr>
              <a:t> A </a:t>
            </a:r>
            <a:r>
              <a:rPr lang="en-GB" altLang="pt-BR" sz="3000" baseline="0" dirty="0" err="1">
                <a:solidFill>
                  <a:schemeClr val="tx1"/>
                </a:solidFill>
                <a:effectLst/>
                <a:latin typeface="Arial Rounded MT Bold" panose="020F0704030504030204" pitchFamily="34" charset="0"/>
              </a:rPr>
              <a:t>hora</a:t>
            </a:r>
            <a:r>
              <a:rPr lang="en-GB" altLang="pt-BR" sz="3000" baseline="0" dirty="0">
                <a:solidFill>
                  <a:schemeClr val="tx1"/>
                </a:solidFill>
                <a:effectLst/>
                <a:latin typeface="Arial Rounded MT Bold" panose="020F0704030504030204" pitchFamily="34" charset="0"/>
              </a:rPr>
              <a:t> da </a:t>
            </a:r>
            <a:r>
              <a:rPr lang="en-GB" altLang="pt-BR" sz="3000" baseline="0" dirty="0" err="1">
                <a:solidFill>
                  <a:schemeClr val="tx1"/>
                </a:solidFill>
                <a:effectLst/>
                <a:latin typeface="Arial Rounded MT Bold" panose="020F0704030504030204" pitchFamily="34" charset="0"/>
              </a:rPr>
              <a:t>decisão</a:t>
            </a:r>
            <a:endParaRPr lang="en-GB" altLang="pt-BR" sz="3000" baseline="0" dirty="0">
              <a:solidFill>
                <a:schemeClr val="tx1"/>
              </a:solidFill>
              <a:effectLst/>
              <a:latin typeface="Arial Rounded MT Bold" panose="020F0704030504030204" pitchFamily="34" charset="0"/>
            </a:endParaRPr>
          </a:p>
        </p:txBody>
      </p:sp>
      <p:pic>
        <p:nvPicPr>
          <p:cNvPr id="70661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8139" y="843065"/>
            <a:ext cx="1563710" cy="131345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4" cstate="print">
            <a:biLevel thresh="25000"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4072" y="485187"/>
            <a:ext cx="2754344" cy="647577"/>
          </a:xfrm>
          <a:prstGeom prst="rect">
            <a:avLst/>
          </a:prstGeom>
        </p:spPr>
      </p:pic>
      <p:sp>
        <p:nvSpPr>
          <p:cNvPr id="8" name="Retângulo 7"/>
          <p:cNvSpPr/>
          <p:nvPr/>
        </p:nvSpPr>
        <p:spPr>
          <a:xfrm>
            <a:off x="0" y="6372664"/>
            <a:ext cx="9144000" cy="48533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Retângulo 8"/>
          <p:cNvSpPr/>
          <p:nvPr/>
        </p:nvSpPr>
        <p:spPr>
          <a:xfrm>
            <a:off x="0" y="-1"/>
            <a:ext cx="2827606" cy="158964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2852326529"/>
      </p:ext>
    </p:extLst>
  </p:cSld>
  <p:clrMapOvr>
    <a:masterClrMapping/>
  </p:clrMapOvr>
  <p:transition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 additive="repl">
                                        <p:cTn id="7" dur="2000"/>
                                        <p:tgtEl>
                                          <p:spTgt spid="706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 additive="repl">
                                        <p:cTn id="10" dur="2000"/>
                                        <p:tgtEl>
                                          <p:spTgt spid="706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5" dur="500" fill="hold"/>
                                        <p:tgtEl>
                                          <p:spTgt spid="706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fltVal val="0"/>
                                          </p:val>
                                        </p:tav>
                                        <p:tav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6" dur="500" fill="hold"/>
                                        <p:tgtEl>
                                          <p:spTgt spid="706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fltVal val="0"/>
                                          </p:val>
                                        </p:tav>
                                        <p:tav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17" dur="500"/>
                                        <p:tgtEl>
                                          <p:spTgt spid="706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22" dur="500" fill="hold"/>
                                        <p:tgtEl>
                                          <p:spTgt spid="706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fltVal val="0"/>
                                          </p:val>
                                        </p:tav>
                                        <p:tav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3" dur="500" fill="hold"/>
                                        <p:tgtEl>
                                          <p:spTgt spid="706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fltVal val="0"/>
                                          </p:val>
                                        </p:tav>
                                        <p:tav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24" dur="500"/>
                                        <p:tgtEl>
                                          <p:spTgt spid="706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29" dur="500" fill="hold"/>
                                        <p:tgtEl>
                                          <p:spTgt spid="706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fltVal val="0"/>
                                          </p:val>
                                        </p:tav>
                                        <p:tav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0" dur="500" fill="hold"/>
                                        <p:tgtEl>
                                          <p:spTgt spid="706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fltVal val="0"/>
                                          </p:val>
                                        </p:tav>
                                        <p:tav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31" dur="500"/>
                                        <p:tgtEl>
                                          <p:spTgt spid="706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Rectangle 1"/>
          <p:cNvSpPr>
            <a:spLocks noChangeArrowheads="1"/>
          </p:cNvSpPr>
          <p:nvPr/>
        </p:nvSpPr>
        <p:spPr bwMode="auto">
          <a:xfrm>
            <a:off x="488816" y="3120717"/>
            <a:ext cx="8229600" cy="266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/>
          <a:lstStyle>
            <a:lvl1pPr marL="339725" indent="-339725" eaLnBrk="0" hangingPunct="0"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baseline="2000">
                <a:solidFill>
                  <a:schemeClr val="bg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 marL="742950" indent="-285750" eaLnBrk="0" hangingPunct="0"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baseline="2000">
                <a:solidFill>
                  <a:schemeClr val="bg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 marL="1143000" indent="-228600" eaLnBrk="0" hangingPunct="0"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baseline="2000">
                <a:solidFill>
                  <a:schemeClr val="bg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 marL="1600200" indent="-228600" eaLnBrk="0" hangingPunct="0"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baseline="2000">
                <a:solidFill>
                  <a:schemeClr val="bg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 marL="2057400" indent="-228600" eaLnBrk="0" hangingPunct="0"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baseline="2000">
                <a:solidFill>
                  <a:schemeClr val="bg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2514600" indent="-228600" defTabSz="449263" eaLnBrk="0" fontAlgn="base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panose="020B0604020202020204" pitchFamily="34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baseline="2000">
                <a:solidFill>
                  <a:schemeClr val="bg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2971800" indent="-228600" defTabSz="449263" eaLnBrk="0" fontAlgn="base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panose="020B0604020202020204" pitchFamily="34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baseline="2000">
                <a:solidFill>
                  <a:schemeClr val="bg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3429000" indent="-228600" defTabSz="449263" eaLnBrk="0" fontAlgn="base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panose="020B0604020202020204" pitchFamily="34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baseline="2000">
                <a:solidFill>
                  <a:schemeClr val="bg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3886200" indent="-228600" defTabSz="449263" eaLnBrk="0" fontAlgn="base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panose="020B0604020202020204" pitchFamily="34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baseline="2000">
                <a:solidFill>
                  <a:schemeClr val="bg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ts val="800"/>
              </a:spcBef>
              <a:buClr>
                <a:srgbClr val="7030A0"/>
              </a:buClr>
              <a:buFont typeface="Webdings" panose="05030102010509060703" pitchFamily="18" charset="2"/>
              <a:buChar char=""/>
            </a:pPr>
            <a:r>
              <a:rPr lang="en-GB" altLang="pt-BR" sz="3000" baseline="0" dirty="0">
                <a:solidFill>
                  <a:schemeClr val="tx1"/>
                </a:solidFill>
                <a:effectLst/>
                <a:latin typeface="Arial Rounded MT Bold" panose="020F0704030504030204" pitchFamily="34" charset="0"/>
              </a:rPr>
              <a:t> </a:t>
            </a:r>
            <a:r>
              <a:rPr lang="en-GB" altLang="pt-BR" sz="3000" baseline="0" dirty="0" err="1">
                <a:solidFill>
                  <a:schemeClr val="tx1"/>
                </a:solidFill>
                <a:effectLst/>
                <a:latin typeface="Arial Rounded MT Bold" panose="020F0704030504030204" pitchFamily="34" charset="0"/>
              </a:rPr>
              <a:t>Você</a:t>
            </a:r>
            <a:r>
              <a:rPr lang="en-GB" altLang="pt-BR" sz="3000" baseline="0" dirty="0">
                <a:solidFill>
                  <a:schemeClr val="tx1"/>
                </a:solidFill>
                <a:effectLst/>
                <a:latin typeface="Arial Rounded MT Bold" panose="020F0704030504030204" pitchFamily="34" charset="0"/>
              </a:rPr>
              <a:t> </a:t>
            </a:r>
            <a:r>
              <a:rPr lang="en-GB" altLang="pt-BR" sz="3000" baseline="0" dirty="0" err="1">
                <a:solidFill>
                  <a:schemeClr val="tx1"/>
                </a:solidFill>
                <a:effectLst/>
                <a:latin typeface="Arial Rounded MT Bold" panose="020F0704030504030204" pitchFamily="34" charset="0"/>
              </a:rPr>
              <a:t>foi</a:t>
            </a:r>
            <a:r>
              <a:rPr lang="en-GB" altLang="pt-BR" sz="3000" baseline="0" dirty="0">
                <a:solidFill>
                  <a:schemeClr val="tx1"/>
                </a:solidFill>
                <a:effectLst/>
                <a:latin typeface="Arial Rounded MT Bold" panose="020F0704030504030204" pitchFamily="34" charset="0"/>
              </a:rPr>
              <a:t> </a:t>
            </a:r>
            <a:r>
              <a:rPr lang="en-GB" altLang="pt-BR" sz="3000" baseline="0" dirty="0" err="1">
                <a:solidFill>
                  <a:schemeClr val="tx1"/>
                </a:solidFill>
                <a:effectLst/>
                <a:latin typeface="Arial Rounded MT Bold" panose="020F0704030504030204" pitchFamily="34" charset="0"/>
              </a:rPr>
              <a:t>explorador</a:t>
            </a:r>
            <a:r>
              <a:rPr lang="en-GB" altLang="pt-BR" sz="3000" baseline="0" dirty="0">
                <a:solidFill>
                  <a:schemeClr val="tx1"/>
                </a:solidFill>
                <a:effectLst/>
                <a:latin typeface="Arial Rounded MT Bold" panose="020F0704030504030204" pitchFamily="34" charset="0"/>
              </a:rPr>
              <a:t> e </a:t>
            </a:r>
            <a:r>
              <a:rPr lang="en-GB" altLang="pt-BR" sz="3000" baseline="0" dirty="0" err="1">
                <a:solidFill>
                  <a:schemeClr val="tx1"/>
                </a:solidFill>
                <a:effectLst/>
                <a:latin typeface="Arial Rounded MT Bold" panose="020F0704030504030204" pitchFamily="34" charset="0"/>
              </a:rPr>
              <a:t>descobriu</a:t>
            </a:r>
            <a:r>
              <a:rPr lang="en-GB" altLang="pt-BR" sz="3000" baseline="0" dirty="0">
                <a:solidFill>
                  <a:schemeClr val="tx1"/>
                </a:solidFill>
                <a:effectLst/>
                <a:latin typeface="Arial Rounded MT Bold" panose="020F0704030504030204" pitchFamily="34" charset="0"/>
              </a:rPr>
              <a:t> </a:t>
            </a:r>
            <a:r>
              <a:rPr lang="en-GB" altLang="pt-BR" sz="3000" baseline="0" dirty="0" err="1">
                <a:solidFill>
                  <a:schemeClr val="tx1"/>
                </a:solidFill>
                <a:effectLst/>
                <a:latin typeface="Arial Rounded MT Bold" panose="020F0704030504030204" pitchFamily="34" charset="0"/>
              </a:rPr>
              <a:t>muitas</a:t>
            </a:r>
            <a:r>
              <a:rPr lang="en-GB" altLang="pt-BR" sz="3000" baseline="0" dirty="0">
                <a:solidFill>
                  <a:schemeClr val="tx1"/>
                </a:solidFill>
                <a:effectLst/>
                <a:latin typeface="Arial Rounded MT Bold" panose="020F0704030504030204" pitchFamily="34" charset="0"/>
              </a:rPr>
              <a:t> </a:t>
            </a:r>
            <a:r>
              <a:rPr lang="en-GB" altLang="pt-BR" sz="3000" baseline="0" dirty="0" err="1">
                <a:solidFill>
                  <a:schemeClr val="tx1"/>
                </a:solidFill>
                <a:effectLst/>
                <a:latin typeface="Arial Rounded MT Bold" panose="020F0704030504030204" pitchFamily="34" charset="0"/>
              </a:rPr>
              <a:t>coisas</a:t>
            </a:r>
            <a:r>
              <a:rPr lang="en-GB" altLang="pt-BR" sz="3000" baseline="0" dirty="0">
                <a:solidFill>
                  <a:schemeClr val="tx1"/>
                </a:solidFill>
                <a:effectLst/>
                <a:latin typeface="Arial Rounded MT Bold" panose="020F0704030504030204" pitchFamily="34" charset="0"/>
              </a:rPr>
              <a:t>, </a:t>
            </a:r>
            <a:r>
              <a:rPr lang="en-GB" altLang="pt-BR" sz="3000" baseline="0" dirty="0" err="1">
                <a:solidFill>
                  <a:schemeClr val="tx1"/>
                </a:solidFill>
                <a:effectLst/>
                <a:latin typeface="Arial Rounded MT Bold" panose="020F0704030504030204" pitchFamily="34" charset="0"/>
              </a:rPr>
              <a:t>depois</a:t>
            </a:r>
            <a:r>
              <a:rPr lang="en-GB" altLang="pt-BR" sz="3000" baseline="0" dirty="0">
                <a:solidFill>
                  <a:schemeClr val="tx1"/>
                </a:solidFill>
                <a:effectLst/>
                <a:latin typeface="Arial Rounded MT Bold" panose="020F0704030504030204" pitchFamily="34" charset="0"/>
              </a:rPr>
              <a:t> </a:t>
            </a:r>
            <a:r>
              <a:rPr lang="en-GB" altLang="pt-BR" sz="3000" baseline="0" dirty="0" err="1">
                <a:solidFill>
                  <a:schemeClr val="tx1"/>
                </a:solidFill>
                <a:effectLst/>
                <a:latin typeface="Arial Rounded MT Bold" panose="020F0704030504030204" pitchFamily="34" charset="0"/>
              </a:rPr>
              <a:t>artista</a:t>
            </a:r>
            <a:r>
              <a:rPr lang="en-GB" altLang="pt-BR" sz="3000" baseline="0" dirty="0">
                <a:solidFill>
                  <a:schemeClr val="tx1"/>
                </a:solidFill>
                <a:effectLst/>
                <a:latin typeface="Arial Rounded MT Bold" panose="020F0704030504030204" pitchFamily="34" charset="0"/>
              </a:rPr>
              <a:t> e </a:t>
            </a:r>
            <a:r>
              <a:rPr lang="en-GB" altLang="pt-BR" sz="3000" baseline="0" dirty="0" err="1">
                <a:solidFill>
                  <a:schemeClr val="tx1"/>
                </a:solidFill>
                <a:effectLst/>
                <a:latin typeface="Arial Rounded MT Bold" panose="020F0704030504030204" pitchFamily="34" charset="0"/>
              </a:rPr>
              <a:t>transformou</a:t>
            </a:r>
            <a:r>
              <a:rPr lang="en-GB" altLang="pt-BR" sz="3000" baseline="0" dirty="0">
                <a:solidFill>
                  <a:schemeClr val="tx1"/>
                </a:solidFill>
                <a:effectLst/>
                <a:latin typeface="Arial Rounded MT Bold" panose="020F0704030504030204" pitchFamily="34" charset="0"/>
              </a:rPr>
              <a:t> as </a:t>
            </a:r>
            <a:r>
              <a:rPr lang="en-GB" altLang="pt-BR" sz="3000" baseline="0" dirty="0" err="1">
                <a:solidFill>
                  <a:schemeClr val="tx1"/>
                </a:solidFill>
                <a:effectLst/>
                <a:latin typeface="Arial Rounded MT Bold" panose="020F0704030504030204" pitchFamily="34" charset="0"/>
              </a:rPr>
              <a:t>idéias</a:t>
            </a:r>
            <a:r>
              <a:rPr lang="en-GB" altLang="pt-BR" sz="3000" baseline="0" dirty="0">
                <a:solidFill>
                  <a:schemeClr val="tx1"/>
                </a:solidFill>
                <a:effectLst/>
                <a:latin typeface="Arial Rounded MT Bold" panose="020F0704030504030204" pitchFamily="34" charset="0"/>
              </a:rPr>
              <a:t> </a:t>
            </a:r>
            <a:r>
              <a:rPr lang="en-GB" altLang="pt-BR" sz="3000" baseline="0" dirty="0" err="1">
                <a:solidFill>
                  <a:schemeClr val="tx1"/>
                </a:solidFill>
                <a:effectLst/>
                <a:latin typeface="Arial Rounded MT Bold" panose="020F0704030504030204" pitchFamily="34" charset="0"/>
              </a:rPr>
              <a:t>em</a:t>
            </a:r>
            <a:r>
              <a:rPr lang="en-GB" altLang="pt-BR" sz="3000" baseline="0" dirty="0">
                <a:solidFill>
                  <a:schemeClr val="tx1"/>
                </a:solidFill>
                <a:effectLst/>
                <a:latin typeface="Arial Rounded MT Bold" panose="020F0704030504030204" pitchFamily="34" charset="0"/>
              </a:rPr>
              <a:t> </a:t>
            </a:r>
            <a:r>
              <a:rPr lang="en-GB" altLang="pt-BR" sz="3000" baseline="0" dirty="0" err="1">
                <a:solidFill>
                  <a:schemeClr val="tx1"/>
                </a:solidFill>
                <a:effectLst/>
                <a:latin typeface="Arial Rounded MT Bold" panose="020F0704030504030204" pitchFamily="34" charset="0"/>
              </a:rPr>
              <a:t>obras-primas</a:t>
            </a:r>
            <a:r>
              <a:rPr lang="en-GB" altLang="pt-BR" sz="3000" baseline="0" dirty="0">
                <a:solidFill>
                  <a:schemeClr val="tx1"/>
                </a:solidFill>
                <a:effectLst/>
                <a:latin typeface="Arial Rounded MT Bold" panose="020F0704030504030204" pitchFamily="34" charset="0"/>
              </a:rPr>
              <a:t>, </a:t>
            </a:r>
            <a:r>
              <a:rPr lang="en-GB" altLang="pt-BR" sz="3000" baseline="0" dirty="0" err="1">
                <a:solidFill>
                  <a:schemeClr val="tx1"/>
                </a:solidFill>
                <a:effectLst/>
                <a:latin typeface="Arial Rounded MT Bold" panose="020F0704030504030204" pitchFamily="34" charset="0"/>
              </a:rPr>
              <a:t>passou</a:t>
            </a:r>
            <a:r>
              <a:rPr lang="en-GB" altLang="pt-BR" sz="3000" baseline="0" dirty="0">
                <a:solidFill>
                  <a:schemeClr val="tx1"/>
                </a:solidFill>
                <a:effectLst/>
                <a:latin typeface="Arial Rounded MT Bold" panose="020F0704030504030204" pitchFamily="34" charset="0"/>
              </a:rPr>
              <a:t> </a:t>
            </a:r>
            <a:r>
              <a:rPr lang="en-GB" altLang="pt-BR" sz="3000" baseline="0" dirty="0" err="1">
                <a:solidFill>
                  <a:schemeClr val="tx1"/>
                </a:solidFill>
                <a:effectLst/>
                <a:latin typeface="Arial Rounded MT Bold" panose="020F0704030504030204" pitchFamily="34" charset="0"/>
              </a:rPr>
              <a:t>essas</a:t>
            </a:r>
            <a:r>
              <a:rPr lang="en-GB" altLang="pt-BR" sz="3000" baseline="0" dirty="0">
                <a:solidFill>
                  <a:schemeClr val="tx1"/>
                </a:solidFill>
                <a:effectLst/>
                <a:latin typeface="Arial Rounded MT Bold" panose="020F0704030504030204" pitchFamily="34" charset="0"/>
              </a:rPr>
              <a:t> </a:t>
            </a:r>
            <a:r>
              <a:rPr lang="en-GB" altLang="pt-BR" sz="3000" baseline="0" dirty="0" err="1">
                <a:solidFill>
                  <a:schemeClr val="tx1"/>
                </a:solidFill>
                <a:effectLst/>
                <a:latin typeface="Arial Rounded MT Bold" panose="020F0704030504030204" pitchFamily="34" charset="0"/>
              </a:rPr>
              <a:t>idéias</a:t>
            </a:r>
            <a:r>
              <a:rPr lang="en-GB" altLang="pt-BR" sz="3000" baseline="0" dirty="0">
                <a:solidFill>
                  <a:schemeClr val="tx1"/>
                </a:solidFill>
                <a:effectLst/>
                <a:latin typeface="Arial Rounded MT Bold" panose="020F0704030504030204" pitchFamily="34" charset="0"/>
              </a:rPr>
              <a:t> </a:t>
            </a:r>
            <a:r>
              <a:rPr lang="en-GB" altLang="pt-BR" sz="3000" baseline="0" dirty="0" err="1">
                <a:solidFill>
                  <a:schemeClr val="tx1"/>
                </a:solidFill>
                <a:effectLst/>
                <a:latin typeface="Arial Rounded MT Bold" panose="020F0704030504030204" pitchFamily="34" charset="0"/>
              </a:rPr>
              <a:t>pelo</a:t>
            </a:r>
            <a:r>
              <a:rPr lang="en-GB" altLang="pt-BR" sz="3000" baseline="0" dirty="0">
                <a:solidFill>
                  <a:schemeClr val="tx1"/>
                </a:solidFill>
                <a:effectLst/>
                <a:latin typeface="Arial Rounded MT Bold" panose="020F0704030504030204" pitchFamily="34" charset="0"/>
              </a:rPr>
              <a:t> </a:t>
            </a:r>
            <a:r>
              <a:rPr lang="en-GB" altLang="pt-BR" sz="3000" baseline="0" dirty="0" err="1">
                <a:solidFill>
                  <a:schemeClr val="tx1"/>
                </a:solidFill>
                <a:effectLst/>
                <a:latin typeface="Arial Rounded MT Bold" panose="020F0704030504030204" pitchFamily="34" charset="0"/>
              </a:rPr>
              <a:t>crivo</a:t>
            </a:r>
            <a:r>
              <a:rPr lang="en-GB" altLang="pt-BR" sz="3000" baseline="0" dirty="0">
                <a:solidFill>
                  <a:schemeClr val="tx1"/>
                </a:solidFill>
                <a:effectLst/>
                <a:latin typeface="Arial Rounded MT Bold" panose="020F0704030504030204" pitchFamily="34" charset="0"/>
              </a:rPr>
              <a:t> do </a:t>
            </a:r>
            <a:r>
              <a:rPr lang="en-GB" altLang="pt-BR" sz="3000" baseline="0" dirty="0" err="1">
                <a:solidFill>
                  <a:schemeClr val="tx1"/>
                </a:solidFill>
                <a:effectLst/>
                <a:latin typeface="Arial Rounded MT Bold" panose="020F0704030504030204" pitchFamily="34" charset="0"/>
              </a:rPr>
              <a:t>juiz</a:t>
            </a:r>
            <a:r>
              <a:rPr lang="en-GB" altLang="pt-BR" sz="3000" baseline="0" dirty="0">
                <a:solidFill>
                  <a:schemeClr val="tx1"/>
                </a:solidFill>
                <a:effectLst/>
                <a:latin typeface="Arial Rounded MT Bold" panose="020F0704030504030204" pitchFamily="34" charset="0"/>
              </a:rPr>
              <a:t>, agora nada </a:t>
            </a:r>
            <a:r>
              <a:rPr lang="en-GB" altLang="pt-BR" sz="3000" baseline="0" dirty="0" err="1">
                <a:solidFill>
                  <a:schemeClr val="tx1"/>
                </a:solidFill>
                <a:effectLst/>
                <a:latin typeface="Arial Rounded MT Bold" panose="020F0704030504030204" pitchFamily="34" charset="0"/>
              </a:rPr>
              <a:t>mais</a:t>
            </a:r>
            <a:r>
              <a:rPr lang="en-GB" altLang="pt-BR" sz="3000" baseline="0" dirty="0">
                <a:solidFill>
                  <a:schemeClr val="tx1"/>
                </a:solidFill>
                <a:effectLst/>
                <a:latin typeface="Arial Rounded MT Bold" panose="020F0704030504030204" pitchFamily="34" charset="0"/>
              </a:rPr>
              <a:t> </a:t>
            </a:r>
            <a:r>
              <a:rPr lang="en-GB" altLang="pt-BR" sz="3000" baseline="0" dirty="0" err="1">
                <a:solidFill>
                  <a:schemeClr val="tx1"/>
                </a:solidFill>
                <a:effectLst/>
                <a:latin typeface="Arial Rounded MT Bold" panose="020F0704030504030204" pitchFamily="34" charset="0"/>
              </a:rPr>
              <a:t>resta</a:t>
            </a:r>
            <a:r>
              <a:rPr lang="en-GB" altLang="pt-BR" sz="3000" baseline="0" dirty="0">
                <a:solidFill>
                  <a:schemeClr val="tx1"/>
                </a:solidFill>
                <a:effectLst/>
                <a:latin typeface="Arial Rounded MT Bold" panose="020F0704030504030204" pitchFamily="34" charset="0"/>
              </a:rPr>
              <a:t> a </a:t>
            </a:r>
            <a:r>
              <a:rPr lang="en-GB" altLang="pt-BR" sz="3000" baseline="0" dirty="0" err="1">
                <a:solidFill>
                  <a:schemeClr val="tx1"/>
                </a:solidFill>
                <a:effectLst/>
                <a:latin typeface="Arial Rounded MT Bold" panose="020F0704030504030204" pitchFamily="34" charset="0"/>
              </a:rPr>
              <a:t>não</a:t>
            </a:r>
            <a:r>
              <a:rPr lang="en-GB" altLang="pt-BR" sz="3000" baseline="0" dirty="0">
                <a:solidFill>
                  <a:schemeClr val="tx1"/>
                </a:solidFill>
                <a:effectLst/>
                <a:latin typeface="Arial Rounded MT Bold" panose="020F0704030504030204" pitchFamily="34" charset="0"/>
              </a:rPr>
              <a:t> </a:t>
            </a:r>
            <a:r>
              <a:rPr lang="en-GB" altLang="pt-BR" sz="3000" baseline="0" dirty="0" err="1">
                <a:solidFill>
                  <a:schemeClr val="tx1"/>
                </a:solidFill>
                <a:effectLst/>
                <a:latin typeface="Arial Rounded MT Bold" panose="020F0704030504030204" pitchFamily="34" charset="0"/>
              </a:rPr>
              <a:t>ser</a:t>
            </a:r>
            <a:r>
              <a:rPr lang="en-GB" altLang="pt-BR" sz="3000" baseline="0" dirty="0">
                <a:solidFill>
                  <a:schemeClr val="tx1"/>
                </a:solidFill>
                <a:effectLst/>
                <a:latin typeface="Arial Rounded MT Bold" panose="020F0704030504030204" pitchFamily="34" charset="0"/>
              </a:rPr>
              <a:t> </a:t>
            </a:r>
            <a:r>
              <a:rPr lang="en-GB" altLang="pt-BR" sz="3000" baseline="0" dirty="0" err="1">
                <a:solidFill>
                  <a:schemeClr val="tx1"/>
                </a:solidFill>
                <a:effectLst/>
                <a:latin typeface="Arial Rounded MT Bold" panose="020F0704030504030204" pitchFamily="34" charset="0"/>
              </a:rPr>
              <a:t>realizar</a:t>
            </a:r>
            <a:r>
              <a:rPr lang="en-GB" altLang="pt-BR" sz="3000" baseline="0" dirty="0">
                <a:solidFill>
                  <a:schemeClr val="tx1"/>
                </a:solidFill>
                <a:effectLst/>
                <a:latin typeface="Arial Rounded MT Bold" panose="020F0704030504030204" pitchFamily="34" charset="0"/>
              </a:rPr>
              <a:t>. </a:t>
            </a:r>
          </a:p>
        </p:txBody>
      </p:sp>
      <p:sp>
        <p:nvSpPr>
          <p:cNvPr id="71682" name="Text Box 2"/>
          <p:cNvSpPr txBox="1">
            <a:spLocks noChangeArrowheads="1"/>
          </p:cNvSpPr>
          <p:nvPr/>
        </p:nvSpPr>
        <p:spPr bwMode="auto">
          <a:xfrm>
            <a:off x="3321864" y="1776104"/>
            <a:ext cx="3733800" cy="55086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algn="ctr" eaLnBrk="0" hangingPunct="0">
              <a:lnSpc>
                <a:spcPct val="100000"/>
              </a:lnSpc>
              <a:spcBef>
                <a:spcPts val="1875"/>
              </a:spcBef>
              <a:buClr>
                <a:schemeClr val="bg1"/>
              </a:buClr>
              <a:buFont typeface="Arial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en-GB" sz="3000" baseline="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Arial Rounded MT Bold" panose="020F0704030504030204" pitchFamily="34" charset="0"/>
                <a:cs typeface="Arial Unicode MS" charset="0"/>
              </a:rPr>
              <a:t>Guerreiro</a:t>
            </a:r>
            <a:endParaRPr lang="en-GB" sz="3000" baseline="0" dirty="0">
              <a:effectLst>
                <a:outerShdw blurRad="38100" dist="38100" dir="2700000" algn="tl">
                  <a:srgbClr val="000000"/>
                </a:outerShdw>
              </a:effectLst>
              <a:latin typeface="Arial Rounded MT Bold" panose="020F0704030504030204" pitchFamily="34" charset="0"/>
              <a:cs typeface="Arial Unicode MS" charset="0"/>
            </a:endParaRPr>
          </a:p>
        </p:txBody>
      </p:sp>
      <p:pic>
        <p:nvPicPr>
          <p:cNvPr id="7168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1764" y="1379229"/>
            <a:ext cx="1600200" cy="134461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4" cstate="print">
            <a:biLevel thresh="25000"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4072" y="485187"/>
            <a:ext cx="2754344" cy="647577"/>
          </a:xfrm>
          <a:prstGeom prst="rect">
            <a:avLst/>
          </a:prstGeom>
        </p:spPr>
      </p:pic>
      <p:sp>
        <p:nvSpPr>
          <p:cNvPr id="6" name="Retângulo 5"/>
          <p:cNvSpPr/>
          <p:nvPr/>
        </p:nvSpPr>
        <p:spPr>
          <a:xfrm>
            <a:off x="0" y="6330462"/>
            <a:ext cx="9144000" cy="52753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Retângulo 6"/>
          <p:cNvSpPr/>
          <p:nvPr/>
        </p:nvSpPr>
        <p:spPr>
          <a:xfrm>
            <a:off x="-1" y="-1"/>
            <a:ext cx="2799471" cy="132236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1413647036"/>
      </p:ext>
    </p:extLst>
  </p:cSld>
  <p:clrMapOvr>
    <a:masterClrMapping/>
  </p:clrMapOvr>
  <p:transition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500" fill="hold"/>
                                        <p:tgtEl>
                                          <p:spTgt spid="716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fltVal val="0"/>
                                          </p:val>
                                        </p:tav>
                                        <p:tav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500" fill="hold"/>
                                        <p:tgtEl>
                                          <p:spTgt spid="716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fltVal val="0"/>
                                          </p:val>
                                        </p:tav>
                                        <p:tav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9" dur="500"/>
                                        <p:tgtEl>
                                          <p:spTgt spid="716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 additive="repl">
                                        <p:cTn id="14" dur="2000"/>
                                        <p:tgtEl>
                                          <p:spTgt spid="716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 additive="repl">
                                        <p:cTn id="17" dur="2000"/>
                                        <p:tgtEl>
                                          <p:spTgt spid="716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0" y="2157848"/>
            <a:ext cx="5377218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dirty="0" smtClean="0">
                <a:latin typeface="Arial Rounded MT Bold" panose="020F0704030504030204" pitchFamily="34" charset="0"/>
              </a:rPr>
              <a:t>Por </a:t>
            </a:r>
            <a:r>
              <a:rPr lang="pt-BR" sz="4000" b="1" dirty="0" smtClean="0">
                <a:latin typeface="Arial Rounded MT Bold" panose="020F0704030504030204" pitchFamily="34" charset="0"/>
              </a:rPr>
              <a:t>ONDE COMEÇAR</a:t>
            </a:r>
          </a:p>
          <a:p>
            <a:pPr algn="ctr"/>
            <a:r>
              <a:rPr lang="pt-BR" sz="4000" dirty="0" smtClean="0">
                <a:latin typeface="Arial Rounded MT Bold" panose="020F0704030504030204" pitchFamily="34" charset="0"/>
              </a:rPr>
              <a:t>o planejamento da</a:t>
            </a:r>
          </a:p>
          <a:p>
            <a:pPr algn="ctr"/>
            <a:r>
              <a:rPr lang="pt-BR" sz="4000" dirty="0" smtClean="0">
                <a:latin typeface="Arial Rounded MT Bold" panose="020F0704030504030204" pitchFamily="34" charset="0"/>
              </a:rPr>
              <a:t>campanha da </a:t>
            </a:r>
          </a:p>
          <a:p>
            <a:pPr algn="ctr"/>
            <a:r>
              <a:rPr lang="pt-BR" sz="4000" dirty="0">
                <a:latin typeface="Arial Rounded MT Bold" panose="020F0704030504030204" pitchFamily="34" charset="0"/>
              </a:rPr>
              <a:t>m</a:t>
            </a:r>
            <a:r>
              <a:rPr lang="pt-BR" sz="4000" dirty="0" smtClean="0">
                <a:latin typeface="Arial Rounded MT Bold" panose="020F0704030504030204" pitchFamily="34" charset="0"/>
              </a:rPr>
              <a:t>inha Igreja?</a:t>
            </a:r>
            <a:endParaRPr lang="pt-BR" sz="4000" dirty="0">
              <a:latin typeface="Arial Rounded MT Bold" panose="020F0704030504030204" pitchFamily="34" charset="0"/>
            </a:endParaRP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5427" y="1282890"/>
            <a:ext cx="4683857" cy="4920017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3" cstate="print">
            <a:biLevel thresh="25000"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4072" y="485187"/>
            <a:ext cx="2754344" cy="647577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0" y="6330462"/>
            <a:ext cx="9144000" cy="52753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/>
          <p:cNvSpPr/>
          <p:nvPr/>
        </p:nvSpPr>
        <p:spPr>
          <a:xfrm>
            <a:off x="0" y="0"/>
            <a:ext cx="3010486" cy="153337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203244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92173" y="2205811"/>
            <a:ext cx="7886700" cy="4351338"/>
          </a:xfrm>
        </p:spPr>
        <p:txBody>
          <a:bodyPr>
            <a:normAutofit lnSpcReduction="10000"/>
          </a:bodyPr>
          <a:lstStyle/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pt-BR" b="1" dirty="0" smtClean="0">
                <a:latin typeface="Arial Rounded MT Bold" panose="020F0704030504030204" pitchFamily="34" charset="0"/>
              </a:rPr>
              <a:t>Oração pelos Missionários:</a:t>
            </a:r>
          </a:p>
          <a:p>
            <a:pPr marL="621792" lvl="1" eaLnBrk="1" fontAlgn="auto" hangingPunct="1">
              <a:spcBef>
                <a:spcPts val="324"/>
              </a:spcBef>
              <a:spcAft>
                <a:spcPts val="0"/>
              </a:spcAft>
              <a:buFont typeface="Verdana"/>
              <a:buChar char="◦"/>
              <a:defRPr/>
            </a:pPr>
            <a:r>
              <a:rPr lang="pt-BR" dirty="0" smtClean="0">
                <a:latin typeface="Arial Rounded MT Bold" panose="020F0704030504030204" pitchFamily="34" charset="0"/>
              </a:rPr>
              <a:t>Como fazer a igreja não se esquecer de orar?</a:t>
            </a:r>
          </a:p>
          <a:p>
            <a:pPr marL="621792" lvl="1" eaLnBrk="1" fontAlgn="auto" hangingPunct="1">
              <a:spcBef>
                <a:spcPts val="324"/>
              </a:spcBef>
              <a:spcAft>
                <a:spcPts val="0"/>
              </a:spcAft>
              <a:buFont typeface="Verdana"/>
              <a:buChar char="◦"/>
              <a:defRPr/>
            </a:pPr>
            <a:r>
              <a:rPr lang="pt-BR" dirty="0" smtClean="0">
                <a:latin typeface="Arial Rounded MT Bold" panose="020F0704030504030204" pitchFamily="34" charset="0"/>
              </a:rPr>
              <a:t>Oração em grupo? Oração individual nos lares?</a:t>
            </a: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pt-BR" b="1" dirty="0" smtClean="0">
                <a:latin typeface="Arial Rounded MT Bold" panose="020F0704030504030204" pitchFamily="34" charset="0"/>
              </a:rPr>
              <a:t>Levantamento de Recursos para Missões:</a:t>
            </a:r>
          </a:p>
          <a:p>
            <a:pPr marL="621792" lvl="1" eaLnBrk="1" fontAlgn="auto" hangingPunct="1">
              <a:spcBef>
                <a:spcPts val="324"/>
              </a:spcBef>
              <a:spcAft>
                <a:spcPts val="0"/>
              </a:spcAft>
              <a:buFont typeface="Verdana"/>
              <a:buChar char="◦"/>
              <a:defRPr/>
            </a:pPr>
            <a:r>
              <a:rPr lang="pt-BR" dirty="0" smtClean="0">
                <a:latin typeface="Arial Rounded MT Bold" panose="020F0704030504030204" pitchFamily="34" charset="0"/>
              </a:rPr>
              <a:t>Desenvolver o Alvo Pessoal</a:t>
            </a:r>
          </a:p>
          <a:p>
            <a:pPr marL="621792" lvl="1" eaLnBrk="1" fontAlgn="auto" hangingPunct="1">
              <a:spcBef>
                <a:spcPts val="324"/>
              </a:spcBef>
              <a:spcAft>
                <a:spcPts val="0"/>
              </a:spcAft>
              <a:buFont typeface="Verdana"/>
              <a:buChar char="◦"/>
              <a:defRPr/>
            </a:pPr>
            <a:r>
              <a:rPr lang="pt-BR" dirty="0" smtClean="0">
                <a:latin typeface="Arial Rounded MT Bold" panose="020F0704030504030204" pitchFamily="34" charset="0"/>
              </a:rPr>
              <a:t>Atividades para levantamento de Recursos</a:t>
            </a:r>
          </a:p>
          <a:p>
            <a:pPr marL="621792" lvl="1" eaLnBrk="1" fontAlgn="auto" hangingPunct="1">
              <a:spcBef>
                <a:spcPts val="324"/>
              </a:spcBef>
              <a:spcAft>
                <a:spcPts val="0"/>
              </a:spcAft>
              <a:buFont typeface="Verdana"/>
              <a:buChar char="◦"/>
              <a:defRPr/>
            </a:pPr>
            <a:r>
              <a:rPr lang="pt-BR" dirty="0" smtClean="0">
                <a:latin typeface="Arial Rounded MT Bold" panose="020F0704030504030204" pitchFamily="34" charset="0"/>
              </a:rPr>
              <a:t>Adesão de Parcerias </a:t>
            </a: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pt-BR" b="1" dirty="0" smtClean="0">
                <a:latin typeface="Arial Rounded MT Bold" panose="020F0704030504030204" pitchFamily="34" charset="0"/>
              </a:rPr>
              <a:t>Despertamento de Vocações</a:t>
            </a:r>
          </a:p>
          <a:p>
            <a:pPr marL="621792" lvl="1">
              <a:spcBef>
                <a:spcPts val="324"/>
              </a:spcBef>
              <a:buFont typeface="Verdana"/>
              <a:buChar char="◦"/>
              <a:defRPr/>
            </a:pPr>
            <a:r>
              <a:rPr lang="pt-BR" dirty="0" smtClean="0">
                <a:latin typeface="Arial Rounded MT Bold" panose="020F0704030504030204" pitchFamily="34" charset="0"/>
              </a:rPr>
              <a:t>Como Despertar vocações?</a:t>
            </a:r>
            <a:endParaRPr lang="pt-BR" dirty="0">
              <a:latin typeface="Arial Rounded MT Bold" panose="020F0704030504030204" pitchFamily="34" charset="0"/>
            </a:endParaRPr>
          </a:p>
          <a:p>
            <a:pPr marL="621792" lvl="1">
              <a:spcBef>
                <a:spcPts val="324"/>
              </a:spcBef>
              <a:buFont typeface="Verdana"/>
              <a:buChar char="◦"/>
              <a:defRPr/>
            </a:pPr>
            <a:r>
              <a:rPr lang="pt-BR" dirty="0">
                <a:latin typeface="Arial Rounded MT Bold" panose="020F0704030504030204" pitchFamily="34" charset="0"/>
              </a:rPr>
              <a:t>Atividades </a:t>
            </a:r>
            <a:r>
              <a:rPr lang="pt-BR" dirty="0" smtClean="0">
                <a:latin typeface="Arial Rounded MT Bold" panose="020F0704030504030204" pitchFamily="34" charset="0"/>
              </a:rPr>
              <a:t>práticas missionárias para a Nova Geração?</a:t>
            </a:r>
            <a:endParaRPr lang="pt-BR" b="1" dirty="0" smtClean="0">
              <a:latin typeface="Arial Rounded MT Bold" panose="020F0704030504030204" pitchFamily="34" charset="0"/>
            </a:endParaRPr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-545910" y="1081045"/>
            <a:ext cx="9168238" cy="1325563"/>
          </a:xfrm>
        </p:spPr>
        <p:txBody>
          <a:bodyPr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pt-BR" sz="3600" b="1" dirty="0" smtClean="0">
                <a:latin typeface="Arial Black" panose="020B0A04020102020204" pitchFamily="34" charset="0"/>
              </a:rPr>
              <a:t>Onde precisamos CHEGAR?</a:t>
            </a:r>
            <a:endParaRPr lang="pt-BR" sz="3600" b="1" dirty="0">
              <a:latin typeface="Arial Black" panose="020B0A04020102020204" pitchFamily="34" charset="0"/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9203FC39-DB43-4BB5-AF06-18CBAEC45439}" type="slidenum">
              <a:rPr lang="pt-BR" altLang="pt-BR">
                <a:latin typeface="Lucida Sans Unicode" panose="020B0602030504020204" pitchFamily="34" charset="0"/>
              </a:rPr>
              <a:pPr eaLnBrk="1" hangingPunct="1"/>
              <a:t>7</a:t>
            </a:fld>
            <a:endParaRPr lang="pt-BR" altLang="pt-BR">
              <a:latin typeface="Lucida Sans Unicode" panose="020B0602030504020204" pitchFamily="34" charset="0"/>
            </a:endParaRP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 cstate="print">
            <a:biLevel thresh="25000"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4072" y="485187"/>
            <a:ext cx="2754344" cy="647577"/>
          </a:xfrm>
          <a:prstGeom prst="rect">
            <a:avLst/>
          </a:prstGeom>
        </p:spPr>
      </p:pic>
      <p:sp>
        <p:nvSpPr>
          <p:cNvPr id="6" name="Retângulo 5"/>
          <p:cNvSpPr/>
          <p:nvPr/>
        </p:nvSpPr>
        <p:spPr>
          <a:xfrm>
            <a:off x="0" y="6330462"/>
            <a:ext cx="9144000" cy="52753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Retângulo 6"/>
          <p:cNvSpPr/>
          <p:nvPr/>
        </p:nvSpPr>
        <p:spPr>
          <a:xfrm>
            <a:off x="0" y="0"/>
            <a:ext cx="3010486" cy="153337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750797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Espaço Reservado para Conteúdo 2"/>
          <p:cNvSpPr>
            <a:spLocks noGrp="1"/>
          </p:cNvSpPr>
          <p:nvPr>
            <p:ph idx="1"/>
          </p:nvPr>
        </p:nvSpPr>
        <p:spPr>
          <a:xfrm>
            <a:off x="628650" y="2025249"/>
            <a:ext cx="7886700" cy="4351338"/>
          </a:xfrm>
        </p:spPr>
        <p:txBody>
          <a:bodyPr>
            <a:normAutofit fontScale="85000" lnSpcReduction="10000"/>
          </a:bodyPr>
          <a:lstStyle/>
          <a:p>
            <a:pPr eaLnBrk="1" hangingPunct="1"/>
            <a:r>
              <a:rPr lang="pt-BR" altLang="pt-BR" b="1" dirty="0" smtClean="0">
                <a:latin typeface="Arial Rounded MT Bold" panose="020F0704030504030204" pitchFamily="34" charset="0"/>
              </a:rPr>
              <a:t>Sentar com nosso grupo de trabalho </a:t>
            </a:r>
            <a:r>
              <a:rPr lang="pt-BR" altLang="pt-BR" dirty="0" smtClean="0">
                <a:latin typeface="Arial Rounded MT Bold" panose="020F0704030504030204" pitchFamily="34" charset="0"/>
              </a:rPr>
              <a:t>(Nunca trabalhe sozinho!)</a:t>
            </a:r>
          </a:p>
          <a:p>
            <a:pPr marL="0" indent="0" eaLnBrk="1" hangingPunct="1">
              <a:buNone/>
            </a:pPr>
            <a:endParaRPr lang="pt-BR" altLang="pt-BR" sz="700" dirty="0" smtClean="0">
              <a:latin typeface="Arial Rounded MT Bold" panose="020F0704030504030204" pitchFamily="34" charset="0"/>
            </a:endParaRPr>
          </a:p>
          <a:p>
            <a:pPr eaLnBrk="1" hangingPunct="1"/>
            <a:r>
              <a:rPr lang="pt-BR" altLang="pt-BR" b="1" dirty="0" smtClean="0">
                <a:latin typeface="Arial Rounded MT Bold" panose="020F0704030504030204" pitchFamily="34" charset="0"/>
              </a:rPr>
              <a:t>Aplique o brainstorming</a:t>
            </a:r>
            <a:r>
              <a:rPr lang="pt-BR" altLang="pt-BR" dirty="0" smtClean="0">
                <a:latin typeface="Arial Rounded MT Bold" panose="020F0704030504030204" pitchFamily="34" charset="0"/>
              </a:rPr>
              <a:t>; (baseado no Onde Precisamos chegar)</a:t>
            </a:r>
          </a:p>
          <a:p>
            <a:pPr lvl="1" eaLnBrk="1" hangingPunct="1"/>
            <a:r>
              <a:rPr lang="pt-BR" altLang="pt-BR" dirty="0" smtClean="0">
                <a:latin typeface="Arial Rounded MT Bold" panose="020F0704030504030204" pitchFamily="34" charset="0"/>
              </a:rPr>
              <a:t>Definição de um alvo DESAFIADOR (Oferta da Igreja);</a:t>
            </a:r>
          </a:p>
          <a:p>
            <a:pPr lvl="1" eaLnBrk="1" hangingPunct="1"/>
            <a:r>
              <a:rPr lang="pt-BR" altLang="pt-BR" dirty="0" smtClean="0">
                <a:latin typeface="Arial Rounded MT Bold" panose="020F0704030504030204" pitchFamily="34" charset="0"/>
              </a:rPr>
              <a:t>Definição da data de início e término;</a:t>
            </a:r>
          </a:p>
          <a:p>
            <a:pPr lvl="1" eaLnBrk="1" hangingPunct="1"/>
            <a:r>
              <a:rPr lang="pt-BR" altLang="pt-BR" dirty="0" smtClean="0">
                <a:latin typeface="Arial Rounded MT Bold" panose="020F0704030504030204" pitchFamily="34" charset="0"/>
              </a:rPr>
              <a:t>Definição da duração da campanha (1 mês? 2 meses?)</a:t>
            </a:r>
          </a:p>
          <a:p>
            <a:pPr lvl="1" eaLnBrk="1" hangingPunct="1"/>
            <a:r>
              <a:rPr lang="pt-BR" altLang="pt-BR" dirty="0" smtClean="0">
                <a:latin typeface="Arial Rounded MT Bold" panose="020F0704030504030204" pitchFamily="34" charset="0"/>
              </a:rPr>
              <a:t>O que podemos fazer em 1 ou 2 meses de campanha?</a:t>
            </a:r>
          </a:p>
          <a:p>
            <a:pPr lvl="2" eaLnBrk="1" hangingPunct="1"/>
            <a:r>
              <a:rPr lang="pt-BR" altLang="pt-BR" dirty="0" smtClean="0">
                <a:latin typeface="Arial Rounded MT Bold" panose="020F0704030504030204" pitchFamily="34" charset="0"/>
              </a:rPr>
              <a:t>Para envolver:</a:t>
            </a:r>
          </a:p>
          <a:p>
            <a:pPr lvl="3" eaLnBrk="1" hangingPunct="1"/>
            <a:r>
              <a:rPr lang="pt-BR" altLang="pt-BR" dirty="0" smtClean="0">
                <a:latin typeface="Arial Rounded MT Bold" panose="020F0704030504030204" pitchFamily="34" charset="0"/>
              </a:rPr>
              <a:t>Crianças;</a:t>
            </a:r>
          </a:p>
          <a:p>
            <a:pPr lvl="3" eaLnBrk="1" hangingPunct="1"/>
            <a:r>
              <a:rPr lang="pt-BR" altLang="pt-BR" dirty="0" smtClean="0">
                <a:latin typeface="Arial Rounded MT Bold" panose="020F0704030504030204" pitchFamily="34" charset="0"/>
              </a:rPr>
              <a:t>Adolescentes e jovens;</a:t>
            </a:r>
          </a:p>
          <a:p>
            <a:pPr lvl="3" eaLnBrk="1" hangingPunct="1"/>
            <a:r>
              <a:rPr lang="pt-BR" altLang="pt-BR" dirty="0" smtClean="0">
                <a:latin typeface="Arial Rounded MT Bold" panose="020F0704030504030204" pitchFamily="34" charset="0"/>
              </a:rPr>
              <a:t>Adultos.</a:t>
            </a:r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812621" y="837372"/>
            <a:ext cx="2797130" cy="1325563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pt-BR" b="1" dirty="0" smtClean="0">
                <a:latin typeface="Arial Black" panose="020B0A04020102020204" pitchFamily="34" charset="0"/>
              </a:rPr>
              <a:t>1º Passo</a:t>
            </a:r>
            <a:endParaRPr lang="pt-BR" b="1" dirty="0">
              <a:latin typeface="Arial Black" panose="020B0A04020102020204" pitchFamily="34" charset="0"/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75A26536-0FB1-4A23-A5D0-FF421FEFC7C9}" type="slidenum">
              <a:rPr lang="pt-BR" altLang="pt-BR">
                <a:latin typeface="Lucida Sans Unicode" panose="020B0602030504020204" pitchFamily="34" charset="0"/>
              </a:rPr>
              <a:pPr eaLnBrk="1" hangingPunct="1"/>
              <a:t>8</a:t>
            </a:fld>
            <a:endParaRPr lang="pt-BR" altLang="pt-BR">
              <a:latin typeface="Lucida Sans Unicode" panose="020B0602030504020204" pitchFamily="34" charset="0"/>
            </a:endParaRP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 cstate="print">
            <a:biLevel thresh="25000"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4072" y="485187"/>
            <a:ext cx="2754344" cy="647577"/>
          </a:xfrm>
          <a:prstGeom prst="rect">
            <a:avLst/>
          </a:prstGeom>
        </p:spPr>
      </p:pic>
      <p:sp>
        <p:nvSpPr>
          <p:cNvPr id="7" name="Retângulo 6"/>
          <p:cNvSpPr/>
          <p:nvPr/>
        </p:nvSpPr>
        <p:spPr>
          <a:xfrm>
            <a:off x="0" y="6386732"/>
            <a:ext cx="9144000" cy="47126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Retângulo 7"/>
          <p:cNvSpPr/>
          <p:nvPr/>
        </p:nvSpPr>
        <p:spPr>
          <a:xfrm>
            <a:off x="0" y="-1"/>
            <a:ext cx="2912012" cy="14911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152530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628650" y="2187575"/>
            <a:ext cx="7886700" cy="4351338"/>
          </a:xfrm>
        </p:spPr>
        <p:txBody>
          <a:bodyPr>
            <a:normAutofit lnSpcReduction="10000"/>
          </a:bodyPr>
          <a:lstStyle/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pt-BR" b="1" dirty="0" smtClean="0">
                <a:latin typeface="Arial Rounded MT Bold" panose="020F0704030504030204" pitchFamily="34" charset="0"/>
              </a:rPr>
              <a:t>Como vai ser Cenário/ornamentação?</a:t>
            </a:r>
          </a:p>
          <a:p>
            <a:pPr marL="621792" lvl="1" eaLnBrk="1" fontAlgn="auto" hangingPunct="1">
              <a:spcBef>
                <a:spcPts val="324"/>
              </a:spcBef>
              <a:spcAft>
                <a:spcPts val="0"/>
              </a:spcAft>
              <a:buFont typeface="Verdana"/>
              <a:buChar char="◦"/>
              <a:defRPr/>
            </a:pPr>
            <a:r>
              <a:rPr lang="pt-BR" dirty="0" smtClean="0">
                <a:latin typeface="Arial Rounded MT Bold" panose="020F0704030504030204" pitchFamily="34" charset="0"/>
              </a:rPr>
              <a:t>Mural informativo, Painel com o alvo, bandeiras... Lembrem-se não é apenas para ser bonito precisa envolver quem entra no ambiente. (Templo, Salas, corredores...)</a:t>
            </a:r>
          </a:p>
          <a:p>
            <a:pPr marL="621792" lvl="1" eaLnBrk="1" fontAlgn="auto" hangingPunct="1">
              <a:spcBef>
                <a:spcPts val="324"/>
              </a:spcBef>
              <a:spcAft>
                <a:spcPts val="0"/>
              </a:spcAft>
              <a:buFont typeface="Verdana"/>
              <a:buChar char="◦"/>
              <a:defRPr/>
            </a:pPr>
            <a:endParaRPr lang="pt-BR" sz="1400" b="1" dirty="0" smtClean="0">
              <a:latin typeface="Arial Rounded MT Bold" panose="020F0704030504030204" pitchFamily="34" charset="0"/>
            </a:endParaRP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pt-BR" b="1" dirty="0" smtClean="0">
                <a:latin typeface="Arial Rounded MT Bold" panose="020F0704030504030204" pitchFamily="34" charset="0"/>
              </a:rPr>
              <a:t>O que fazer nos cultos?</a:t>
            </a:r>
          </a:p>
          <a:p>
            <a:pPr marL="621792" lvl="1" eaLnBrk="1" fontAlgn="auto" hangingPunct="1">
              <a:spcBef>
                <a:spcPts val="324"/>
              </a:spcBef>
              <a:spcAft>
                <a:spcPts val="0"/>
              </a:spcAft>
              <a:buFont typeface="Verdana"/>
              <a:buChar char="◦"/>
              <a:defRPr/>
            </a:pPr>
            <a:r>
              <a:rPr lang="pt-BR" dirty="0" smtClean="0">
                <a:latin typeface="Arial Rounded MT Bold" panose="020F0704030504030204" pitchFamily="34" charset="0"/>
              </a:rPr>
              <a:t>O momento missionário (todos os atos do culto com ênfase em missões, ministério de louvor);</a:t>
            </a:r>
          </a:p>
          <a:p>
            <a:pPr marL="621792" lvl="1" eaLnBrk="1" fontAlgn="auto" hangingPunct="1">
              <a:spcBef>
                <a:spcPts val="324"/>
              </a:spcBef>
              <a:spcAft>
                <a:spcPts val="0"/>
              </a:spcAft>
              <a:buFont typeface="Verdana"/>
              <a:buChar char="◦"/>
              <a:defRPr/>
            </a:pPr>
            <a:endParaRPr lang="pt-BR" dirty="0">
              <a:latin typeface="Arial Rounded MT Bold" panose="020F0704030504030204" pitchFamily="34" charset="0"/>
            </a:endParaRPr>
          </a:p>
          <a:p>
            <a:pPr marL="365760" indent="-256032">
              <a:buFont typeface="Wingdings 3"/>
              <a:buChar char=""/>
              <a:defRPr/>
            </a:pPr>
            <a:r>
              <a:rPr lang="pt-BR" b="1" dirty="0">
                <a:latin typeface="Arial Rounded MT Bold" panose="020F0704030504030204" pitchFamily="34" charset="0"/>
              </a:rPr>
              <a:t>O que fazer </a:t>
            </a:r>
            <a:r>
              <a:rPr lang="pt-BR" b="1" dirty="0" smtClean="0">
                <a:latin typeface="Arial Rounded MT Bold" panose="020F0704030504030204" pitchFamily="34" charset="0"/>
              </a:rPr>
              <a:t>fora dos cultos?</a:t>
            </a:r>
            <a:endParaRPr lang="pt-BR" b="1" dirty="0">
              <a:latin typeface="Arial Rounded MT Bold" panose="020F0704030504030204" pitchFamily="34" charset="0"/>
            </a:endParaRPr>
          </a:p>
          <a:p>
            <a:pPr marL="621792" lvl="1" eaLnBrk="1" fontAlgn="auto" hangingPunct="1">
              <a:spcBef>
                <a:spcPts val="324"/>
              </a:spcBef>
              <a:spcAft>
                <a:spcPts val="0"/>
              </a:spcAft>
              <a:buFont typeface="Verdana"/>
              <a:buChar char="◦"/>
              <a:defRPr/>
            </a:pPr>
            <a:r>
              <a:rPr lang="pt-BR" dirty="0" smtClean="0">
                <a:latin typeface="Arial Rounded MT Bold" panose="020F0704030504030204" pitchFamily="34" charset="0"/>
              </a:rPr>
              <a:t>Atividades extras além do domingo.</a:t>
            </a:r>
            <a:endParaRPr lang="pt-BR" dirty="0">
              <a:latin typeface="Arial Rounded MT Bold" panose="020F0704030504030204" pitchFamily="34" charset="0"/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542D40CE-6A8E-4872-AE8E-FF8039E8BF1F}" type="slidenum">
              <a:rPr lang="pt-BR" altLang="pt-BR">
                <a:latin typeface="Lucida Sans Unicode" panose="020B0602030504020204" pitchFamily="34" charset="0"/>
              </a:rPr>
              <a:pPr eaLnBrk="1" hangingPunct="1"/>
              <a:t>9</a:t>
            </a:fld>
            <a:endParaRPr lang="pt-BR" altLang="pt-BR">
              <a:latin typeface="Lucida Sans Unicode" panose="020B0602030504020204" pitchFamily="34" charset="0"/>
            </a:endParaRPr>
          </a:p>
        </p:txBody>
      </p:sp>
      <p:sp>
        <p:nvSpPr>
          <p:cNvPr id="8" name="Título 1"/>
          <p:cNvSpPr>
            <a:spLocks noGrp="1"/>
          </p:cNvSpPr>
          <p:nvPr>
            <p:ph type="title"/>
          </p:nvPr>
        </p:nvSpPr>
        <p:spPr>
          <a:xfrm>
            <a:off x="2894509" y="997388"/>
            <a:ext cx="2797130" cy="1325563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pt-BR" b="1" dirty="0" smtClean="0">
                <a:latin typeface="Arial Black" panose="020B0A04020102020204" pitchFamily="34" charset="0"/>
              </a:rPr>
              <a:t>2º Passo</a:t>
            </a:r>
            <a:endParaRPr lang="pt-BR" b="1" dirty="0">
              <a:latin typeface="Arial Black" panose="020B0A04020102020204" pitchFamily="34" charset="0"/>
            </a:endParaRPr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2" cstate="print">
            <a:biLevel thresh="25000"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4072" y="485187"/>
            <a:ext cx="2754344" cy="647577"/>
          </a:xfrm>
          <a:prstGeom prst="rect">
            <a:avLst/>
          </a:prstGeom>
        </p:spPr>
      </p:pic>
      <p:sp>
        <p:nvSpPr>
          <p:cNvPr id="6" name="Retângulo 5"/>
          <p:cNvSpPr/>
          <p:nvPr/>
        </p:nvSpPr>
        <p:spPr>
          <a:xfrm>
            <a:off x="0" y="6330462"/>
            <a:ext cx="9144000" cy="52753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Retângulo 6"/>
          <p:cNvSpPr/>
          <p:nvPr/>
        </p:nvSpPr>
        <p:spPr>
          <a:xfrm>
            <a:off x="0" y="-1"/>
            <a:ext cx="2926080" cy="142083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283319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Espaço Reservado para Conteúdo 2"/>
          <p:cNvSpPr>
            <a:spLocks noGrp="1"/>
          </p:cNvSpPr>
          <p:nvPr>
            <p:ph idx="1"/>
          </p:nvPr>
        </p:nvSpPr>
        <p:spPr>
          <a:xfrm>
            <a:off x="439623" y="3001299"/>
            <a:ext cx="7886700" cy="4351338"/>
          </a:xfrm>
        </p:spPr>
        <p:txBody>
          <a:bodyPr/>
          <a:lstStyle/>
          <a:p>
            <a:pPr marL="365760" indent="-256032">
              <a:buFont typeface="Wingdings 3"/>
              <a:buChar char=""/>
              <a:defRPr/>
            </a:pPr>
            <a:r>
              <a:rPr lang="pt-BR" b="1" dirty="0" smtClean="0">
                <a:latin typeface="Arial Rounded MT Bold" panose="020F0704030504030204" pitchFamily="34" charset="0"/>
              </a:rPr>
              <a:t>Definição dos Recursos Financeiros</a:t>
            </a:r>
            <a:endParaRPr lang="pt-BR" b="1" dirty="0">
              <a:latin typeface="Arial Rounded MT Bold" panose="020F0704030504030204" pitchFamily="34" charset="0"/>
            </a:endParaRPr>
          </a:p>
          <a:p>
            <a:pPr lvl="1" eaLnBrk="1" hangingPunct="1"/>
            <a:r>
              <a:rPr lang="pt-BR" altLang="pt-BR" dirty="0" smtClean="0">
                <a:latin typeface="Arial Rounded MT Bold" panose="020F0704030504030204" pitchFamily="34" charset="0"/>
              </a:rPr>
              <a:t>Haverá algum Investimento da Igreja?</a:t>
            </a:r>
          </a:p>
          <a:p>
            <a:pPr lvl="1" eaLnBrk="1" hangingPunct="1"/>
            <a:r>
              <a:rPr lang="pt-BR" altLang="pt-BR" dirty="0" smtClean="0">
                <a:latin typeface="Arial Rounded MT Bold" panose="020F0704030504030204" pitchFamily="34" charset="0"/>
              </a:rPr>
              <a:t>Vamos em busca de Doações</a:t>
            </a:r>
            <a:r>
              <a:rPr lang="pt-BR" altLang="pt-BR" dirty="0">
                <a:latin typeface="Arial Rounded MT Bold" panose="020F0704030504030204" pitchFamily="34" charset="0"/>
              </a:rPr>
              <a:t>?</a:t>
            </a:r>
            <a:endParaRPr lang="pt-BR" altLang="pt-BR" dirty="0" smtClean="0">
              <a:latin typeface="Arial Rounded MT Bold" panose="020F0704030504030204" pitchFamily="34" charset="0"/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9DD80EEC-CB09-4DF6-8A70-E1DFBDE18B69}" type="slidenum">
              <a:rPr lang="pt-BR" altLang="pt-BR">
                <a:latin typeface="Lucida Sans Unicode" panose="020B0602030504020204" pitchFamily="34" charset="0"/>
              </a:rPr>
              <a:pPr eaLnBrk="1" hangingPunct="1"/>
              <a:t>10</a:t>
            </a:fld>
            <a:endParaRPr lang="pt-BR" altLang="pt-BR">
              <a:latin typeface="Lucida Sans Unicode" panose="020B0602030504020204" pitchFamily="34" charset="0"/>
            </a:endParaRPr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=""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290991">
            <a:off x="6786994" y="3426288"/>
            <a:ext cx="1828800" cy="2505075"/>
          </a:xfrm>
          <a:prstGeom prst="rect">
            <a:avLst/>
          </a:prstGeom>
        </p:spPr>
      </p:pic>
      <p:sp>
        <p:nvSpPr>
          <p:cNvPr id="9" name="Título 1"/>
          <p:cNvSpPr>
            <a:spLocks noGrp="1"/>
          </p:cNvSpPr>
          <p:nvPr>
            <p:ph type="title"/>
          </p:nvPr>
        </p:nvSpPr>
        <p:spPr>
          <a:xfrm>
            <a:off x="2853565" y="1237040"/>
            <a:ext cx="2797130" cy="1325563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pt-BR" b="1" dirty="0" smtClean="0">
                <a:latin typeface="Arial Black" panose="020B0A04020102020204" pitchFamily="34" charset="0"/>
              </a:rPr>
              <a:t>3º Passo</a:t>
            </a:r>
            <a:endParaRPr lang="pt-BR" b="1" dirty="0">
              <a:latin typeface="Arial Black" panose="020B0A04020102020204" pitchFamily="34" charset="0"/>
            </a:endParaRPr>
          </a:p>
        </p:txBody>
      </p:sp>
      <p:pic>
        <p:nvPicPr>
          <p:cNvPr id="10" name="Imagem 9"/>
          <p:cNvPicPr>
            <a:picLocks noChangeAspect="1"/>
          </p:cNvPicPr>
          <p:nvPr/>
        </p:nvPicPr>
        <p:blipFill>
          <a:blip r:embed="rId4" cstate="print">
            <a:biLevel thresh="25000"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4072" y="485187"/>
            <a:ext cx="2754344" cy="647577"/>
          </a:xfrm>
          <a:prstGeom prst="rect">
            <a:avLst/>
          </a:prstGeom>
        </p:spPr>
      </p:pic>
      <p:sp>
        <p:nvSpPr>
          <p:cNvPr id="8" name="Retângulo 7"/>
          <p:cNvSpPr/>
          <p:nvPr/>
        </p:nvSpPr>
        <p:spPr>
          <a:xfrm>
            <a:off x="0" y="6358596"/>
            <a:ext cx="9144000" cy="49940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Retângulo 10"/>
          <p:cNvSpPr/>
          <p:nvPr/>
        </p:nvSpPr>
        <p:spPr>
          <a:xfrm>
            <a:off x="0" y="-1"/>
            <a:ext cx="2940148" cy="150524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2836972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529403" y="1583140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pt-BR" sz="4000" dirty="0" smtClean="0">
                <a:latin typeface="Arial Black" panose="020B0A04020102020204" pitchFamily="34" charset="0"/>
              </a:rPr>
              <a:t>EXERCÍCIO PRÁTICO</a:t>
            </a:r>
            <a:endParaRPr lang="pt-BR" sz="4000" dirty="0">
              <a:latin typeface="Arial Black" panose="020B0A04020102020204" pitchFamily="34" charset="0"/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310094" y="2814026"/>
            <a:ext cx="6485961" cy="1026757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pt-BR" dirty="0" smtClean="0">
                <a:latin typeface="Arial Rounded MT Bold" panose="020F0704030504030204" pitchFamily="34" charset="0"/>
              </a:rPr>
              <a:t>Vamos nos dividir em grupos e iniciar o planejamento da campanha!</a:t>
            </a:r>
          </a:p>
          <a:p>
            <a:pPr marL="0" indent="0">
              <a:buNone/>
            </a:pPr>
            <a:endParaRPr lang="pt-BR" dirty="0">
              <a:latin typeface="Arial Rounded MT Bold" panose="020F0704030504030204" pitchFamily="34" charset="0"/>
            </a:endParaRP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 cstate="print">
            <a:biLevel thresh="25000"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4072" y="471539"/>
            <a:ext cx="2754344" cy="647577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70551" y="1774208"/>
            <a:ext cx="5744029" cy="4551528"/>
          </a:xfrm>
          <a:prstGeom prst="rect">
            <a:avLst/>
          </a:prstGeom>
        </p:spPr>
      </p:pic>
      <p:sp>
        <p:nvSpPr>
          <p:cNvPr id="7" name="CaixaDeTexto 6"/>
          <p:cNvSpPr txBox="1"/>
          <p:nvPr/>
        </p:nvSpPr>
        <p:spPr>
          <a:xfrm>
            <a:off x="2561802" y="4031851"/>
            <a:ext cx="6854301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Lembre-se: </a:t>
            </a:r>
          </a:p>
          <a:p>
            <a:r>
              <a:rPr lang="pt-BR" sz="2800" dirty="0" smtClean="0">
                <a:latin typeface="Arial Rounded MT Bold" panose="020F0704030504030204" pitchFamily="34" charset="0"/>
              </a:rPr>
              <a:t>Desenvolva sua criatividade!</a:t>
            </a:r>
          </a:p>
          <a:p>
            <a:r>
              <a:rPr lang="pt-BR" sz="2800" dirty="0" smtClean="0">
                <a:latin typeface="Arial Rounded MT Bold" panose="020F0704030504030204" pitchFamily="34" charset="0"/>
              </a:rPr>
              <a:t>Olhe além para enxergar novas oportunidades!</a:t>
            </a:r>
            <a:endParaRPr lang="pt-BR" sz="2800" dirty="0">
              <a:latin typeface="Arial Rounded MT Bold" panose="020F0704030504030204" pitchFamily="34" charset="0"/>
            </a:endParaRPr>
          </a:p>
        </p:txBody>
      </p:sp>
      <p:sp>
        <p:nvSpPr>
          <p:cNvPr id="8" name="Retângulo 7"/>
          <p:cNvSpPr/>
          <p:nvPr/>
        </p:nvSpPr>
        <p:spPr>
          <a:xfrm>
            <a:off x="0" y="6344528"/>
            <a:ext cx="9144000" cy="51347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Retângulo 8"/>
          <p:cNvSpPr/>
          <p:nvPr/>
        </p:nvSpPr>
        <p:spPr>
          <a:xfrm>
            <a:off x="-1" y="-1"/>
            <a:ext cx="2954215" cy="150524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3366355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Espaço Reservado para Conteúdo 2"/>
          <p:cNvSpPr>
            <a:spLocks noGrp="1"/>
          </p:cNvSpPr>
          <p:nvPr>
            <p:ph idx="1"/>
          </p:nvPr>
        </p:nvSpPr>
        <p:spPr>
          <a:xfrm>
            <a:off x="1064117" y="2113337"/>
            <a:ext cx="7886700" cy="4351338"/>
          </a:xfrm>
        </p:spPr>
        <p:txBody>
          <a:bodyPr/>
          <a:lstStyle/>
          <a:p>
            <a:pPr eaLnBrk="1" hangingPunct="1"/>
            <a:endParaRPr lang="pt-BR" altLang="pt-BR" b="1" dirty="0" smtClean="0"/>
          </a:p>
          <a:p>
            <a:pPr eaLnBrk="1" hangingPunct="1"/>
            <a:r>
              <a:rPr lang="pt-BR" altLang="pt-BR" b="1" dirty="0" smtClean="0"/>
              <a:t>BRAINSTORMING</a:t>
            </a:r>
          </a:p>
          <a:p>
            <a:pPr lvl="1" eaLnBrk="1" hangingPunct="1"/>
            <a:r>
              <a:rPr lang="pt-BR" altLang="pt-BR" dirty="0" smtClean="0"/>
              <a:t>Suspensão do julgamento;</a:t>
            </a:r>
          </a:p>
          <a:p>
            <a:pPr lvl="1" eaLnBrk="1" hangingPunct="1"/>
            <a:r>
              <a:rPr lang="pt-BR" altLang="pt-BR" dirty="0" smtClean="0"/>
              <a:t>Quantidade é importante;</a:t>
            </a:r>
          </a:p>
          <a:p>
            <a:pPr lvl="1" eaLnBrk="1" hangingPunct="1"/>
            <a:r>
              <a:rPr lang="pt-BR" altLang="pt-BR" dirty="0" smtClean="0"/>
              <a:t>Mudar e combinar;</a:t>
            </a:r>
          </a:p>
          <a:p>
            <a:pPr lvl="1" eaLnBrk="1" hangingPunct="1"/>
            <a:r>
              <a:rPr lang="pt-BR" altLang="pt-BR" dirty="0" smtClean="0"/>
              <a:t>Igualdade de oportunidade.</a:t>
            </a:r>
          </a:p>
          <a:p>
            <a:pPr lvl="1" eaLnBrk="1" hangingPunct="1"/>
            <a:r>
              <a:rPr lang="pt-BR" altLang="pt-BR" dirty="0" smtClean="0"/>
              <a:t>Defina um escriba.</a:t>
            </a:r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031087" y="410368"/>
            <a:ext cx="4651688" cy="1325563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pt-BR" sz="3600" dirty="0" smtClean="0"/>
              <a:t>FERRAMENTAS PARA CRIATIVIDADE</a:t>
            </a:r>
            <a:endParaRPr lang="pt-BR" sz="3600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3D0EA9EA-C42B-43F1-B2F5-D1661B17D120}" type="slidenum">
              <a:rPr lang="pt-BR" altLang="pt-BR">
                <a:latin typeface="Lucida Sans Unicode" panose="020B0602030504020204" pitchFamily="34" charset="0"/>
              </a:rPr>
              <a:pPr eaLnBrk="1" hangingPunct="1"/>
              <a:t>12</a:t>
            </a:fld>
            <a:endParaRPr lang="pt-BR" altLang="pt-BR">
              <a:latin typeface="Lucida Sans Unicode" panose="020B0602030504020204" pitchFamily="34" charset="0"/>
            </a:endParaRPr>
          </a:p>
        </p:txBody>
      </p:sp>
      <p:pic>
        <p:nvPicPr>
          <p:cNvPr id="5" name="Espaço Reservado para Conteúdo 3" descr="Window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103188" y="0"/>
            <a:ext cx="9247188" cy="6858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841538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839589" y="2249230"/>
            <a:ext cx="3806871" cy="102675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t-BR" sz="3600" dirty="0" smtClean="0">
                <a:latin typeface="Arial Rounded MT Bold" panose="020F0704030504030204" pitchFamily="34" charset="0"/>
              </a:rPr>
              <a:t>Boa campanha!</a:t>
            </a:r>
          </a:p>
          <a:p>
            <a:pPr marL="0" indent="0">
              <a:buNone/>
            </a:pPr>
            <a:endParaRPr lang="pt-BR" sz="3600" dirty="0">
              <a:latin typeface="Arial Rounded MT Bold" panose="020F0704030504030204" pitchFamily="34" charset="0"/>
            </a:endParaRP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 cstate="print">
            <a:biLevel thresh="75000"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1219" y="3062859"/>
            <a:ext cx="5525842" cy="1299187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0" y="6302326"/>
            <a:ext cx="9144000" cy="55567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/>
          <p:cNvSpPr/>
          <p:nvPr/>
        </p:nvSpPr>
        <p:spPr>
          <a:xfrm>
            <a:off x="-1" y="-1"/>
            <a:ext cx="3137095" cy="158964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1880680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157</TotalTime>
  <Words>468</Words>
  <Application>Microsoft Office PowerPoint</Application>
  <PresentationFormat>Apresentação na tela (4:3)</PresentationFormat>
  <Paragraphs>78</Paragraphs>
  <Slides>13</Slides>
  <Notes>3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13</vt:i4>
      </vt:variant>
    </vt:vector>
  </HeadingPairs>
  <TitlesOfParts>
    <vt:vector size="14" baseType="lpstr">
      <vt:lpstr>Tema do Office</vt:lpstr>
      <vt:lpstr>A CRIATIVIDADE em MISSÕES</vt:lpstr>
      <vt:lpstr>Slide 2</vt:lpstr>
      <vt:lpstr>Slide 3</vt:lpstr>
      <vt:lpstr>Slide 4</vt:lpstr>
      <vt:lpstr>Slide 5</vt:lpstr>
      <vt:lpstr>Slide 6</vt:lpstr>
      <vt:lpstr>Onde precisamos CHEGAR?</vt:lpstr>
      <vt:lpstr>1º Passo</vt:lpstr>
      <vt:lpstr>2º Passo</vt:lpstr>
      <vt:lpstr>3º Passo</vt:lpstr>
      <vt:lpstr>EXERCÍCIO PRÁTICO</vt:lpstr>
      <vt:lpstr>FERRAMENTAS PARA CRIATIVIDADE</vt:lpstr>
      <vt:lpstr>Slide 13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CRIATIVIDADE em MISSÕES</dc:title>
  <dc:creator>Fabiola Molulo Tavares</dc:creator>
  <cp:lastModifiedBy>USER</cp:lastModifiedBy>
  <cp:revision>32</cp:revision>
  <dcterms:created xsi:type="dcterms:W3CDTF">2017-07-13T03:04:47Z</dcterms:created>
  <dcterms:modified xsi:type="dcterms:W3CDTF">2025-08-02T03:49:12Z</dcterms:modified>
</cp:coreProperties>
</file>