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</p:sldIdLst>
  <p:sldSz cx="18288000" cy="10287000"/>
  <p:notesSz cx="6858000" cy="9144000"/>
  <p:embeddedFontLst>
    <p:embeddedFont>
      <p:font typeface="Open Sans 1 Bold" charset="1" panose="020B0806030504020204"/>
      <p:regular r:id="rId89"/>
    </p:embeddedFont>
    <p:embeddedFont>
      <p:font typeface="Open Sans 1" charset="1" panose="020B0606030504020204"/>
      <p:regular r:id="rId90"/>
    </p:embeddedFont>
    <p:embeddedFont>
      <p:font typeface="DM Sans Bold" charset="1" panose="00000000000000000000"/>
      <p:regular r:id="rId91"/>
    </p:embeddedFont>
    <p:embeddedFont>
      <p:font typeface="Bree Serif" charset="1" panose="02000503040000020004"/>
      <p:regular r:id="rId92"/>
    </p:embeddedFont>
    <p:embeddedFont>
      <p:font typeface="DM Serif Display" charset="1" panose="00000000000000000000"/>
      <p:regular r:id="rId93"/>
    </p:embeddedFont>
    <p:embeddedFont>
      <p:font typeface="Montserrat Bold Italics" charset="1" panose="00000800000000000000"/>
      <p:regular r:id="rId94"/>
    </p:embeddedFont>
    <p:embeddedFont>
      <p:font typeface="DM Serif Display Italics" charset="1" panose="00000000000000000000"/>
      <p:regular r:id="rId95"/>
    </p:embeddedFont>
    <p:embeddedFont>
      <p:font typeface="Montserrat Bold" charset="1" panose="00000800000000000000"/>
      <p:regular r:id="rId96"/>
    </p:embeddedFont>
    <p:embeddedFont>
      <p:font typeface="Open Sans 2" charset="1" panose="00000000000000000000"/>
      <p:regular r:id="rId97"/>
    </p:embeddedFont>
    <p:embeddedFont>
      <p:font typeface="Libre Baskerville Bold" charset="1" panose="02000000000000000000"/>
      <p:regular r:id="rId98"/>
    </p:embeddedFont>
    <p:embeddedFont>
      <p:font typeface="Libre Baskerville" charset="1" panose="02000000000000000000"/>
      <p:regular r:id="rId9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slides/slide62.xml" Type="http://schemas.openxmlformats.org/officeDocument/2006/relationships/slide"/><Relationship Id="rId68" Target="slides/slide63.xml" Type="http://schemas.openxmlformats.org/officeDocument/2006/relationships/slide"/><Relationship Id="rId69" Target="slides/slide64.xml" Type="http://schemas.openxmlformats.org/officeDocument/2006/relationships/slide"/><Relationship Id="rId7" Target="slides/slide2.xml" Type="http://schemas.openxmlformats.org/officeDocument/2006/relationships/slide"/><Relationship Id="rId70" Target="slides/slide65.xml" Type="http://schemas.openxmlformats.org/officeDocument/2006/relationships/slide"/><Relationship Id="rId71" Target="slides/slide66.xml" Type="http://schemas.openxmlformats.org/officeDocument/2006/relationships/slide"/><Relationship Id="rId72" Target="slides/slide67.xml" Type="http://schemas.openxmlformats.org/officeDocument/2006/relationships/slide"/><Relationship Id="rId73" Target="slides/slide68.xml" Type="http://schemas.openxmlformats.org/officeDocument/2006/relationships/slide"/><Relationship Id="rId74" Target="slides/slide69.xml" Type="http://schemas.openxmlformats.org/officeDocument/2006/relationships/slide"/><Relationship Id="rId75" Target="slides/slide70.xml" Type="http://schemas.openxmlformats.org/officeDocument/2006/relationships/slide"/><Relationship Id="rId76" Target="slides/slide71.xml" Type="http://schemas.openxmlformats.org/officeDocument/2006/relationships/slide"/><Relationship Id="rId77" Target="slides/slide72.xml" Type="http://schemas.openxmlformats.org/officeDocument/2006/relationships/slide"/><Relationship Id="rId78" Target="slides/slide73.xml" Type="http://schemas.openxmlformats.org/officeDocument/2006/relationships/slide"/><Relationship Id="rId79" Target="slides/slide74.xml" Type="http://schemas.openxmlformats.org/officeDocument/2006/relationships/slide"/><Relationship Id="rId8" Target="slides/slide3.xml" Type="http://schemas.openxmlformats.org/officeDocument/2006/relationships/slide"/><Relationship Id="rId80" Target="slides/slide75.xml" Type="http://schemas.openxmlformats.org/officeDocument/2006/relationships/slide"/><Relationship Id="rId81" Target="slides/slide76.xml" Type="http://schemas.openxmlformats.org/officeDocument/2006/relationships/slide"/><Relationship Id="rId82" Target="slides/slide77.xml" Type="http://schemas.openxmlformats.org/officeDocument/2006/relationships/slide"/><Relationship Id="rId83" Target="slides/slide78.xml" Type="http://schemas.openxmlformats.org/officeDocument/2006/relationships/slide"/><Relationship Id="rId84" Target="slides/slide79.xml" Type="http://schemas.openxmlformats.org/officeDocument/2006/relationships/slide"/><Relationship Id="rId85" Target="slides/slide80.xml" Type="http://schemas.openxmlformats.org/officeDocument/2006/relationships/slide"/><Relationship Id="rId86" Target="slides/slide81.xml" Type="http://schemas.openxmlformats.org/officeDocument/2006/relationships/slide"/><Relationship Id="rId87" Target="slides/slide82.xml" Type="http://schemas.openxmlformats.org/officeDocument/2006/relationships/slide"/><Relationship Id="rId88" Target="slides/slide83.xml" Type="http://schemas.openxmlformats.org/officeDocument/2006/relationships/slide"/><Relationship Id="rId89" Target="fonts/font89.fntdata" Type="http://schemas.openxmlformats.org/officeDocument/2006/relationships/font"/><Relationship Id="rId9" Target="slides/slide4.xml" Type="http://schemas.openxmlformats.org/officeDocument/2006/relationships/slide"/><Relationship Id="rId90" Target="fonts/font90.fntdata" Type="http://schemas.openxmlformats.org/officeDocument/2006/relationships/font"/><Relationship Id="rId91" Target="fonts/font91.fntdata" Type="http://schemas.openxmlformats.org/officeDocument/2006/relationships/font"/><Relationship Id="rId92" Target="fonts/font92.fntdata" Type="http://schemas.openxmlformats.org/officeDocument/2006/relationships/font"/><Relationship Id="rId93" Target="fonts/font93.fntdata" Type="http://schemas.openxmlformats.org/officeDocument/2006/relationships/font"/><Relationship Id="rId94" Target="fonts/font94.fntdata" Type="http://schemas.openxmlformats.org/officeDocument/2006/relationships/font"/><Relationship Id="rId95" Target="fonts/font95.fntdata" Type="http://schemas.openxmlformats.org/officeDocument/2006/relationships/font"/><Relationship Id="rId96" Target="fonts/font96.fntdata" Type="http://schemas.openxmlformats.org/officeDocument/2006/relationships/font"/><Relationship Id="rId97" Target="fonts/font97.fntdata" Type="http://schemas.openxmlformats.org/officeDocument/2006/relationships/font"/><Relationship Id="rId98" Target="fonts/font98.fntdata" Type="http://schemas.openxmlformats.org/officeDocument/2006/relationships/font"/><Relationship Id="rId99" Target="fonts/font9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9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0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Relationship Id="rId5" Target="../media/image35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6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45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jpeg" Type="http://schemas.openxmlformats.org/officeDocument/2006/relationships/image"/><Relationship Id="rId3" Target="../media/image47.jpeg" Type="http://schemas.openxmlformats.org/officeDocument/2006/relationships/image"/><Relationship Id="rId4" Target="../media/image48.jpe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Relationship Id="rId3" Target="../media/image50.jpeg" Type="http://schemas.openxmlformats.org/officeDocument/2006/relationships/image"/><Relationship Id="rId4" Target="../media/image5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jpeg" Type="http://schemas.openxmlformats.org/officeDocument/2006/relationships/image"/><Relationship Id="rId3" Target="../media/image54.jpeg" Type="http://schemas.openxmlformats.org/officeDocument/2006/relationships/image"/><Relationship Id="rId4" Target="../media/image55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png" Type="http://schemas.openxmlformats.org/officeDocument/2006/relationships/image"/><Relationship Id="rId4" Target="../media/image58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png" Type="http://schemas.openxmlformats.org/officeDocument/2006/relationships/image"/><Relationship Id="rId4" Target="../media/image62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Relationship Id="rId3" Target="../media/image66.png" Type="http://schemas.openxmlformats.org/officeDocument/2006/relationships/image"/><Relationship Id="rId4" Target="../media/image67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Relationship Id="rId3" Target="../media/image70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1.png" Type="http://schemas.openxmlformats.org/officeDocument/2006/relationships/image"/><Relationship Id="rId3" Target="../media/image72.png" Type="http://schemas.openxmlformats.org/officeDocument/2006/relationships/image"/><Relationship Id="rId4" Target="../media/image73.png" Type="http://schemas.openxmlformats.org/officeDocument/2006/relationships/image"/><Relationship Id="rId5" Target="../media/image74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6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7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pn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9.pn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0.pn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1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3.pn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4.pn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5.pn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7.png" Type="http://schemas.openxmlformats.org/officeDocument/2006/relationships/image"/></Relationships>
</file>

<file path=ppt/slides/_rels/slide6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88.png" Type="http://schemas.openxmlformats.org/officeDocument/2006/relationships/image"/></Relationships>
</file>

<file path=ppt/slides/_rels/slide6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89.png" Type="http://schemas.openxmlformats.org/officeDocument/2006/relationships/image"/></Relationships>
</file>

<file path=ppt/slides/_rels/slide6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6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6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0.png" Type="http://schemas.openxmlformats.org/officeDocument/2006/relationships/image"/><Relationship Id="rId4" Target="../media/image91.svg" Type="http://schemas.openxmlformats.org/officeDocument/2006/relationships/image"/><Relationship Id="rId5" Target="../media/image92.png" Type="http://schemas.openxmlformats.org/officeDocument/2006/relationships/image"/><Relationship Id="rId6" Target="../media/image93.svg" Type="http://schemas.openxmlformats.org/officeDocument/2006/relationships/image"/></Relationships>
</file>

<file path=ppt/slides/_rels/slide6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4.png" Type="http://schemas.openxmlformats.org/officeDocument/2006/relationships/image"/><Relationship Id="rId4" Target="../media/image95.svg" Type="http://schemas.openxmlformats.org/officeDocument/2006/relationships/image"/><Relationship Id="rId5" Target="../media/image96.png" Type="http://schemas.openxmlformats.org/officeDocument/2006/relationships/image"/><Relationship Id="rId6" Target="../media/image97.svg" Type="http://schemas.openxmlformats.org/officeDocument/2006/relationships/image"/></Relationships>
</file>

<file path=ppt/slides/_rels/slide6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4.png" Type="http://schemas.openxmlformats.org/officeDocument/2006/relationships/image"/><Relationship Id="rId4" Target="../media/image95.svg" Type="http://schemas.openxmlformats.org/officeDocument/2006/relationships/image"/><Relationship Id="rId5" Target="../media/image98.png" Type="http://schemas.openxmlformats.org/officeDocument/2006/relationships/image"/><Relationship Id="rId6" Target="../media/image99.svg" Type="http://schemas.openxmlformats.org/officeDocument/2006/relationships/image"/></Relationships>
</file>

<file path=ppt/slides/_rels/slide7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4.png" Type="http://schemas.openxmlformats.org/officeDocument/2006/relationships/image"/><Relationship Id="rId4" Target="../media/image95.svg" Type="http://schemas.openxmlformats.org/officeDocument/2006/relationships/image"/><Relationship Id="rId5" Target="../media/image100.png" Type="http://schemas.openxmlformats.org/officeDocument/2006/relationships/image"/><Relationship Id="rId6" Target="../media/image101.svg" Type="http://schemas.openxmlformats.org/officeDocument/2006/relationships/image"/></Relationships>
</file>

<file path=ppt/slides/_rels/slide7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4.png" Type="http://schemas.openxmlformats.org/officeDocument/2006/relationships/image"/><Relationship Id="rId4" Target="../media/image95.svg" Type="http://schemas.openxmlformats.org/officeDocument/2006/relationships/image"/><Relationship Id="rId5" Target="../media/image96.png" Type="http://schemas.openxmlformats.org/officeDocument/2006/relationships/image"/><Relationship Id="rId6" Target="../media/image97.svg" Type="http://schemas.openxmlformats.org/officeDocument/2006/relationships/image"/></Relationships>
</file>

<file path=ppt/slides/_rels/slide7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02.png" Type="http://schemas.openxmlformats.org/officeDocument/2006/relationships/image"/><Relationship Id="rId4" Target="../media/image103.svg" Type="http://schemas.openxmlformats.org/officeDocument/2006/relationships/image"/></Relationships>
</file>

<file path=ppt/slides/_rels/slide7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4.png" Type="http://schemas.openxmlformats.org/officeDocument/2006/relationships/image"/><Relationship Id="rId4" Target="../media/image95.svg" Type="http://schemas.openxmlformats.org/officeDocument/2006/relationships/image"/><Relationship Id="rId5" Target="../media/image98.png" Type="http://schemas.openxmlformats.org/officeDocument/2006/relationships/image"/><Relationship Id="rId6" Target="../media/image99.svg" Type="http://schemas.openxmlformats.org/officeDocument/2006/relationships/image"/></Relationships>
</file>

<file path=ppt/slides/_rels/slide7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4.png" Type="http://schemas.openxmlformats.org/officeDocument/2006/relationships/image"/><Relationship Id="rId4" Target="../media/image95.svg" Type="http://schemas.openxmlformats.org/officeDocument/2006/relationships/image"/><Relationship Id="rId5" Target="../media/image100.png" Type="http://schemas.openxmlformats.org/officeDocument/2006/relationships/image"/><Relationship Id="rId6" Target="../media/image101.svg" Type="http://schemas.openxmlformats.org/officeDocument/2006/relationships/image"/></Relationships>
</file>

<file path=ppt/slides/_rels/slide7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4.png" Type="http://schemas.openxmlformats.org/officeDocument/2006/relationships/image"/><Relationship Id="rId4" Target="../media/image95.svg" Type="http://schemas.openxmlformats.org/officeDocument/2006/relationships/image"/><Relationship Id="rId5" Target="../media/image100.png" Type="http://schemas.openxmlformats.org/officeDocument/2006/relationships/image"/><Relationship Id="rId6" Target="../media/image101.svg" Type="http://schemas.openxmlformats.org/officeDocument/2006/relationships/image"/></Relationships>
</file>

<file path=ppt/slides/_rels/slide7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7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7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7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8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8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04.png" Type="http://schemas.openxmlformats.org/officeDocument/2006/relationships/image"/></Relationships>
</file>

<file path=ppt/slides/_rels/slide8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04.png" Type="http://schemas.openxmlformats.org/officeDocument/2006/relationships/image"/></Relationships>
</file>

<file path=ppt/slides/_rels/slide8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74177" y="3187414"/>
            <a:ext cx="13939646" cy="3195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28491A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Conteúdo para os Promotores de Missões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86600" y="506692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3667287" y="4749658"/>
            <a:ext cx="11339773" cy="145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811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Curso de Promotores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54882" y="6400739"/>
            <a:ext cx="8059601" cy="3024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On-line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Gratuito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Vídeo aulas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Certificado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09984" y="942975"/>
            <a:ext cx="15878016" cy="9495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CURSO DE </a:t>
            </a: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PROMOTORES DE MISSÕES – 4 módulos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I. Mobilização Missionária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II. Vocação Missionária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III. Dicas Práticas de Mobilização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IV. Enfrentando os obstáculos</a:t>
            </a:r>
          </a:p>
          <a:p>
            <a:pPr algn="ctr">
              <a:lnSpc>
                <a:spcPts val="6860"/>
              </a:lnSpc>
              <a:spcBef>
                <a:spcPct val="0"/>
              </a:spcBef>
            </a:pPr>
          </a:p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b="true" sz="490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84323" y="3264214"/>
            <a:ext cx="3969535" cy="5762592"/>
          </a:xfrm>
          <a:custGeom>
            <a:avLst/>
            <a:gdLst/>
            <a:ahLst/>
            <a:cxnLst/>
            <a:rect r="r" b="b" t="t" l="l"/>
            <a:pathLst>
              <a:path h="5762592" w="3969535">
                <a:moveTo>
                  <a:pt x="0" y="0"/>
                </a:moveTo>
                <a:lnTo>
                  <a:pt x="3969535" y="0"/>
                </a:lnTo>
                <a:lnTo>
                  <a:pt x="3969535" y="5762591"/>
                </a:lnTo>
                <a:lnTo>
                  <a:pt x="0" y="57625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24512" y="2072092"/>
            <a:ext cx="5001563" cy="887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Apostila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607884" y="2072092"/>
            <a:ext cx="7160493" cy="887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3D2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Colocando em Prática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868509" y="3264214"/>
            <a:ext cx="3957937" cy="5762592"/>
          </a:xfrm>
          <a:custGeom>
            <a:avLst/>
            <a:gdLst/>
            <a:ahLst/>
            <a:cxnLst/>
            <a:rect r="r" b="b" t="t" l="l"/>
            <a:pathLst>
              <a:path h="5762592" w="3957937">
                <a:moveTo>
                  <a:pt x="0" y="0"/>
                </a:moveTo>
                <a:lnTo>
                  <a:pt x="3957936" y="0"/>
                </a:lnTo>
                <a:lnTo>
                  <a:pt x="3957936" y="5762591"/>
                </a:lnTo>
                <a:lnTo>
                  <a:pt x="0" y="5762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86600" y="252138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93638" y="4450474"/>
            <a:ext cx="13220960" cy="145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811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Mentoria de Promotores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95352" y="6244536"/>
            <a:ext cx="10179494" cy="3786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On-line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Gratuito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Aulas mensais ao vivo pelo Zoom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Certificado a cada 12 aulas</a:t>
            </a:r>
          </a:p>
          <a:p>
            <a:pPr algn="l">
              <a:lnSpc>
                <a:spcPts val="601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86600" y="10287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972742" y="5570960"/>
            <a:ext cx="13085899" cy="145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811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Cadastro de Promotores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7217" y="1504907"/>
            <a:ext cx="16445619" cy="7277186"/>
          </a:xfrm>
          <a:custGeom>
            <a:avLst/>
            <a:gdLst/>
            <a:ahLst/>
            <a:cxnLst/>
            <a:rect r="r" b="b" t="t" l="l"/>
            <a:pathLst>
              <a:path h="7277186" w="16445619">
                <a:moveTo>
                  <a:pt x="0" y="0"/>
                </a:moveTo>
                <a:lnTo>
                  <a:pt x="16445619" y="0"/>
                </a:lnTo>
                <a:lnTo>
                  <a:pt x="16445619" y="7277186"/>
                </a:lnTo>
                <a:lnTo>
                  <a:pt x="0" y="7277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08823" y="661117"/>
            <a:ext cx="14286524" cy="8358353"/>
          </a:xfrm>
          <a:custGeom>
            <a:avLst/>
            <a:gdLst/>
            <a:ahLst/>
            <a:cxnLst/>
            <a:rect r="r" b="b" t="t" l="l"/>
            <a:pathLst>
              <a:path h="8358353" w="14286524">
                <a:moveTo>
                  <a:pt x="0" y="0"/>
                </a:moveTo>
                <a:lnTo>
                  <a:pt x="14286524" y="0"/>
                </a:lnTo>
                <a:lnTo>
                  <a:pt x="14286524" y="8358353"/>
                </a:lnTo>
                <a:lnTo>
                  <a:pt x="0" y="83583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86600" y="136113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85801" y="4337010"/>
            <a:ext cx="9436633" cy="145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811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Blog do Promotor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01933" y="6233794"/>
            <a:ext cx="16583803" cy="3024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É um Blog para o Promotor de Missões (todas campanhas)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Mais de 240 mil visualizações em 2024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500 Posts</a:t>
            </a:r>
          </a:p>
          <a:p>
            <a:pPr algn="l" marL="928365" indent="-464182" lvl="1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003D20"/>
                </a:solidFill>
                <a:latin typeface="Open Sans 1"/>
                <a:ea typeface="Open Sans 1"/>
                <a:cs typeface="Open Sans 1"/>
                <a:sym typeface="Open Sans 1"/>
              </a:rPr>
              <a:t>Conteúdos Mensais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958788" y="196382"/>
            <a:ext cx="5961124" cy="9894237"/>
          </a:xfrm>
          <a:custGeom>
            <a:avLst/>
            <a:gdLst/>
            <a:ahLst/>
            <a:cxnLst/>
            <a:rect r="r" b="b" t="t" l="l"/>
            <a:pathLst>
              <a:path h="9894237" w="5961124">
                <a:moveTo>
                  <a:pt x="0" y="0"/>
                </a:moveTo>
                <a:lnTo>
                  <a:pt x="5961124" y="0"/>
                </a:lnTo>
                <a:lnTo>
                  <a:pt x="5961124" y="9894236"/>
                </a:lnTo>
                <a:lnTo>
                  <a:pt x="0" y="9894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269015"/>
            <a:ext cx="10328394" cy="2631188"/>
          </a:xfrm>
          <a:custGeom>
            <a:avLst/>
            <a:gdLst/>
            <a:ahLst/>
            <a:cxnLst/>
            <a:rect r="r" b="b" t="t" l="l"/>
            <a:pathLst>
              <a:path h="2631188" w="10328394">
                <a:moveTo>
                  <a:pt x="0" y="0"/>
                </a:moveTo>
                <a:lnTo>
                  <a:pt x="10328394" y="0"/>
                </a:lnTo>
                <a:lnTo>
                  <a:pt x="10328394" y="2631188"/>
                </a:lnTo>
                <a:lnTo>
                  <a:pt x="0" y="2631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958788" y="196382"/>
            <a:ext cx="5961124" cy="9894237"/>
          </a:xfrm>
          <a:custGeom>
            <a:avLst/>
            <a:gdLst/>
            <a:ahLst/>
            <a:cxnLst/>
            <a:rect r="r" b="b" t="t" l="l"/>
            <a:pathLst>
              <a:path h="9894237" w="5961124">
                <a:moveTo>
                  <a:pt x="0" y="0"/>
                </a:moveTo>
                <a:lnTo>
                  <a:pt x="5961124" y="0"/>
                </a:lnTo>
                <a:lnTo>
                  <a:pt x="5961124" y="9894236"/>
                </a:lnTo>
                <a:lnTo>
                  <a:pt x="0" y="9894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269015"/>
            <a:ext cx="10328394" cy="2631188"/>
          </a:xfrm>
          <a:custGeom>
            <a:avLst/>
            <a:gdLst/>
            <a:ahLst/>
            <a:cxnLst/>
            <a:rect r="r" b="b" t="t" l="l"/>
            <a:pathLst>
              <a:path h="2631188" w="10328394">
                <a:moveTo>
                  <a:pt x="0" y="0"/>
                </a:moveTo>
                <a:lnTo>
                  <a:pt x="10328394" y="0"/>
                </a:lnTo>
                <a:lnTo>
                  <a:pt x="10328394" y="2631188"/>
                </a:lnTo>
                <a:lnTo>
                  <a:pt x="0" y="2631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492353" y="3032442"/>
            <a:ext cx="610871" cy="473148"/>
          </a:xfrm>
          <a:custGeom>
            <a:avLst/>
            <a:gdLst/>
            <a:ahLst/>
            <a:cxnLst/>
            <a:rect r="r" b="b" t="t" l="l"/>
            <a:pathLst>
              <a:path h="473148" w="610871">
                <a:moveTo>
                  <a:pt x="0" y="0"/>
                </a:moveTo>
                <a:lnTo>
                  <a:pt x="610872" y="0"/>
                </a:lnTo>
                <a:lnTo>
                  <a:pt x="610872" y="473147"/>
                </a:lnTo>
                <a:lnTo>
                  <a:pt x="0" y="4731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748744"/>
            <a:ext cx="16355730" cy="7257855"/>
          </a:xfrm>
          <a:custGeom>
            <a:avLst/>
            <a:gdLst/>
            <a:ahLst/>
            <a:cxnLst/>
            <a:rect r="r" b="b" t="t" l="l"/>
            <a:pathLst>
              <a:path h="7257855" w="16355730">
                <a:moveTo>
                  <a:pt x="0" y="0"/>
                </a:moveTo>
                <a:lnTo>
                  <a:pt x="16355730" y="0"/>
                </a:lnTo>
                <a:lnTo>
                  <a:pt x="16355730" y="7257856"/>
                </a:lnTo>
                <a:lnTo>
                  <a:pt x="0" y="72578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31621" y="845506"/>
            <a:ext cx="13997115" cy="8258298"/>
          </a:xfrm>
          <a:custGeom>
            <a:avLst/>
            <a:gdLst/>
            <a:ahLst/>
            <a:cxnLst/>
            <a:rect r="r" b="b" t="t" l="l"/>
            <a:pathLst>
              <a:path h="8258298" w="13997115">
                <a:moveTo>
                  <a:pt x="0" y="0"/>
                </a:moveTo>
                <a:lnTo>
                  <a:pt x="13997115" y="0"/>
                </a:lnTo>
                <a:lnTo>
                  <a:pt x="13997115" y="8258298"/>
                </a:lnTo>
                <a:lnTo>
                  <a:pt x="0" y="8258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10978" y="2785098"/>
            <a:ext cx="16666044" cy="4716805"/>
          </a:xfrm>
          <a:custGeom>
            <a:avLst/>
            <a:gdLst/>
            <a:ahLst/>
            <a:cxnLst/>
            <a:rect r="r" b="b" t="t" l="l"/>
            <a:pathLst>
              <a:path h="4716805" w="16666044">
                <a:moveTo>
                  <a:pt x="0" y="0"/>
                </a:moveTo>
                <a:lnTo>
                  <a:pt x="16666044" y="0"/>
                </a:lnTo>
                <a:lnTo>
                  <a:pt x="16666044" y="4716804"/>
                </a:lnTo>
                <a:lnTo>
                  <a:pt x="0" y="4716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87796" y="1461873"/>
            <a:ext cx="15352508" cy="7796427"/>
          </a:xfrm>
          <a:custGeom>
            <a:avLst/>
            <a:gdLst/>
            <a:ahLst/>
            <a:cxnLst/>
            <a:rect r="r" b="b" t="t" l="l"/>
            <a:pathLst>
              <a:path h="7796427" w="15352508">
                <a:moveTo>
                  <a:pt x="0" y="0"/>
                </a:moveTo>
                <a:lnTo>
                  <a:pt x="15352509" y="0"/>
                </a:lnTo>
                <a:lnTo>
                  <a:pt x="15352509" y="7796427"/>
                </a:lnTo>
                <a:lnTo>
                  <a:pt x="0" y="7796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992" r="0" b="-1992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23744" y="592574"/>
            <a:ext cx="9609273" cy="9101853"/>
          </a:xfrm>
          <a:custGeom>
            <a:avLst/>
            <a:gdLst/>
            <a:ahLst/>
            <a:cxnLst/>
            <a:rect r="r" b="b" t="t" l="l"/>
            <a:pathLst>
              <a:path h="9101853" w="9609273">
                <a:moveTo>
                  <a:pt x="0" y="0"/>
                </a:moveTo>
                <a:lnTo>
                  <a:pt x="9609273" y="0"/>
                </a:lnTo>
                <a:lnTo>
                  <a:pt x="9609273" y="9101852"/>
                </a:lnTo>
                <a:lnTo>
                  <a:pt x="0" y="9101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84043" y="225799"/>
            <a:ext cx="10919914" cy="9835402"/>
          </a:xfrm>
          <a:custGeom>
            <a:avLst/>
            <a:gdLst/>
            <a:ahLst/>
            <a:cxnLst/>
            <a:rect r="r" b="b" t="t" l="l"/>
            <a:pathLst>
              <a:path h="9835402" w="10919914">
                <a:moveTo>
                  <a:pt x="0" y="0"/>
                </a:moveTo>
                <a:lnTo>
                  <a:pt x="10919914" y="0"/>
                </a:lnTo>
                <a:lnTo>
                  <a:pt x="10919914" y="9835402"/>
                </a:lnTo>
                <a:lnTo>
                  <a:pt x="0" y="98354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23055" y="606761"/>
            <a:ext cx="13978313" cy="8651539"/>
          </a:xfrm>
          <a:custGeom>
            <a:avLst/>
            <a:gdLst/>
            <a:ahLst/>
            <a:cxnLst/>
            <a:rect r="r" b="b" t="t" l="l"/>
            <a:pathLst>
              <a:path h="8651539" w="13978313">
                <a:moveTo>
                  <a:pt x="0" y="0"/>
                </a:moveTo>
                <a:lnTo>
                  <a:pt x="13978312" y="0"/>
                </a:lnTo>
                <a:lnTo>
                  <a:pt x="13978312" y="8651539"/>
                </a:lnTo>
                <a:lnTo>
                  <a:pt x="0" y="86515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5531" y="1881650"/>
            <a:ext cx="9263616" cy="5730072"/>
          </a:xfrm>
          <a:custGeom>
            <a:avLst/>
            <a:gdLst/>
            <a:ahLst/>
            <a:cxnLst/>
            <a:rect r="r" b="b" t="t" l="l"/>
            <a:pathLst>
              <a:path h="5730072" w="9263616">
                <a:moveTo>
                  <a:pt x="0" y="0"/>
                </a:moveTo>
                <a:lnTo>
                  <a:pt x="9263616" y="0"/>
                </a:lnTo>
                <a:lnTo>
                  <a:pt x="9263616" y="5730072"/>
                </a:lnTo>
                <a:lnTo>
                  <a:pt x="0" y="5730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454151" y="741712"/>
            <a:ext cx="7375198" cy="8009948"/>
          </a:xfrm>
          <a:custGeom>
            <a:avLst/>
            <a:gdLst/>
            <a:ahLst/>
            <a:cxnLst/>
            <a:rect r="r" b="b" t="t" l="l"/>
            <a:pathLst>
              <a:path h="8009948" w="7375198">
                <a:moveTo>
                  <a:pt x="0" y="0"/>
                </a:moveTo>
                <a:lnTo>
                  <a:pt x="7375198" y="0"/>
                </a:lnTo>
                <a:lnTo>
                  <a:pt x="7375198" y="8009948"/>
                </a:lnTo>
                <a:lnTo>
                  <a:pt x="0" y="8009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62554" y="352702"/>
            <a:ext cx="13655250" cy="8905598"/>
          </a:xfrm>
          <a:custGeom>
            <a:avLst/>
            <a:gdLst/>
            <a:ahLst/>
            <a:cxnLst/>
            <a:rect r="r" b="b" t="t" l="l"/>
            <a:pathLst>
              <a:path h="8905598" w="13655250">
                <a:moveTo>
                  <a:pt x="0" y="0"/>
                </a:moveTo>
                <a:lnTo>
                  <a:pt x="13655250" y="0"/>
                </a:lnTo>
                <a:lnTo>
                  <a:pt x="13655250" y="8905598"/>
                </a:lnTo>
                <a:lnTo>
                  <a:pt x="0" y="89055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32774" y="246762"/>
            <a:ext cx="11312530" cy="9889570"/>
          </a:xfrm>
          <a:custGeom>
            <a:avLst/>
            <a:gdLst/>
            <a:ahLst/>
            <a:cxnLst/>
            <a:rect r="r" b="b" t="t" l="l"/>
            <a:pathLst>
              <a:path h="9889570" w="11312530">
                <a:moveTo>
                  <a:pt x="0" y="0"/>
                </a:moveTo>
                <a:lnTo>
                  <a:pt x="11312530" y="0"/>
                </a:lnTo>
                <a:lnTo>
                  <a:pt x="11312530" y="9889571"/>
                </a:lnTo>
                <a:lnTo>
                  <a:pt x="0" y="988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73092" y="1028700"/>
            <a:ext cx="14368497" cy="8172083"/>
          </a:xfrm>
          <a:custGeom>
            <a:avLst/>
            <a:gdLst/>
            <a:ahLst/>
            <a:cxnLst/>
            <a:rect r="r" b="b" t="t" l="l"/>
            <a:pathLst>
              <a:path h="8172083" w="14368497">
                <a:moveTo>
                  <a:pt x="0" y="0"/>
                </a:moveTo>
                <a:lnTo>
                  <a:pt x="14368497" y="0"/>
                </a:lnTo>
                <a:lnTo>
                  <a:pt x="14368497" y="8172083"/>
                </a:lnTo>
                <a:lnTo>
                  <a:pt x="0" y="8172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91172" y="459733"/>
            <a:ext cx="11727682" cy="8895714"/>
          </a:xfrm>
          <a:custGeom>
            <a:avLst/>
            <a:gdLst/>
            <a:ahLst/>
            <a:cxnLst/>
            <a:rect r="r" b="b" t="t" l="l"/>
            <a:pathLst>
              <a:path h="8895714" w="11727682">
                <a:moveTo>
                  <a:pt x="0" y="0"/>
                </a:moveTo>
                <a:lnTo>
                  <a:pt x="11727682" y="0"/>
                </a:lnTo>
                <a:lnTo>
                  <a:pt x="11727682" y="8895713"/>
                </a:lnTo>
                <a:lnTo>
                  <a:pt x="0" y="8895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74487" y="493588"/>
            <a:ext cx="13064934" cy="9299824"/>
          </a:xfrm>
          <a:custGeom>
            <a:avLst/>
            <a:gdLst/>
            <a:ahLst/>
            <a:cxnLst/>
            <a:rect r="r" b="b" t="t" l="l"/>
            <a:pathLst>
              <a:path h="9299824" w="13064934">
                <a:moveTo>
                  <a:pt x="0" y="0"/>
                </a:moveTo>
                <a:lnTo>
                  <a:pt x="13064935" y="0"/>
                </a:lnTo>
                <a:lnTo>
                  <a:pt x="13064935" y="9299824"/>
                </a:lnTo>
                <a:lnTo>
                  <a:pt x="0" y="9299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01247" y="687886"/>
            <a:ext cx="2081022" cy="2081022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  <a:ln w="190500" cap="sq">
              <a:solidFill>
                <a:srgbClr val="658B41"/>
              </a:solidFill>
              <a:prstDash val="solid"/>
              <a:miter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1901247" y="3761794"/>
            <a:ext cx="1968435" cy="196843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196" r="0" b="-1196"/>
              </a:stretch>
            </a:blipFill>
            <a:ln w="190500" cap="sq">
              <a:solidFill>
                <a:srgbClr val="658B41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901247" y="6922429"/>
            <a:ext cx="1968435" cy="196843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  <a:ln w="190500" cap="sq">
              <a:solidFill>
                <a:srgbClr val="658B41"/>
              </a:solidFill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4189866" y="1235658"/>
            <a:ext cx="13939141" cy="890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13"/>
              </a:lnSpc>
              <a:spcBef>
                <a:spcPct val="0"/>
              </a:spcBef>
            </a:pPr>
            <a:r>
              <a:rPr lang="en-US" b="true" sz="5227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silvana.martines@missoesnacionais.org.br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189866" y="4253274"/>
            <a:ext cx="11283032" cy="890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b="true" sz="5227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(18) 99758-1421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89866" y="7086171"/>
            <a:ext cx="11283032" cy="1804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b="true" sz="5227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@silvanaspmartines</a:t>
            </a:r>
          </a:p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b="true" sz="5227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@misaelmedinamartiness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2331" y="1485008"/>
            <a:ext cx="15936969" cy="7643240"/>
          </a:xfrm>
          <a:custGeom>
            <a:avLst/>
            <a:gdLst/>
            <a:ahLst/>
            <a:cxnLst/>
            <a:rect r="r" b="b" t="t" l="l"/>
            <a:pathLst>
              <a:path h="7643240" w="15936969">
                <a:moveTo>
                  <a:pt x="0" y="0"/>
                </a:moveTo>
                <a:lnTo>
                  <a:pt x="15936969" y="0"/>
                </a:lnTo>
                <a:lnTo>
                  <a:pt x="15936969" y="7643240"/>
                </a:lnTo>
                <a:lnTo>
                  <a:pt x="0" y="7643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309191" y="2082247"/>
            <a:ext cx="8950109" cy="592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25"/>
              </a:lnSpc>
            </a:pPr>
            <a:r>
              <a:rPr lang="en-US" sz="8155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qual região são estes projetos e missionários?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0206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4811" y="0"/>
            <a:ext cx="6401850" cy="9602774"/>
          </a:xfrm>
          <a:custGeom>
            <a:avLst/>
            <a:gdLst/>
            <a:ahLst/>
            <a:cxnLst/>
            <a:rect r="r" b="b" t="t" l="l"/>
            <a:pathLst>
              <a:path h="9602774" w="6401850">
                <a:moveTo>
                  <a:pt x="0" y="0"/>
                </a:moveTo>
                <a:lnTo>
                  <a:pt x="6401849" y="0"/>
                </a:lnTo>
                <a:lnTo>
                  <a:pt x="6401849" y="9602774"/>
                </a:lnTo>
                <a:lnTo>
                  <a:pt x="0" y="9602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87443" y="1715883"/>
            <a:ext cx="10075289" cy="6716860"/>
          </a:xfrm>
          <a:custGeom>
            <a:avLst/>
            <a:gdLst/>
            <a:ahLst/>
            <a:cxnLst/>
            <a:rect r="r" b="b" t="t" l="l"/>
            <a:pathLst>
              <a:path h="6716860" w="10075289">
                <a:moveTo>
                  <a:pt x="0" y="0"/>
                </a:moveTo>
                <a:lnTo>
                  <a:pt x="10075289" y="0"/>
                </a:lnTo>
                <a:lnTo>
                  <a:pt x="10075289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3329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642041" y="3872253"/>
            <a:ext cx="8233445" cy="188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Acertou?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13660" y="875465"/>
            <a:ext cx="7357583" cy="8536070"/>
          </a:xfrm>
          <a:custGeom>
            <a:avLst/>
            <a:gdLst/>
            <a:ahLst/>
            <a:cxnLst/>
            <a:rect r="r" b="b" t="t" l="l"/>
            <a:pathLst>
              <a:path h="8536070" w="7357583">
                <a:moveTo>
                  <a:pt x="0" y="0"/>
                </a:moveTo>
                <a:lnTo>
                  <a:pt x="7357583" y="0"/>
                </a:lnTo>
                <a:lnTo>
                  <a:pt x="7357583" y="8536070"/>
                </a:lnTo>
                <a:lnTo>
                  <a:pt x="0" y="8536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59955" y="1077026"/>
            <a:ext cx="5657701" cy="4081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23"/>
              </a:lnSpc>
            </a:pPr>
            <a:r>
              <a:rPr lang="en-US" sz="23802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SUL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06504" y="176411"/>
            <a:ext cx="15165884" cy="10110589"/>
          </a:xfrm>
          <a:custGeom>
            <a:avLst/>
            <a:gdLst/>
            <a:ahLst/>
            <a:cxnLst/>
            <a:rect r="r" b="b" t="t" l="l"/>
            <a:pathLst>
              <a:path h="10110589" w="15165884">
                <a:moveTo>
                  <a:pt x="0" y="0"/>
                </a:moveTo>
                <a:lnTo>
                  <a:pt x="15165884" y="0"/>
                </a:lnTo>
                <a:lnTo>
                  <a:pt x="15165884" y="10110589"/>
                </a:lnTo>
                <a:lnTo>
                  <a:pt x="0" y="10110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62428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05898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432182"/>
            <a:ext cx="6038719" cy="9058079"/>
          </a:xfrm>
          <a:custGeom>
            <a:avLst/>
            <a:gdLst/>
            <a:ahLst/>
            <a:cxnLst/>
            <a:rect r="r" b="b" t="t" l="l"/>
            <a:pathLst>
              <a:path h="9058079" w="6038719">
                <a:moveTo>
                  <a:pt x="0" y="0"/>
                </a:moveTo>
                <a:lnTo>
                  <a:pt x="6038719" y="0"/>
                </a:lnTo>
                <a:lnTo>
                  <a:pt x="6038719" y="9058079"/>
                </a:lnTo>
                <a:lnTo>
                  <a:pt x="0" y="9058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01871" y="432182"/>
            <a:ext cx="6038719" cy="9058079"/>
          </a:xfrm>
          <a:custGeom>
            <a:avLst/>
            <a:gdLst/>
            <a:ahLst/>
            <a:cxnLst/>
            <a:rect r="r" b="b" t="t" l="l"/>
            <a:pathLst>
              <a:path h="9058079" w="6038719">
                <a:moveTo>
                  <a:pt x="0" y="0"/>
                </a:moveTo>
                <a:lnTo>
                  <a:pt x="6038719" y="0"/>
                </a:lnTo>
                <a:lnTo>
                  <a:pt x="6038719" y="9058079"/>
                </a:lnTo>
                <a:lnTo>
                  <a:pt x="0" y="9058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08640" y="1490460"/>
            <a:ext cx="4870720" cy="7306081"/>
          </a:xfrm>
          <a:custGeom>
            <a:avLst/>
            <a:gdLst/>
            <a:ahLst/>
            <a:cxnLst/>
            <a:rect r="r" b="b" t="t" l="l"/>
            <a:pathLst>
              <a:path h="7306081" w="4870720">
                <a:moveTo>
                  <a:pt x="0" y="0"/>
                </a:moveTo>
                <a:lnTo>
                  <a:pt x="4870720" y="0"/>
                </a:lnTo>
                <a:lnTo>
                  <a:pt x="4870720" y="7306080"/>
                </a:lnTo>
                <a:lnTo>
                  <a:pt x="0" y="730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83442" y="478194"/>
            <a:ext cx="6275858" cy="9413787"/>
          </a:xfrm>
          <a:custGeom>
            <a:avLst/>
            <a:gdLst/>
            <a:ahLst/>
            <a:cxnLst/>
            <a:rect r="r" b="b" t="t" l="l"/>
            <a:pathLst>
              <a:path h="9413787" w="6275858">
                <a:moveTo>
                  <a:pt x="0" y="0"/>
                </a:moveTo>
                <a:lnTo>
                  <a:pt x="6275858" y="0"/>
                </a:lnTo>
                <a:lnTo>
                  <a:pt x="6275858" y="9413787"/>
                </a:lnTo>
                <a:lnTo>
                  <a:pt x="0" y="9413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4004" y="478194"/>
            <a:ext cx="6275858" cy="9413787"/>
          </a:xfrm>
          <a:custGeom>
            <a:avLst/>
            <a:gdLst/>
            <a:ahLst/>
            <a:cxnLst/>
            <a:rect r="r" b="b" t="t" l="l"/>
            <a:pathLst>
              <a:path h="9413787" w="6275858">
                <a:moveTo>
                  <a:pt x="0" y="0"/>
                </a:moveTo>
                <a:lnTo>
                  <a:pt x="6275859" y="0"/>
                </a:lnTo>
                <a:lnTo>
                  <a:pt x="6275859" y="9413787"/>
                </a:lnTo>
                <a:lnTo>
                  <a:pt x="0" y="9413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59682" y="4323463"/>
            <a:ext cx="5269440" cy="5568519"/>
          </a:xfrm>
          <a:custGeom>
            <a:avLst/>
            <a:gdLst/>
            <a:ahLst/>
            <a:cxnLst/>
            <a:rect r="r" b="b" t="t" l="l"/>
            <a:pathLst>
              <a:path h="5568519" w="5269440">
                <a:moveTo>
                  <a:pt x="0" y="0"/>
                </a:moveTo>
                <a:lnTo>
                  <a:pt x="5269440" y="0"/>
                </a:lnTo>
                <a:lnTo>
                  <a:pt x="5269440" y="5568518"/>
                </a:lnTo>
                <a:lnTo>
                  <a:pt x="0" y="5568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7" t="0" r="-2837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82320" y="860689"/>
            <a:ext cx="10367932" cy="8565622"/>
          </a:xfrm>
          <a:custGeom>
            <a:avLst/>
            <a:gdLst/>
            <a:ahLst/>
            <a:cxnLst/>
            <a:rect r="r" b="b" t="t" l="l"/>
            <a:pathLst>
              <a:path h="8565622" w="10367932">
                <a:moveTo>
                  <a:pt x="0" y="0"/>
                </a:moveTo>
                <a:lnTo>
                  <a:pt x="10367932" y="0"/>
                </a:lnTo>
                <a:lnTo>
                  <a:pt x="10367932" y="8565622"/>
                </a:lnTo>
                <a:lnTo>
                  <a:pt x="0" y="8565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861" y="704850"/>
            <a:ext cx="9902279" cy="2927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56"/>
              </a:lnSpc>
            </a:pPr>
            <a:r>
              <a:rPr lang="en-US" sz="17112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SUDESTE 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86777" y="338519"/>
            <a:ext cx="7473230" cy="7473230"/>
          </a:xfrm>
          <a:custGeom>
            <a:avLst/>
            <a:gdLst/>
            <a:ahLst/>
            <a:cxnLst/>
            <a:rect r="r" b="b" t="t" l="l"/>
            <a:pathLst>
              <a:path h="7473230" w="7473230">
                <a:moveTo>
                  <a:pt x="0" y="0"/>
                </a:moveTo>
                <a:lnTo>
                  <a:pt x="7473230" y="0"/>
                </a:lnTo>
                <a:lnTo>
                  <a:pt x="7473230" y="7473230"/>
                </a:lnTo>
                <a:lnTo>
                  <a:pt x="0" y="7473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9152" y="338519"/>
            <a:ext cx="7473230" cy="7473230"/>
          </a:xfrm>
          <a:custGeom>
            <a:avLst/>
            <a:gdLst/>
            <a:ahLst/>
            <a:cxnLst/>
            <a:rect r="r" b="b" t="t" l="l"/>
            <a:pathLst>
              <a:path h="7473230" w="7473230">
                <a:moveTo>
                  <a:pt x="0" y="0"/>
                </a:moveTo>
                <a:lnTo>
                  <a:pt x="7473230" y="0"/>
                </a:lnTo>
                <a:lnTo>
                  <a:pt x="7473230" y="7473230"/>
                </a:lnTo>
                <a:lnTo>
                  <a:pt x="0" y="7473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25290" y="4798861"/>
            <a:ext cx="5037419" cy="5037419"/>
          </a:xfrm>
          <a:custGeom>
            <a:avLst/>
            <a:gdLst/>
            <a:ahLst/>
            <a:cxnLst/>
            <a:rect r="r" b="b" t="t" l="l"/>
            <a:pathLst>
              <a:path h="5037419" w="5037419">
                <a:moveTo>
                  <a:pt x="0" y="0"/>
                </a:moveTo>
                <a:lnTo>
                  <a:pt x="5037420" y="0"/>
                </a:lnTo>
                <a:lnTo>
                  <a:pt x="5037420" y="5037419"/>
                </a:lnTo>
                <a:lnTo>
                  <a:pt x="0" y="5037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2158" y="289678"/>
            <a:ext cx="7453053" cy="7453053"/>
          </a:xfrm>
          <a:custGeom>
            <a:avLst/>
            <a:gdLst/>
            <a:ahLst/>
            <a:cxnLst/>
            <a:rect r="r" b="b" t="t" l="l"/>
            <a:pathLst>
              <a:path h="7453053" w="7453053">
                <a:moveTo>
                  <a:pt x="0" y="0"/>
                </a:moveTo>
                <a:lnTo>
                  <a:pt x="7453053" y="0"/>
                </a:lnTo>
                <a:lnTo>
                  <a:pt x="7453053" y="7453053"/>
                </a:lnTo>
                <a:lnTo>
                  <a:pt x="0" y="745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86326" y="316114"/>
            <a:ext cx="7502928" cy="7426617"/>
          </a:xfrm>
          <a:custGeom>
            <a:avLst/>
            <a:gdLst/>
            <a:ahLst/>
            <a:cxnLst/>
            <a:rect r="r" b="b" t="t" l="l"/>
            <a:pathLst>
              <a:path h="7426617" w="7502928">
                <a:moveTo>
                  <a:pt x="0" y="0"/>
                </a:moveTo>
                <a:lnTo>
                  <a:pt x="7502928" y="0"/>
                </a:lnTo>
                <a:lnTo>
                  <a:pt x="7502928" y="7426617"/>
                </a:lnTo>
                <a:lnTo>
                  <a:pt x="0" y="7426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13" r="0" b="-51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84712" y="4029422"/>
            <a:ext cx="3823061" cy="5734591"/>
          </a:xfrm>
          <a:custGeom>
            <a:avLst/>
            <a:gdLst/>
            <a:ahLst/>
            <a:cxnLst/>
            <a:rect r="r" b="b" t="t" l="l"/>
            <a:pathLst>
              <a:path h="5734591" w="3823061">
                <a:moveTo>
                  <a:pt x="0" y="0"/>
                </a:moveTo>
                <a:lnTo>
                  <a:pt x="3823061" y="0"/>
                </a:lnTo>
                <a:lnTo>
                  <a:pt x="3823061" y="5734592"/>
                </a:lnTo>
                <a:lnTo>
                  <a:pt x="0" y="5734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290127"/>
            <a:ext cx="8495206" cy="8968173"/>
          </a:xfrm>
          <a:custGeom>
            <a:avLst/>
            <a:gdLst/>
            <a:ahLst/>
            <a:cxnLst/>
            <a:rect r="r" b="b" t="t" l="l"/>
            <a:pathLst>
              <a:path h="8968173" w="8495206">
                <a:moveTo>
                  <a:pt x="0" y="0"/>
                </a:moveTo>
                <a:lnTo>
                  <a:pt x="8495206" y="0"/>
                </a:lnTo>
                <a:lnTo>
                  <a:pt x="8495206" y="8968173"/>
                </a:lnTo>
                <a:lnTo>
                  <a:pt x="0" y="896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13718" y="1869623"/>
            <a:ext cx="8109458" cy="508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69"/>
              </a:lnSpc>
            </a:pPr>
            <a:r>
              <a:rPr lang="en-US" sz="14621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CENTRO-</a:t>
            </a:r>
          </a:p>
          <a:p>
            <a:pPr algn="ctr">
              <a:lnSpc>
                <a:spcPts val="20469"/>
              </a:lnSpc>
            </a:pPr>
            <a:r>
              <a:rPr lang="en-US" sz="14621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OESTE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5164" y="335690"/>
            <a:ext cx="6038182" cy="6038182"/>
          </a:xfrm>
          <a:custGeom>
            <a:avLst/>
            <a:gdLst/>
            <a:ahLst/>
            <a:cxnLst/>
            <a:rect r="r" b="b" t="t" l="l"/>
            <a:pathLst>
              <a:path h="6038182" w="6038182">
                <a:moveTo>
                  <a:pt x="0" y="0"/>
                </a:moveTo>
                <a:lnTo>
                  <a:pt x="6038182" y="0"/>
                </a:lnTo>
                <a:lnTo>
                  <a:pt x="6038182" y="6038182"/>
                </a:lnTo>
                <a:lnTo>
                  <a:pt x="0" y="6038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32630" y="335690"/>
            <a:ext cx="6038182" cy="6038182"/>
          </a:xfrm>
          <a:custGeom>
            <a:avLst/>
            <a:gdLst/>
            <a:ahLst/>
            <a:cxnLst/>
            <a:rect r="r" b="b" t="t" l="l"/>
            <a:pathLst>
              <a:path h="6038182" w="6038182">
                <a:moveTo>
                  <a:pt x="0" y="0"/>
                </a:moveTo>
                <a:lnTo>
                  <a:pt x="6038182" y="0"/>
                </a:lnTo>
                <a:lnTo>
                  <a:pt x="6038182" y="6038182"/>
                </a:lnTo>
                <a:lnTo>
                  <a:pt x="0" y="6038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10093" y="4718773"/>
            <a:ext cx="8067814" cy="5378542"/>
          </a:xfrm>
          <a:custGeom>
            <a:avLst/>
            <a:gdLst/>
            <a:ahLst/>
            <a:cxnLst/>
            <a:rect r="r" b="b" t="t" l="l"/>
            <a:pathLst>
              <a:path h="5378542" w="8067814">
                <a:moveTo>
                  <a:pt x="0" y="0"/>
                </a:moveTo>
                <a:lnTo>
                  <a:pt x="8067814" y="0"/>
                </a:lnTo>
                <a:lnTo>
                  <a:pt x="8067814" y="5378543"/>
                </a:lnTo>
                <a:lnTo>
                  <a:pt x="0" y="5378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8640" y="381702"/>
            <a:ext cx="6456425" cy="9684638"/>
          </a:xfrm>
          <a:custGeom>
            <a:avLst/>
            <a:gdLst/>
            <a:ahLst/>
            <a:cxnLst/>
            <a:rect r="r" b="b" t="t" l="l"/>
            <a:pathLst>
              <a:path h="9684638" w="6456425">
                <a:moveTo>
                  <a:pt x="0" y="0"/>
                </a:moveTo>
                <a:lnTo>
                  <a:pt x="6456425" y="0"/>
                </a:lnTo>
                <a:lnTo>
                  <a:pt x="6456425" y="9684638"/>
                </a:lnTo>
                <a:lnTo>
                  <a:pt x="0" y="968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16409" y="381702"/>
            <a:ext cx="9684638" cy="9684638"/>
          </a:xfrm>
          <a:custGeom>
            <a:avLst/>
            <a:gdLst/>
            <a:ahLst/>
            <a:cxnLst/>
            <a:rect r="r" b="b" t="t" l="l"/>
            <a:pathLst>
              <a:path h="9684638" w="9684638">
                <a:moveTo>
                  <a:pt x="0" y="0"/>
                </a:moveTo>
                <a:lnTo>
                  <a:pt x="9684638" y="0"/>
                </a:lnTo>
                <a:lnTo>
                  <a:pt x="9684638" y="9684638"/>
                </a:lnTo>
                <a:lnTo>
                  <a:pt x="0" y="96846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849801" y="414109"/>
            <a:ext cx="9024091" cy="6016060"/>
          </a:xfrm>
          <a:custGeom>
            <a:avLst/>
            <a:gdLst/>
            <a:ahLst/>
            <a:cxnLst/>
            <a:rect r="r" b="b" t="t" l="l"/>
            <a:pathLst>
              <a:path h="6016060" w="9024091">
                <a:moveTo>
                  <a:pt x="0" y="0"/>
                </a:moveTo>
                <a:lnTo>
                  <a:pt x="9024090" y="0"/>
                </a:lnTo>
                <a:lnTo>
                  <a:pt x="9024090" y="6016060"/>
                </a:lnTo>
                <a:lnTo>
                  <a:pt x="0" y="601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9091" y="3982248"/>
            <a:ext cx="9089999" cy="5808020"/>
          </a:xfrm>
          <a:custGeom>
            <a:avLst/>
            <a:gdLst/>
            <a:ahLst/>
            <a:cxnLst/>
            <a:rect r="r" b="b" t="t" l="l"/>
            <a:pathLst>
              <a:path h="5808020" w="9089999">
                <a:moveTo>
                  <a:pt x="0" y="0"/>
                </a:moveTo>
                <a:lnTo>
                  <a:pt x="9090000" y="0"/>
                </a:lnTo>
                <a:lnTo>
                  <a:pt x="9090000" y="5808020"/>
                </a:lnTo>
                <a:lnTo>
                  <a:pt x="0" y="5808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69" r="0" b="-216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75179" y="5552838"/>
            <a:ext cx="2824953" cy="4237430"/>
          </a:xfrm>
          <a:custGeom>
            <a:avLst/>
            <a:gdLst/>
            <a:ahLst/>
            <a:cxnLst/>
            <a:rect r="r" b="b" t="t" l="l"/>
            <a:pathLst>
              <a:path h="4237430" w="2824953">
                <a:moveTo>
                  <a:pt x="0" y="0"/>
                </a:moveTo>
                <a:lnTo>
                  <a:pt x="2824953" y="0"/>
                </a:lnTo>
                <a:lnTo>
                  <a:pt x="2824953" y="4237430"/>
                </a:lnTo>
                <a:lnTo>
                  <a:pt x="0" y="42374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62457" y="475730"/>
            <a:ext cx="7896843" cy="9335540"/>
          </a:xfrm>
          <a:custGeom>
            <a:avLst/>
            <a:gdLst/>
            <a:ahLst/>
            <a:cxnLst/>
            <a:rect r="r" b="b" t="t" l="l"/>
            <a:pathLst>
              <a:path h="9335540" w="7896843">
                <a:moveTo>
                  <a:pt x="0" y="0"/>
                </a:moveTo>
                <a:lnTo>
                  <a:pt x="7896843" y="0"/>
                </a:lnTo>
                <a:lnTo>
                  <a:pt x="7896843" y="9335540"/>
                </a:lnTo>
                <a:lnTo>
                  <a:pt x="0" y="9335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5146" y="3731426"/>
            <a:ext cx="7948910" cy="2040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61"/>
              </a:lnSpc>
            </a:pPr>
            <a:r>
              <a:rPr lang="en-US" sz="11901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NORDESTE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43689" y="432182"/>
            <a:ext cx="9305038" cy="9305038"/>
          </a:xfrm>
          <a:custGeom>
            <a:avLst/>
            <a:gdLst/>
            <a:ahLst/>
            <a:cxnLst/>
            <a:rect r="r" b="b" t="t" l="l"/>
            <a:pathLst>
              <a:path h="9305038" w="9305038">
                <a:moveTo>
                  <a:pt x="0" y="0"/>
                </a:moveTo>
                <a:lnTo>
                  <a:pt x="9305038" y="0"/>
                </a:lnTo>
                <a:lnTo>
                  <a:pt x="9305038" y="9305039"/>
                </a:lnTo>
                <a:lnTo>
                  <a:pt x="0" y="9305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432182"/>
            <a:ext cx="6203359" cy="9305038"/>
          </a:xfrm>
          <a:custGeom>
            <a:avLst/>
            <a:gdLst/>
            <a:ahLst/>
            <a:cxnLst/>
            <a:rect r="r" b="b" t="t" l="l"/>
            <a:pathLst>
              <a:path h="9305038" w="6203359">
                <a:moveTo>
                  <a:pt x="0" y="0"/>
                </a:moveTo>
                <a:lnTo>
                  <a:pt x="6203359" y="0"/>
                </a:lnTo>
                <a:lnTo>
                  <a:pt x="6203359" y="9305039"/>
                </a:lnTo>
                <a:lnTo>
                  <a:pt x="0" y="9305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6372" y="266672"/>
            <a:ext cx="7315242" cy="4876828"/>
          </a:xfrm>
          <a:custGeom>
            <a:avLst/>
            <a:gdLst/>
            <a:ahLst/>
            <a:cxnLst/>
            <a:rect r="r" b="b" t="t" l="l"/>
            <a:pathLst>
              <a:path h="4876828" w="7315242">
                <a:moveTo>
                  <a:pt x="0" y="0"/>
                </a:moveTo>
                <a:lnTo>
                  <a:pt x="7315242" y="0"/>
                </a:lnTo>
                <a:lnTo>
                  <a:pt x="7315242" y="4876828"/>
                </a:lnTo>
                <a:lnTo>
                  <a:pt x="0" y="4876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82781" y="266672"/>
            <a:ext cx="4947560" cy="7575951"/>
          </a:xfrm>
          <a:custGeom>
            <a:avLst/>
            <a:gdLst/>
            <a:ahLst/>
            <a:cxnLst/>
            <a:rect r="r" b="b" t="t" l="l"/>
            <a:pathLst>
              <a:path h="7575951" w="4947560">
                <a:moveTo>
                  <a:pt x="0" y="0"/>
                </a:moveTo>
                <a:lnTo>
                  <a:pt x="4947559" y="0"/>
                </a:lnTo>
                <a:lnTo>
                  <a:pt x="4947559" y="7575950"/>
                </a:lnTo>
                <a:lnTo>
                  <a:pt x="0" y="7575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005688" y="1716373"/>
            <a:ext cx="5323762" cy="7985643"/>
          </a:xfrm>
          <a:custGeom>
            <a:avLst/>
            <a:gdLst/>
            <a:ahLst/>
            <a:cxnLst/>
            <a:rect r="r" b="b" t="t" l="l"/>
            <a:pathLst>
              <a:path h="7985643" w="5323762">
                <a:moveTo>
                  <a:pt x="0" y="0"/>
                </a:moveTo>
                <a:lnTo>
                  <a:pt x="5323763" y="0"/>
                </a:lnTo>
                <a:lnTo>
                  <a:pt x="5323763" y="7985643"/>
                </a:lnTo>
                <a:lnTo>
                  <a:pt x="0" y="79856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231" y="5709194"/>
            <a:ext cx="5989233" cy="3992822"/>
          </a:xfrm>
          <a:custGeom>
            <a:avLst/>
            <a:gdLst/>
            <a:ahLst/>
            <a:cxnLst/>
            <a:rect r="r" b="b" t="t" l="l"/>
            <a:pathLst>
              <a:path h="3992822" w="5989233">
                <a:moveTo>
                  <a:pt x="0" y="0"/>
                </a:moveTo>
                <a:lnTo>
                  <a:pt x="5989232" y="0"/>
                </a:lnTo>
                <a:lnTo>
                  <a:pt x="5989232" y="3992822"/>
                </a:lnTo>
                <a:lnTo>
                  <a:pt x="0" y="3992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92803" y="291825"/>
            <a:ext cx="14295197" cy="9788701"/>
          </a:xfrm>
          <a:custGeom>
            <a:avLst/>
            <a:gdLst/>
            <a:ahLst/>
            <a:cxnLst/>
            <a:rect r="r" b="b" t="t" l="l"/>
            <a:pathLst>
              <a:path h="9788701" w="14295197">
                <a:moveTo>
                  <a:pt x="0" y="0"/>
                </a:moveTo>
                <a:lnTo>
                  <a:pt x="14295197" y="0"/>
                </a:lnTo>
                <a:lnTo>
                  <a:pt x="14295197" y="9788701"/>
                </a:lnTo>
                <a:lnTo>
                  <a:pt x="0" y="97887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1246" y="-481792"/>
            <a:ext cx="6883115" cy="2720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63"/>
              </a:lnSpc>
            </a:pPr>
            <a:r>
              <a:rPr lang="en-US" sz="15902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NORTE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51261" y="4063774"/>
            <a:ext cx="7807535" cy="188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true">
                <a:solidFill>
                  <a:srgbClr val="355C3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Modelos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2860"/>
            <a:ext cx="18288000" cy="10332720"/>
          </a:xfrm>
          <a:custGeom>
            <a:avLst/>
            <a:gdLst/>
            <a:ahLst/>
            <a:cxnLst/>
            <a:rect r="r" b="b" t="t" l="l"/>
            <a:pathLst>
              <a:path h="10332720" w="18288000">
                <a:moveTo>
                  <a:pt x="0" y="0"/>
                </a:moveTo>
                <a:lnTo>
                  <a:pt x="18288000" y="0"/>
                </a:lnTo>
                <a:lnTo>
                  <a:pt x="18288000" y="10332720"/>
                </a:lnTo>
                <a:lnTo>
                  <a:pt x="0" y="10332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0" y="0"/>
            <a:ext cx="18207080" cy="10287000"/>
          </a:xfrm>
          <a:custGeom>
            <a:avLst/>
            <a:gdLst/>
            <a:ahLst/>
            <a:cxnLst/>
            <a:rect r="r" b="b" t="t" l="l"/>
            <a:pathLst>
              <a:path h="10287000" w="1820708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0" y="-22860"/>
            <a:ext cx="18247540" cy="10309860"/>
          </a:xfrm>
          <a:custGeom>
            <a:avLst/>
            <a:gdLst/>
            <a:ahLst/>
            <a:cxnLst/>
            <a:rect r="r" b="b" t="t" l="l"/>
            <a:pathLst>
              <a:path h="10309860" w="1824754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47540" cy="10309860"/>
          </a:xfrm>
          <a:custGeom>
            <a:avLst/>
            <a:gdLst/>
            <a:ahLst/>
            <a:cxnLst/>
            <a:rect r="r" b="b" t="t" l="l"/>
            <a:pathLst>
              <a:path h="10309860" w="1824754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93" t="-871" r="0" b="-871"/>
            </a:stretch>
          </a:blipFill>
        </p:spPr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0" y="0"/>
            <a:ext cx="18247540" cy="10287000"/>
          </a:xfrm>
          <a:custGeom>
            <a:avLst/>
            <a:gdLst/>
            <a:ahLst/>
            <a:cxnLst/>
            <a:rect r="r" b="b" t="t" l="l"/>
            <a:pathLst>
              <a:path h="10287000" w="18247540">
                <a:moveTo>
                  <a:pt x="0" y="0"/>
                </a:moveTo>
                <a:lnTo>
                  <a:pt x="18247540" y="0"/>
                </a:lnTo>
                <a:lnTo>
                  <a:pt x="182475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1" r="0" b="-111"/>
            </a:stretch>
          </a:blipFill>
        </p:spPr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47540" cy="10309860"/>
          </a:xfrm>
          <a:custGeom>
            <a:avLst/>
            <a:gdLst/>
            <a:ahLst/>
            <a:cxnLst/>
            <a:rect r="r" b="b" t="t" l="l"/>
            <a:pathLst>
              <a:path h="10309860" w="1824754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0" y="-22860"/>
            <a:ext cx="18247540" cy="10309860"/>
          </a:xfrm>
          <a:custGeom>
            <a:avLst/>
            <a:gdLst/>
            <a:ahLst/>
            <a:cxnLst/>
            <a:rect r="r" b="b" t="t" l="l"/>
            <a:pathLst>
              <a:path h="10309860" w="1824754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2860"/>
            <a:ext cx="18288000" cy="10332720"/>
          </a:xfrm>
          <a:custGeom>
            <a:avLst/>
            <a:gdLst/>
            <a:ahLst/>
            <a:cxnLst/>
            <a:rect r="r" b="b" t="t" l="l"/>
            <a:pathLst>
              <a:path h="10332720" w="18288000">
                <a:moveTo>
                  <a:pt x="0" y="0"/>
                </a:moveTo>
                <a:lnTo>
                  <a:pt x="18288000" y="0"/>
                </a:lnTo>
                <a:lnTo>
                  <a:pt x="18288000" y="10332720"/>
                </a:lnTo>
                <a:lnTo>
                  <a:pt x="0" y="10332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0" y="0"/>
            <a:ext cx="18207080" cy="10287000"/>
          </a:xfrm>
          <a:custGeom>
            <a:avLst/>
            <a:gdLst/>
            <a:ahLst/>
            <a:cxnLst/>
            <a:rect r="r" b="b" t="t" l="l"/>
            <a:pathLst>
              <a:path h="10287000" w="1820708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0" y="0"/>
            <a:ext cx="18207080" cy="10287000"/>
          </a:xfrm>
          <a:custGeom>
            <a:avLst/>
            <a:gdLst/>
            <a:ahLst/>
            <a:cxnLst/>
            <a:rect r="r" b="b" t="t" l="l"/>
            <a:pathLst>
              <a:path h="10287000" w="1820708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0" y="0"/>
            <a:ext cx="18207080" cy="10287000"/>
          </a:xfrm>
          <a:custGeom>
            <a:avLst/>
            <a:gdLst/>
            <a:ahLst/>
            <a:cxnLst/>
            <a:rect r="r" b="b" t="t" l="l"/>
            <a:pathLst>
              <a:path h="10287000" w="1820708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86473" y="294131"/>
            <a:ext cx="10532871" cy="9698584"/>
          </a:xfrm>
          <a:custGeom>
            <a:avLst/>
            <a:gdLst/>
            <a:ahLst/>
            <a:cxnLst/>
            <a:rect r="r" b="b" t="t" l="l"/>
            <a:pathLst>
              <a:path h="9698584" w="10532871">
                <a:moveTo>
                  <a:pt x="0" y="0"/>
                </a:moveTo>
                <a:lnTo>
                  <a:pt x="10532871" y="0"/>
                </a:lnTo>
                <a:lnTo>
                  <a:pt x="10532871" y="9698584"/>
                </a:lnTo>
                <a:lnTo>
                  <a:pt x="0" y="96985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40469" y="-344976"/>
            <a:ext cx="11807062" cy="11966505"/>
          </a:xfrm>
          <a:custGeom>
            <a:avLst/>
            <a:gdLst/>
            <a:ahLst/>
            <a:cxnLst/>
            <a:rect r="r" b="b" t="t" l="l"/>
            <a:pathLst>
              <a:path h="11966505" w="11807062">
                <a:moveTo>
                  <a:pt x="0" y="0"/>
                </a:moveTo>
                <a:lnTo>
                  <a:pt x="11807062" y="0"/>
                </a:lnTo>
                <a:lnTo>
                  <a:pt x="11807062" y="11966504"/>
                </a:lnTo>
                <a:lnTo>
                  <a:pt x="0" y="119665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6182" b="0"/>
            </a:stretch>
          </a:blipFill>
        </p:spPr>
      </p:sp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3243" y="1618301"/>
            <a:ext cx="17961514" cy="6368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85"/>
              </a:lnSpc>
            </a:pPr>
            <a:r>
              <a:rPr lang="en-US" sz="8775">
                <a:solidFill>
                  <a:srgbClr val="217B57"/>
                </a:solidFill>
                <a:latin typeface="Bree Serif"/>
                <a:ea typeface="Bree Serif"/>
                <a:cs typeface="Bree Serif"/>
                <a:sym typeface="Bree Serif"/>
              </a:rPr>
              <a:t>Por que precisamos fazer tudo isso?</a:t>
            </a:r>
          </a:p>
          <a:p>
            <a:pPr algn="ctr">
              <a:lnSpc>
                <a:spcPts val="7000"/>
              </a:lnSpc>
            </a:pPr>
          </a:p>
          <a:p>
            <a:pPr algn="ctr">
              <a:lnSpc>
                <a:spcPts val="12285"/>
              </a:lnSpc>
            </a:pPr>
            <a:r>
              <a:rPr lang="en-US" sz="8775">
                <a:solidFill>
                  <a:srgbClr val="217B57"/>
                </a:solidFill>
                <a:latin typeface="Bree Serif"/>
                <a:ea typeface="Bree Serif"/>
                <a:cs typeface="Bree Serif"/>
                <a:sym typeface="Bree Serif"/>
              </a:rPr>
              <a:t> Onde queremos chegar? </a:t>
            </a:r>
          </a:p>
          <a:p>
            <a:pPr algn="ctr">
              <a:lnSpc>
                <a:spcPts val="7000"/>
              </a:lnSpc>
            </a:pPr>
          </a:p>
          <a:p>
            <a:pPr algn="ctr">
              <a:lnSpc>
                <a:spcPts val="12285"/>
              </a:lnSpc>
            </a:pPr>
            <a:r>
              <a:rPr lang="en-US" sz="8775">
                <a:solidFill>
                  <a:srgbClr val="217B57"/>
                </a:solidFill>
                <a:latin typeface="Bree Serif"/>
                <a:ea typeface="Bree Serif"/>
                <a:cs typeface="Bree Serif"/>
                <a:sym typeface="Bree Serif"/>
              </a:rPr>
              <a:t>Qual a nossa missão?</a:t>
            </a:r>
          </a:p>
        </p:txBody>
      </p:sp>
    </p:spTree>
  </p:cSld>
  <p:clrMapOvr>
    <a:masterClrMapping/>
  </p:clrMapOvr>
</p:sld>
</file>

<file path=ppt/slides/slide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04414" y="2365060"/>
            <a:ext cx="14829417" cy="5342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45"/>
              </a:lnSpc>
            </a:pPr>
            <a:r>
              <a:rPr lang="en-US" sz="10175">
                <a:solidFill>
                  <a:srgbClr val="217B57"/>
                </a:solidFill>
                <a:latin typeface="Bree Serif"/>
                <a:ea typeface="Bree Serif"/>
                <a:cs typeface="Bree Serif"/>
                <a:sym typeface="Bree Serif"/>
              </a:rPr>
              <a:t>A nossa missão é formar uma geração com a mente de Cristo!</a:t>
            </a:r>
          </a:p>
        </p:txBody>
      </p:sp>
    </p:spTree>
  </p:cSld>
  <p:clrMapOvr>
    <a:masterClrMapping/>
  </p:clrMapOvr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61137" y="3007859"/>
            <a:ext cx="5533906" cy="3486361"/>
          </a:xfrm>
          <a:custGeom>
            <a:avLst/>
            <a:gdLst/>
            <a:ahLst/>
            <a:cxnLst/>
            <a:rect r="r" b="b" t="t" l="l"/>
            <a:pathLst>
              <a:path h="3486361" w="5533906">
                <a:moveTo>
                  <a:pt x="0" y="0"/>
                </a:moveTo>
                <a:lnTo>
                  <a:pt x="5533906" y="0"/>
                </a:lnTo>
                <a:lnTo>
                  <a:pt x="5533906" y="3486361"/>
                </a:lnTo>
                <a:lnTo>
                  <a:pt x="0" y="34863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36438" y="3980237"/>
            <a:ext cx="1624650" cy="1612834"/>
          </a:xfrm>
          <a:custGeom>
            <a:avLst/>
            <a:gdLst/>
            <a:ahLst/>
            <a:cxnLst/>
            <a:rect r="r" b="b" t="t" l="l"/>
            <a:pathLst>
              <a:path h="1612834" w="1624650">
                <a:moveTo>
                  <a:pt x="0" y="0"/>
                </a:moveTo>
                <a:lnTo>
                  <a:pt x="1624649" y="0"/>
                </a:lnTo>
                <a:lnTo>
                  <a:pt x="1624649" y="1612833"/>
                </a:lnTo>
                <a:lnTo>
                  <a:pt x="0" y="16128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02482" y="3007859"/>
            <a:ext cx="5533906" cy="3486361"/>
          </a:xfrm>
          <a:custGeom>
            <a:avLst/>
            <a:gdLst/>
            <a:ahLst/>
            <a:cxnLst/>
            <a:rect r="r" b="b" t="t" l="l"/>
            <a:pathLst>
              <a:path h="3486361" w="5533906">
                <a:moveTo>
                  <a:pt x="0" y="0"/>
                </a:moveTo>
                <a:lnTo>
                  <a:pt x="5533906" y="0"/>
                </a:lnTo>
                <a:lnTo>
                  <a:pt x="5533906" y="3486361"/>
                </a:lnTo>
                <a:lnTo>
                  <a:pt x="0" y="34863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63532" y="3637910"/>
            <a:ext cx="4221330" cy="2183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299">
                <a:solidFill>
                  <a:srgbClr val="3E5E3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Mente de Deus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694044" y="3637910"/>
            <a:ext cx="4858568" cy="2112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3E5E3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Mentalidade Humana</a:t>
            </a:r>
          </a:p>
        </p:txBody>
      </p:sp>
    </p:spTree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378862" y="3245239"/>
            <a:ext cx="4167079" cy="1161641"/>
            <a:chOff x="0" y="0"/>
            <a:chExt cx="1457852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073716" y="5141903"/>
            <a:ext cx="5025353" cy="1161641"/>
            <a:chOff x="0" y="0"/>
            <a:chExt cx="1758119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58119" cy="406400"/>
            </a:xfrm>
            <a:custGeom>
              <a:avLst/>
              <a:gdLst/>
              <a:ahLst/>
              <a:cxnLst/>
              <a:rect r="r" b="b" t="t" l="l"/>
              <a:pathLst>
                <a:path h="406400" w="1758119">
                  <a:moveTo>
                    <a:pt x="1554919" y="0"/>
                  </a:moveTo>
                  <a:cubicBezTo>
                    <a:pt x="1667143" y="0"/>
                    <a:pt x="1758119" y="90976"/>
                    <a:pt x="1758119" y="203200"/>
                  </a:cubicBezTo>
                  <a:cubicBezTo>
                    <a:pt x="1758119" y="315424"/>
                    <a:pt x="1667143" y="406400"/>
                    <a:pt x="155491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E5E34"/>
              </a:solidFill>
              <a:prstDash val="lgDash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758119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378862" y="7038566"/>
            <a:ext cx="4167079" cy="1161641"/>
            <a:chOff x="0" y="0"/>
            <a:chExt cx="1457852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092221" y="3245239"/>
            <a:ext cx="5006848" cy="1131477"/>
            <a:chOff x="0" y="0"/>
            <a:chExt cx="1457852" cy="3294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57852" cy="329454"/>
            </a:xfrm>
            <a:custGeom>
              <a:avLst/>
              <a:gdLst/>
              <a:ahLst/>
              <a:cxnLst/>
              <a:rect r="r" b="b" t="t" l="l"/>
              <a:pathLst>
                <a:path h="329454" w="1457852">
                  <a:moveTo>
                    <a:pt x="1254652" y="0"/>
                  </a:moveTo>
                  <a:cubicBezTo>
                    <a:pt x="1366876" y="0"/>
                    <a:pt x="1457852" y="73751"/>
                    <a:pt x="1457852" y="164727"/>
                  </a:cubicBezTo>
                  <a:cubicBezTo>
                    <a:pt x="1457852" y="255703"/>
                    <a:pt x="1366876" y="329454"/>
                    <a:pt x="1254652" y="329454"/>
                  </a:cubicBezTo>
                  <a:lnTo>
                    <a:pt x="203200" y="329454"/>
                  </a:lnTo>
                  <a:cubicBezTo>
                    <a:pt x="90976" y="329454"/>
                    <a:pt x="0" y="255703"/>
                    <a:pt x="0" y="164727"/>
                  </a:cubicBezTo>
                  <a:cubicBezTo>
                    <a:pt x="0" y="7375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E5E34"/>
              </a:solidFill>
              <a:prstDash val="lgDash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457852" cy="3866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378862" y="5141903"/>
            <a:ext cx="4167079" cy="1161641"/>
            <a:chOff x="0" y="0"/>
            <a:chExt cx="1457852" cy="40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092221" y="7038566"/>
            <a:ext cx="5006848" cy="1161641"/>
            <a:chOff x="0" y="0"/>
            <a:chExt cx="1751645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51645" cy="406400"/>
            </a:xfrm>
            <a:custGeom>
              <a:avLst/>
              <a:gdLst/>
              <a:ahLst/>
              <a:cxnLst/>
              <a:rect r="r" b="b" t="t" l="l"/>
              <a:pathLst>
                <a:path h="406400" w="1751645">
                  <a:moveTo>
                    <a:pt x="1548445" y="0"/>
                  </a:moveTo>
                  <a:cubicBezTo>
                    <a:pt x="1660669" y="0"/>
                    <a:pt x="1751645" y="90976"/>
                    <a:pt x="1751645" y="203200"/>
                  </a:cubicBezTo>
                  <a:cubicBezTo>
                    <a:pt x="1751645" y="315424"/>
                    <a:pt x="1660669" y="406400"/>
                    <a:pt x="154844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E5E34"/>
              </a:solidFill>
              <a:prstDash val="lgDash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751645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028700" y="2232086"/>
            <a:ext cx="6567728" cy="7207384"/>
          </a:xfrm>
          <a:custGeom>
            <a:avLst/>
            <a:gdLst/>
            <a:ahLst/>
            <a:cxnLst/>
            <a:rect r="r" b="b" t="t" l="l"/>
            <a:pathLst>
              <a:path h="7207384" w="6567728">
                <a:moveTo>
                  <a:pt x="0" y="0"/>
                </a:moveTo>
                <a:lnTo>
                  <a:pt x="6567728" y="0"/>
                </a:lnTo>
                <a:lnTo>
                  <a:pt x="6567728" y="7207383"/>
                </a:lnTo>
                <a:lnTo>
                  <a:pt x="0" y="7207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897916" y="2788742"/>
            <a:ext cx="829296" cy="1618138"/>
          </a:xfrm>
          <a:custGeom>
            <a:avLst/>
            <a:gdLst/>
            <a:ahLst/>
            <a:cxnLst/>
            <a:rect r="r" b="b" t="t" l="l"/>
            <a:pathLst>
              <a:path h="1618138" w="829296">
                <a:moveTo>
                  <a:pt x="0" y="0"/>
                </a:moveTo>
                <a:lnTo>
                  <a:pt x="829296" y="0"/>
                </a:lnTo>
                <a:lnTo>
                  <a:pt x="829296" y="1618138"/>
                </a:lnTo>
                <a:lnTo>
                  <a:pt x="0" y="161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8603142" y="7122694"/>
            <a:ext cx="371852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Admiração da Sociedade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603142" y="5212845"/>
            <a:ext cx="371852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Estabilidade Econômica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297996" y="3249002"/>
            <a:ext cx="4607524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Sensação de humilhação e fracasso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727133" y="5193795"/>
            <a:ext cx="3718520" cy="161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Inferioridade e </a:t>
            </a:r>
          </a:p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Autopiedade</a:t>
            </a:r>
          </a:p>
          <a:p>
            <a:pPr algn="ctr">
              <a:lnSpc>
                <a:spcPts val="4339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3736385" y="7338095"/>
            <a:ext cx="3718520" cy="53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Fuga da vocação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19092" y="4444980"/>
            <a:ext cx="5121924" cy="3788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Chamados Para </a:t>
            </a:r>
          </a:p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Ir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603142" y="1047777"/>
            <a:ext cx="8115300" cy="78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53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Na Mentalidade Humana: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603142" y="3302996"/>
            <a:ext cx="3718520" cy="107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Diplomas e Formação</a:t>
            </a:r>
          </a:p>
        </p:txBody>
      </p:sp>
    </p:spTree>
  </p:cSld>
  <p:clrMapOvr>
    <a:masterClrMapping/>
  </p:clrMapOvr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378862" y="3245239"/>
            <a:ext cx="4167079" cy="1161641"/>
            <a:chOff x="0" y="0"/>
            <a:chExt cx="1457852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073716" y="5141903"/>
            <a:ext cx="5025353" cy="1161641"/>
            <a:chOff x="0" y="0"/>
            <a:chExt cx="1758119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58119" cy="406400"/>
            </a:xfrm>
            <a:custGeom>
              <a:avLst/>
              <a:gdLst/>
              <a:ahLst/>
              <a:cxnLst/>
              <a:rect r="r" b="b" t="t" l="l"/>
              <a:pathLst>
                <a:path h="406400" w="1758119">
                  <a:moveTo>
                    <a:pt x="1554919" y="0"/>
                  </a:moveTo>
                  <a:cubicBezTo>
                    <a:pt x="1667143" y="0"/>
                    <a:pt x="1758119" y="90976"/>
                    <a:pt x="1758119" y="203200"/>
                  </a:cubicBezTo>
                  <a:cubicBezTo>
                    <a:pt x="1758119" y="315424"/>
                    <a:pt x="1667143" y="406400"/>
                    <a:pt x="155491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E5E34"/>
              </a:solidFill>
              <a:prstDash val="lgDash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758119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378862" y="7038566"/>
            <a:ext cx="4167079" cy="1161641"/>
            <a:chOff x="0" y="0"/>
            <a:chExt cx="1457852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092221" y="3245239"/>
            <a:ext cx="5006848" cy="1131477"/>
            <a:chOff x="0" y="0"/>
            <a:chExt cx="1457852" cy="3294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57852" cy="329454"/>
            </a:xfrm>
            <a:custGeom>
              <a:avLst/>
              <a:gdLst/>
              <a:ahLst/>
              <a:cxnLst/>
              <a:rect r="r" b="b" t="t" l="l"/>
              <a:pathLst>
                <a:path h="329454" w="1457852">
                  <a:moveTo>
                    <a:pt x="1254652" y="0"/>
                  </a:moveTo>
                  <a:cubicBezTo>
                    <a:pt x="1366876" y="0"/>
                    <a:pt x="1457852" y="73751"/>
                    <a:pt x="1457852" y="164727"/>
                  </a:cubicBezTo>
                  <a:cubicBezTo>
                    <a:pt x="1457852" y="255703"/>
                    <a:pt x="1366876" y="329454"/>
                    <a:pt x="1254652" y="329454"/>
                  </a:cubicBezTo>
                  <a:lnTo>
                    <a:pt x="203200" y="329454"/>
                  </a:lnTo>
                  <a:cubicBezTo>
                    <a:pt x="90976" y="329454"/>
                    <a:pt x="0" y="255703"/>
                    <a:pt x="0" y="164727"/>
                  </a:cubicBezTo>
                  <a:cubicBezTo>
                    <a:pt x="0" y="7375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E5E34"/>
              </a:solidFill>
              <a:prstDash val="lgDash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457852" cy="3866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378862" y="5141903"/>
            <a:ext cx="4167079" cy="1161641"/>
            <a:chOff x="0" y="0"/>
            <a:chExt cx="1457852" cy="40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092221" y="7038566"/>
            <a:ext cx="5006848" cy="1161641"/>
            <a:chOff x="0" y="0"/>
            <a:chExt cx="1751645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51645" cy="406400"/>
            </a:xfrm>
            <a:custGeom>
              <a:avLst/>
              <a:gdLst/>
              <a:ahLst/>
              <a:cxnLst/>
              <a:rect r="r" b="b" t="t" l="l"/>
              <a:pathLst>
                <a:path h="406400" w="1751645">
                  <a:moveTo>
                    <a:pt x="1548445" y="0"/>
                  </a:moveTo>
                  <a:cubicBezTo>
                    <a:pt x="1660669" y="0"/>
                    <a:pt x="1751645" y="90976"/>
                    <a:pt x="1751645" y="203200"/>
                  </a:cubicBezTo>
                  <a:cubicBezTo>
                    <a:pt x="1751645" y="315424"/>
                    <a:pt x="1660669" y="406400"/>
                    <a:pt x="154844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E5E34"/>
              </a:solidFill>
              <a:prstDash val="lgDash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751645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028700" y="2232086"/>
            <a:ext cx="6567728" cy="7207384"/>
          </a:xfrm>
          <a:custGeom>
            <a:avLst/>
            <a:gdLst/>
            <a:ahLst/>
            <a:cxnLst/>
            <a:rect r="r" b="b" t="t" l="l"/>
            <a:pathLst>
              <a:path h="7207384" w="6567728">
                <a:moveTo>
                  <a:pt x="0" y="0"/>
                </a:moveTo>
                <a:lnTo>
                  <a:pt x="6567728" y="0"/>
                </a:lnTo>
                <a:lnTo>
                  <a:pt x="6567728" y="7207383"/>
                </a:lnTo>
                <a:lnTo>
                  <a:pt x="0" y="7207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754128" y="2764420"/>
            <a:ext cx="1116873" cy="1642460"/>
          </a:xfrm>
          <a:custGeom>
            <a:avLst/>
            <a:gdLst/>
            <a:ahLst/>
            <a:cxnLst/>
            <a:rect r="r" b="b" t="t" l="l"/>
            <a:pathLst>
              <a:path h="1642460" w="1116873">
                <a:moveTo>
                  <a:pt x="0" y="0"/>
                </a:moveTo>
                <a:lnTo>
                  <a:pt x="1116873" y="0"/>
                </a:lnTo>
                <a:lnTo>
                  <a:pt x="1116873" y="1642460"/>
                </a:lnTo>
                <a:lnTo>
                  <a:pt x="0" y="16424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8603142" y="7122694"/>
            <a:ext cx="371852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Admiração da Sociedade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603142" y="5212845"/>
            <a:ext cx="371852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Estabilidade Econômica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297996" y="3249002"/>
            <a:ext cx="4607524" cy="1543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Orgulho</a:t>
            </a:r>
          </a:p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“Vencedores”</a:t>
            </a:r>
          </a:p>
          <a:p>
            <a:pPr algn="ctr">
              <a:lnSpc>
                <a:spcPts val="4199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3742498" y="5423972"/>
            <a:ext cx="3718520" cy="53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Autossuficiência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742498" y="7103644"/>
            <a:ext cx="3718520" cy="161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Fiscalizar </a:t>
            </a:r>
          </a:p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 Controlar</a:t>
            </a:r>
          </a:p>
          <a:p>
            <a:pPr algn="ctr">
              <a:lnSpc>
                <a:spcPts val="4339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1819092" y="4444980"/>
            <a:ext cx="5121924" cy="3788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Chamados Para </a:t>
            </a:r>
          </a:p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Ficar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603142" y="1047777"/>
            <a:ext cx="8115300" cy="78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53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Na Mentalidade Humana: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603142" y="3302996"/>
            <a:ext cx="3718520" cy="1073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Diplomas e Formação</a:t>
            </a:r>
          </a:p>
        </p:txBody>
      </p:sp>
    </p:spTree>
  </p:cSld>
  <p:clrMapOvr>
    <a:masterClrMapping/>
  </p:clrMapOvr>
</p:sld>
</file>

<file path=ppt/slides/slide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378862" y="3245239"/>
            <a:ext cx="4167079" cy="1161641"/>
            <a:chOff x="0" y="0"/>
            <a:chExt cx="1457852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073716" y="5141903"/>
            <a:ext cx="4167079" cy="1161641"/>
            <a:chOff x="0" y="0"/>
            <a:chExt cx="1457852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55C3F"/>
              </a:solidFill>
              <a:prstDash val="lgDash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378862" y="7038566"/>
            <a:ext cx="4167079" cy="1161641"/>
            <a:chOff x="0" y="0"/>
            <a:chExt cx="1457852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092221" y="3245239"/>
            <a:ext cx="4167079" cy="1161641"/>
            <a:chOff x="0" y="0"/>
            <a:chExt cx="1457852" cy="406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55C3F"/>
              </a:solidFill>
              <a:prstDash val="lgDash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378862" y="5141903"/>
            <a:ext cx="4167079" cy="1161641"/>
            <a:chOff x="0" y="0"/>
            <a:chExt cx="1457852" cy="40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092221" y="7038566"/>
            <a:ext cx="4167079" cy="1161641"/>
            <a:chOff x="0" y="0"/>
            <a:chExt cx="1457852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55C3F"/>
              </a:solidFill>
              <a:prstDash val="lgDash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086665" y="2160301"/>
            <a:ext cx="6567728" cy="7207384"/>
          </a:xfrm>
          <a:custGeom>
            <a:avLst/>
            <a:gdLst/>
            <a:ahLst/>
            <a:cxnLst/>
            <a:rect r="r" b="b" t="t" l="l"/>
            <a:pathLst>
              <a:path h="7207384" w="6567728">
                <a:moveTo>
                  <a:pt x="0" y="0"/>
                </a:moveTo>
                <a:lnTo>
                  <a:pt x="6567728" y="0"/>
                </a:lnTo>
                <a:lnTo>
                  <a:pt x="6567728" y="7207383"/>
                </a:lnTo>
                <a:lnTo>
                  <a:pt x="0" y="7207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820273" y="2781444"/>
            <a:ext cx="1100511" cy="1630386"/>
          </a:xfrm>
          <a:custGeom>
            <a:avLst/>
            <a:gdLst/>
            <a:ahLst/>
            <a:cxnLst/>
            <a:rect r="r" b="b" t="t" l="l"/>
            <a:pathLst>
              <a:path h="1630386" w="1100511">
                <a:moveTo>
                  <a:pt x="0" y="0"/>
                </a:moveTo>
                <a:lnTo>
                  <a:pt x="1100511" y="0"/>
                </a:lnTo>
                <a:lnTo>
                  <a:pt x="1100511" y="1630386"/>
                </a:lnTo>
                <a:lnTo>
                  <a:pt x="0" y="16303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3122857" y="3549012"/>
            <a:ext cx="4068798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Constrangimento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326991" y="5193795"/>
            <a:ext cx="3718520" cy="107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Humilhação e Mendicância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326991" y="7389394"/>
            <a:ext cx="3718520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Fuga da Vocação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603142" y="1047777"/>
            <a:ext cx="8115300" cy="786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5309" i="true">
                <a:solidFill>
                  <a:srgbClr val="28491A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Na Mentalidade Humana: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603142" y="3302996"/>
            <a:ext cx="3718520" cy="107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Diplomas e Formação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603142" y="5212845"/>
            <a:ext cx="371852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Estabilidade Econômica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603142" y="7122694"/>
            <a:ext cx="371852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Admiração da Sociedade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809567" y="4392442"/>
            <a:ext cx="5121924" cy="3788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Chamados Para </a:t>
            </a:r>
          </a:p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Mobiliza</a:t>
            </a:r>
            <a:r>
              <a:rPr lang="en-US" sz="8609">
                <a:solidFill>
                  <a:srgbClr val="3E5E3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</a:t>
            </a:r>
          </a:p>
        </p:txBody>
      </p:sp>
    </p:spTree>
  </p:cSld>
  <p:clrMapOvr>
    <a:masterClrMapping/>
  </p:clrMapOvr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06514" y="1355680"/>
            <a:ext cx="15039954" cy="1314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5"/>
              </a:lnSpc>
            </a:pPr>
            <a:r>
              <a:rPr lang="en-US" sz="37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 “Eu sou a tua porção e a tua herança entre os israelitas.”</a:t>
            </a:r>
          </a:p>
          <a:p>
            <a:pPr algn="ctr">
              <a:lnSpc>
                <a:spcPts val="6105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07373" y="2509354"/>
            <a:ext cx="6567728" cy="7207384"/>
          </a:xfrm>
          <a:custGeom>
            <a:avLst/>
            <a:gdLst/>
            <a:ahLst/>
            <a:cxnLst/>
            <a:rect r="r" b="b" t="t" l="l"/>
            <a:pathLst>
              <a:path h="7207384" w="6567728">
                <a:moveTo>
                  <a:pt x="0" y="0"/>
                </a:moveTo>
                <a:lnTo>
                  <a:pt x="6567728" y="0"/>
                </a:lnTo>
                <a:lnTo>
                  <a:pt x="6567728" y="7207384"/>
                </a:lnTo>
                <a:lnTo>
                  <a:pt x="0" y="72073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30275" y="4210254"/>
            <a:ext cx="5121924" cy="3788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Chamados Para </a:t>
            </a:r>
          </a:p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Ir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8299864" y="2563042"/>
            <a:ext cx="9561560" cy="1161641"/>
            <a:chOff x="0" y="0"/>
            <a:chExt cx="3345110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345110" cy="406400"/>
            </a:xfrm>
            <a:custGeom>
              <a:avLst/>
              <a:gdLst/>
              <a:ahLst/>
              <a:cxnLst/>
              <a:rect r="r" b="b" t="t" l="l"/>
              <a:pathLst>
                <a:path h="406400" w="3345110">
                  <a:moveTo>
                    <a:pt x="3141910" y="0"/>
                  </a:moveTo>
                  <a:cubicBezTo>
                    <a:pt x="3254134" y="0"/>
                    <a:pt x="3345110" y="90976"/>
                    <a:pt x="3345110" y="203200"/>
                  </a:cubicBezTo>
                  <a:cubicBezTo>
                    <a:pt x="3345110" y="315424"/>
                    <a:pt x="3254134" y="406400"/>
                    <a:pt x="31419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9E1B8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334511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524143" y="2610463"/>
            <a:ext cx="933728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Não são rebaixados, nem condenados a uma vida de miséria ou humilhação.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412003" y="4198074"/>
            <a:ext cx="9561560" cy="1161641"/>
            <a:chOff x="0" y="0"/>
            <a:chExt cx="3345110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45110" cy="406400"/>
            </a:xfrm>
            <a:custGeom>
              <a:avLst/>
              <a:gdLst/>
              <a:ahLst/>
              <a:cxnLst/>
              <a:rect r="r" b="b" t="t" l="l"/>
              <a:pathLst>
                <a:path h="406400" w="3345110">
                  <a:moveTo>
                    <a:pt x="3141910" y="0"/>
                  </a:moveTo>
                  <a:cubicBezTo>
                    <a:pt x="3254134" y="0"/>
                    <a:pt x="3345110" y="90976"/>
                    <a:pt x="3345110" y="203200"/>
                  </a:cubicBezTo>
                  <a:cubicBezTo>
                    <a:pt x="3345110" y="315424"/>
                    <a:pt x="3254134" y="406400"/>
                    <a:pt x="31419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9E1B8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334511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8412003" y="4486009"/>
            <a:ext cx="9337280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Recebem o melhor da terra, as primícias.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8524143" y="5740716"/>
            <a:ext cx="9561560" cy="1161641"/>
            <a:chOff x="0" y="0"/>
            <a:chExt cx="3345110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45110" cy="406400"/>
            </a:xfrm>
            <a:custGeom>
              <a:avLst/>
              <a:gdLst/>
              <a:ahLst/>
              <a:cxnLst/>
              <a:rect r="r" b="b" t="t" l="l"/>
              <a:pathLst>
                <a:path h="406400" w="3345110">
                  <a:moveTo>
                    <a:pt x="3141910" y="0"/>
                  </a:moveTo>
                  <a:cubicBezTo>
                    <a:pt x="3254134" y="0"/>
                    <a:pt x="3345110" y="90976"/>
                    <a:pt x="3345110" y="203200"/>
                  </a:cubicBezTo>
                  <a:cubicBezTo>
                    <a:pt x="3345110" y="315424"/>
                    <a:pt x="3254134" y="406400"/>
                    <a:pt x="31419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9E1B8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334511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9446047" y="5788136"/>
            <a:ext cx="7813253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Ele é o provedor, o sustentador, </a:t>
            </a:r>
          </a:p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porção e a herança.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8412003" y="7379872"/>
            <a:ext cx="9561560" cy="2587992"/>
            <a:chOff x="0" y="0"/>
            <a:chExt cx="3345110" cy="90540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45110" cy="905408"/>
            </a:xfrm>
            <a:custGeom>
              <a:avLst/>
              <a:gdLst/>
              <a:ahLst/>
              <a:cxnLst/>
              <a:rect r="r" b="b" t="t" l="l"/>
              <a:pathLst>
                <a:path h="905408" w="3345110">
                  <a:moveTo>
                    <a:pt x="3141910" y="0"/>
                  </a:moveTo>
                  <a:cubicBezTo>
                    <a:pt x="3254134" y="0"/>
                    <a:pt x="3345110" y="202683"/>
                    <a:pt x="3345110" y="452704"/>
                  </a:cubicBezTo>
                  <a:cubicBezTo>
                    <a:pt x="3345110" y="702726"/>
                    <a:pt x="3254134" y="905408"/>
                    <a:pt x="3141910" y="905408"/>
                  </a:cubicBezTo>
                  <a:lnTo>
                    <a:pt x="203200" y="905408"/>
                  </a:lnTo>
                  <a:cubicBezTo>
                    <a:pt x="90976" y="905408"/>
                    <a:pt x="0" y="702726"/>
                    <a:pt x="0" y="452704"/>
                  </a:cubicBezTo>
                  <a:cubicBezTo>
                    <a:pt x="0" y="20268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9E1B8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3345110" cy="962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8524143" y="7332247"/>
            <a:ext cx="9337280" cy="259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mentalidade humana tem trazido incredulidade ao coração dos chamados para servir em tempo integral, fechando a mente para as verdades bíblicas que são imutáveis. </a:t>
            </a:r>
          </a:p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Mas, missões nos alinha à mente de Deus!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647760" y="169479"/>
            <a:ext cx="8115300" cy="78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53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Mente de Deus: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106514" y="8123677"/>
            <a:ext cx="4769445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Números 1.47-50; Números 18.20,21 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4116817" y="2994108"/>
            <a:ext cx="748840" cy="1461150"/>
          </a:xfrm>
          <a:custGeom>
            <a:avLst/>
            <a:gdLst/>
            <a:ahLst/>
            <a:cxnLst/>
            <a:rect r="r" b="b" t="t" l="l"/>
            <a:pathLst>
              <a:path h="1461150" w="748840">
                <a:moveTo>
                  <a:pt x="0" y="0"/>
                </a:moveTo>
                <a:lnTo>
                  <a:pt x="748840" y="0"/>
                </a:lnTo>
                <a:lnTo>
                  <a:pt x="748840" y="1461151"/>
                </a:lnTo>
                <a:lnTo>
                  <a:pt x="0" y="14611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63021" y="161982"/>
            <a:ext cx="8724979" cy="1310007"/>
            <a:chOff x="0" y="0"/>
            <a:chExt cx="4215017" cy="63286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15017" cy="632861"/>
            </a:xfrm>
            <a:custGeom>
              <a:avLst/>
              <a:gdLst/>
              <a:ahLst/>
              <a:cxnLst/>
              <a:rect r="r" b="b" t="t" l="l"/>
              <a:pathLst>
                <a:path h="632861" w="4215017">
                  <a:moveTo>
                    <a:pt x="4011817" y="0"/>
                  </a:moveTo>
                  <a:cubicBezTo>
                    <a:pt x="4124041" y="0"/>
                    <a:pt x="4215017" y="141671"/>
                    <a:pt x="4215017" y="316431"/>
                  </a:cubicBezTo>
                  <a:cubicBezTo>
                    <a:pt x="4215017" y="491191"/>
                    <a:pt x="4124041" y="632861"/>
                    <a:pt x="4011817" y="632861"/>
                  </a:cubicBezTo>
                  <a:lnTo>
                    <a:pt x="203200" y="632861"/>
                  </a:lnTo>
                  <a:cubicBezTo>
                    <a:pt x="90976" y="632861"/>
                    <a:pt x="0" y="491191"/>
                    <a:pt x="0" y="316431"/>
                  </a:cubicBezTo>
                  <a:cubicBezTo>
                    <a:pt x="0" y="14167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9C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215017" cy="690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113496" y="719063"/>
            <a:ext cx="11722994" cy="9612855"/>
          </a:xfrm>
          <a:custGeom>
            <a:avLst/>
            <a:gdLst/>
            <a:ahLst/>
            <a:cxnLst/>
            <a:rect r="r" b="b" t="t" l="l"/>
            <a:pathLst>
              <a:path h="9612855" w="11722994">
                <a:moveTo>
                  <a:pt x="0" y="0"/>
                </a:moveTo>
                <a:lnTo>
                  <a:pt x="11722995" y="0"/>
                </a:lnTo>
                <a:lnTo>
                  <a:pt x="11722995" y="9612856"/>
                </a:lnTo>
                <a:lnTo>
                  <a:pt x="0" y="9612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41013" y="2585179"/>
            <a:ext cx="10725110" cy="6683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2"/>
              </a:lnSpc>
            </a:pPr>
            <a:r>
              <a:rPr lang="en-US" sz="3715">
                <a:solidFill>
                  <a:srgbClr val="3E5E34"/>
                </a:solidFill>
                <a:latin typeface="Open Sans 2"/>
                <a:ea typeface="Open Sans 2"/>
                <a:cs typeface="Open Sans 2"/>
                <a:sym typeface="Open Sans 2"/>
              </a:rPr>
              <a:t>“Por que o Supremo Senhor do Universo, capaz de gerar trilhões em dinheiro com um estalar dos dedos, decidiu depender dos outros para ter sustento? Porque o negócio de Jesus não era independência, mas interdependência. </a:t>
            </a:r>
          </a:p>
          <a:p>
            <a:pPr algn="ctr">
              <a:lnSpc>
                <a:spcPts val="4272"/>
              </a:lnSpc>
            </a:pPr>
            <a:r>
              <a:rPr lang="en-US" sz="3715">
                <a:solidFill>
                  <a:srgbClr val="3E5E34"/>
                </a:solidFill>
                <a:latin typeface="Open Sans 2"/>
                <a:ea typeface="Open Sans 2"/>
                <a:cs typeface="Open Sans 2"/>
                <a:sym typeface="Open Sans 2"/>
              </a:rPr>
              <a:t>Ele estava dando início a uma misteriosa e interligada rede chamada CORPO DE CRISTO. É com essa rede que Deus quer operar, em e por meio de nós, para a edificação e o sustento uns dos outros e da Sua obra ao redor do mundo”.</a:t>
            </a:r>
          </a:p>
          <a:p>
            <a:pPr algn="ctr">
              <a:lnSpc>
                <a:spcPts val="1380"/>
              </a:lnSpc>
            </a:pPr>
            <a:r>
              <a:rPr lang="en-US" sz="1200" i="true">
                <a:solidFill>
                  <a:srgbClr val="91322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 </a:t>
            </a:r>
          </a:p>
          <a:p>
            <a:pPr algn="ctr">
              <a:lnSpc>
                <a:spcPts val="4485"/>
              </a:lnSpc>
            </a:pPr>
            <a:r>
              <a:rPr lang="en-US" sz="3900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Steve Shadrach</a:t>
            </a:r>
          </a:p>
          <a:p>
            <a:pPr algn="ctr">
              <a:lnSpc>
                <a:spcPts val="4830"/>
              </a:lnSpc>
            </a:pPr>
            <a:r>
              <a:rPr lang="en-US" sz="4200" i="true">
                <a:solidFill>
                  <a:srgbClr val="91322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9463" y="164030"/>
            <a:ext cx="8412095" cy="1691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2"/>
              </a:lnSpc>
            </a:pPr>
            <a:r>
              <a:rPr lang="en-US" sz="2415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Jesus foi o maior exemplo para o princípio que Paulo escreveu em I Co 9.14: “Àqueles que pregam o evangelho, que vivam do evangelho”. </a:t>
            </a:r>
          </a:p>
          <a:p>
            <a:pPr algn="ctr">
              <a:lnSpc>
                <a:spcPts val="3382"/>
              </a:lnSpc>
            </a:pPr>
          </a:p>
        </p:txBody>
      </p:sp>
    </p:spTree>
  </p:cSld>
  <p:clrMapOvr>
    <a:masterClrMapping/>
  </p:clrMapOvr>
</p:sld>
</file>

<file path=ppt/slides/slide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7373" y="2509354"/>
            <a:ext cx="6567728" cy="7207384"/>
          </a:xfrm>
          <a:custGeom>
            <a:avLst/>
            <a:gdLst/>
            <a:ahLst/>
            <a:cxnLst/>
            <a:rect r="r" b="b" t="t" l="l"/>
            <a:pathLst>
              <a:path h="7207384" w="6567728">
                <a:moveTo>
                  <a:pt x="0" y="0"/>
                </a:moveTo>
                <a:lnTo>
                  <a:pt x="6567728" y="0"/>
                </a:lnTo>
                <a:lnTo>
                  <a:pt x="6567728" y="7207384"/>
                </a:lnTo>
                <a:lnTo>
                  <a:pt x="0" y="72073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30275" y="4446258"/>
            <a:ext cx="5121924" cy="5045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Chamados Para </a:t>
            </a:r>
          </a:p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Ficar</a:t>
            </a:r>
          </a:p>
          <a:p>
            <a:pPr algn="ctr">
              <a:lnSpc>
                <a:spcPts val="9900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8079901" y="2775540"/>
            <a:ext cx="9893662" cy="1161641"/>
            <a:chOff x="0" y="0"/>
            <a:chExt cx="3461296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61296" cy="406400"/>
            </a:xfrm>
            <a:custGeom>
              <a:avLst/>
              <a:gdLst/>
              <a:ahLst/>
              <a:cxnLst/>
              <a:rect r="r" b="b" t="t" l="l"/>
              <a:pathLst>
                <a:path h="406400" w="3461296">
                  <a:moveTo>
                    <a:pt x="3258096" y="0"/>
                  </a:moveTo>
                  <a:cubicBezTo>
                    <a:pt x="3370320" y="0"/>
                    <a:pt x="3461296" y="90976"/>
                    <a:pt x="3461296" y="203200"/>
                  </a:cubicBezTo>
                  <a:cubicBezTo>
                    <a:pt x="3461296" y="315424"/>
                    <a:pt x="3370320" y="406400"/>
                    <a:pt x="325809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3461296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412003" y="2822961"/>
            <a:ext cx="933728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Também dependem completamente do Senhor para o sustento e provisão.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079901" y="4203692"/>
            <a:ext cx="9893662" cy="1161641"/>
            <a:chOff x="0" y="0"/>
            <a:chExt cx="3461296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461296" cy="406400"/>
            </a:xfrm>
            <a:custGeom>
              <a:avLst/>
              <a:gdLst/>
              <a:ahLst/>
              <a:cxnLst/>
              <a:rect r="r" b="b" t="t" l="l"/>
              <a:pathLst>
                <a:path h="406400" w="3461296">
                  <a:moveTo>
                    <a:pt x="3258096" y="0"/>
                  </a:moveTo>
                  <a:cubicBezTo>
                    <a:pt x="3370320" y="0"/>
                    <a:pt x="3461296" y="90976"/>
                    <a:pt x="3461296" y="203200"/>
                  </a:cubicBezTo>
                  <a:cubicBezTo>
                    <a:pt x="3461296" y="315424"/>
                    <a:pt x="3370320" y="406400"/>
                    <a:pt x="325809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3461296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358092" y="4251112"/>
            <a:ext cx="933728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Entregam as primícias como demonstração da consciência de que toda a provisão vem Dele.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079901" y="5670133"/>
            <a:ext cx="9893662" cy="1161641"/>
            <a:chOff x="0" y="0"/>
            <a:chExt cx="3461296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461296" cy="406400"/>
            </a:xfrm>
            <a:custGeom>
              <a:avLst/>
              <a:gdLst/>
              <a:ahLst/>
              <a:cxnLst/>
              <a:rect r="r" b="b" t="t" l="l"/>
              <a:pathLst>
                <a:path h="406400" w="3461296">
                  <a:moveTo>
                    <a:pt x="3258096" y="0"/>
                  </a:moveTo>
                  <a:cubicBezTo>
                    <a:pt x="3370320" y="0"/>
                    <a:pt x="3461296" y="90976"/>
                    <a:pt x="3461296" y="203200"/>
                  </a:cubicBezTo>
                  <a:cubicBezTo>
                    <a:pt x="3461296" y="315424"/>
                    <a:pt x="3370320" y="406400"/>
                    <a:pt x="325809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3461296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8412003" y="5717758"/>
            <a:ext cx="9337280" cy="1543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3E5E3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Tudo é entregue para Deus e não para pessoas, com regularidade e constância.</a:t>
            </a:r>
          </a:p>
          <a:p>
            <a:pPr algn="ctr">
              <a:lnSpc>
                <a:spcPts val="4199"/>
              </a:lnSpc>
            </a:pPr>
          </a:p>
        </p:txBody>
      </p:sp>
      <p:grpSp>
        <p:nvGrpSpPr>
          <p:cNvPr name="Group 17" id="17"/>
          <p:cNvGrpSpPr/>
          <p:nvPr/>
        </p:nvGrpSpPr>
        <p:grpSpPr>
          <a:xfrm rot="0">
            <a:off x="8079901" y="7136574"/>
            <a:ext cx="9893662" cy="3041007"/>
            <a:chOff x="0" y="0"/>
            <a:chExt cx="3461296" cy="106389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461296" cy="1063896"/>
            </a:xfrm>
            <a:custGeom>
              <a:avLst/>
              <a:gdLst/>
              <a:ahLst/>
              <a:cxnLst/>
              <a:rect r="r" b="b" t="t" l="l"/>
              <a:pathLst>
                <a:path h="1063896" w="3461296">
                  <a:moveTo>
                    <a:pt x="3258096" y="0"/>
                  </a:moveTo>
                  <a:cubicBezTo>
                    <a:pt x="3370320" y="0"/>
                    <a:pt x="3461296" y="238161"/>
                    <a:pt x="3461296" y="531948"/>
                  </a:cubicBezTo>
                  <a:cubicBezTo>
                    <a:pt x="3461296" y="825734"/>
                    <a:pt x="3370320" y="1063896"/>
                    <a:pt x="3258096" y="1063896"/>
                  </a:cubicBezTo>
                  <a:lnTo>
                    <a:pt x="203200" y="1063896"/>
                  </a:lnTo>
                  <a:cubicBezTo>
                    <a:pt x="90976" y="1063896"/>
                    <a:pt x="0" y="825734"/>
                    <a:pt x="0" y="531948"/>
                  </a:cubicBezTo>
                  <a:cubicBezTo>
                    <a:pt x="0" y="23816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  <a:ln w="190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3461296" cy="11210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8412003" y="7337865"/>
            <a:ext cx="9337280" cy="259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mentalidade humana tem gerado uma falsa ilusão de que os que ficam não dependem financeiramente do Senhor, e ainda se sentem no direito de controlar os que vão!</a:t>
            </a:r>
          </a:p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Mas, missões nos alinha à mente de Deus!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647760" y="169479"/>
            <a:ext cx="8115300" cy="78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53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Mente de Deus: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219346" y="1259914"/>
            <a:ext cx="15039954" cy="1848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5"/>
              </a:lnSpc>
            </a:pPr>
            <a:r>
              <a:rPr lang="en-US" sz="37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 “Não digam, pois, em seu coração: "A minha capacidade e a força das minhas mãos ajuntaram para mim toda esta riqueza".</a:t>
            </a:r>
          </a:p>
          <a:p>
            <a:pPr algn="ctr">
              <a:lnSpc>
                <a:spcPts val="6105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2106514" y="8123677"/>
            <a:ext cx="4769445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E5E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Ezequiel 44.30; Deuteronômio 8.11-18 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3932801" y="3020906"/>
            <a:ext cx="1116873" cy="1642460"/>
          </a:xfrm>
          <a:custGeom>
            <a:avLst/>
            <a:gdLst/>
            <a:ahLst/>
            <a:cxnLst/>
            <a:rect r="r" b="b" t="t" l="l"/>
            <a:pathLst>
              <a:path h="1642460" w="1116873">
                <a:moveTo>
                  <a:pt x="0" y="0"/>
                </a:moveTo>
                <a:lnTo>
                  <a:pt x="1116872" y="0"/>
                </a:lnTo>
                <a:lnTo>
                  <a:pt x="1116872" y="1642460"/>
                </a:lnTo>
                <a:lnTo>
                  <a:pt x="0" y="16424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6665" y="2160301"/>
            <a:ext cx="6567728" cy="7207384"/>
          </a:xfrm>
          <a:custGeom>
            <a:avLst/>
            <a:gdLst/>
            <a:ahLst/>
            <a:cxnLst/>
            <a:rect r="r" b="b" t="t" l="l"/>
            <a:pathLst>
              <a:path h="7207384" w="6567728">
                <a:moveTo>
                  <a:pt x="0" y="0"/>
                </a:moveTo>
                <a:lnTo>
                  <a:pt x="6567728" y="0"/>
                </a:lnTo>
                <a:lnTo>
                  <a:pt x="6567728" y="7207383"/>
                </a:lnTo>
                <a:lnTo>
                  <a:pt x="0" y="7207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20273" y="2781444"/>
            <a:ext cx="1100511" cy="1630386"/>
          </a:xfrm>
          <a:custGeom>
            <a:avLst/>
            <a:gdLst/>
            <a:ahLst/>
            <a:cxnLst/>
            <a:rect r="r" b="b" t="t" l="l"/>
            <a:pathLst>
              <a:path h="1630386" w="1100511">
                <a:moveTo>
                  <a:pt x="0" y="0"/>
                </a:moveTo>
                <a:lnTo>
                  <a:pt x="1100511" y="0"/>
                </a:lnTo>
                <a:lnTo>
                  <a:pt x="1100511" y="1630386"/>
                </a:lnTo>
                <a:lnTo>
                  <a:pt x="0" y="16303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603142" y="1047777"/>
            <a:ext cx="8115300" cy="786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5309" i="true">
                <a:solidFill>
                  <a:srgbClr val="28491A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Na mente de Deus: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09567" y="4392442"/>
            <a:ext cx="5121924" cy="3788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Chamados Para </a:t>
            </a:r>
          </a:p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Mobiliza</a:t>
            </a:r>
            <a:r>
              <a:rPr lang="en-US" sz="8609">
                <a:solidFill>
                  <a:srgbClr val="3E5E3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860861" y="2070391"/>
            <a:ext cx="9599861" cy="6110296"/>
            <a:chOff x="0" y="0"/>
            <a:chExt cx="1474341" cy="9384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74341" cy="938416"/>
            </a:xfrm>
            <a:custGeom>
              <a:avLst/>
              <a:gdLst/>
              <a:ahLst/>
              <a:cxnLst/>
              <a:rect r="r" b="b" t="t" l="l"/>
              <a:pathLst>
                <a:path h="938416" w="1474341">
                  <a:moveTo>
                    <a:pt x="1271141" y="0"/>
                  </a:moveTo>
                  <a:cubicBezTo>
                    <a:pt x="1383365" y="0"/>
                    <a:pt x="1474341" y="210071"/>
                    <a:pt x="1474341" y="469208"/>
                  </a:cubicBezTo>
                  <a:cubicBezTo>
                    <a:pt x="1474341" y="728344"/>
                    <a:pt x="1383365" y="938416"/>
                    <a:pt x="1271141" y="938416"/>
                  </a:cubicBezTo>
                  <a:lnTo>
                    <a:pt x="203200" y="938416"/>
                  </a:lnTo>
                  <a:cubicBezTo>
                    <a:pt x="90976" y="938416"/>
                    <a:pt x="0" y="728344"/>
                    <a:pt x="0" y="469208"/>
                  </a:cubicBezTo>
                  <a:cubicBezTo>
                    <a:pt x="0" y="21007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9F4C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474341" cy="995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883127" y="2103151"/>
            <a:ext cx="7555330" cy="6158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b="true" sz="3199" i="true">
                <a:solidFill>
                  <a:srgbClr val="1C3911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 Palavra de Deus é nosso manual para tudo na vida. Somente as convicções bíblicas podem tirar dos mobilizadores sentimentos errados que a mentalidade humana traz, como inferioridade, insegurança, vergonha, constrangimento, etc. </a:t>
            </a:r>
          </a:p>
          <a:p>
            <a:pPr algn="ctr">
              <a:lnSpc>
                <a:spcPts val="4479"/>
              </a:lnSpc>
            </a:pPr>
            <a:r>
              <a:rPr lang="en-US" b="true" sz="3199" i="true">
                <a:solidFill>
                  <a:srgbClr val="1C3911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Nossa missão é formar uma geração com a mente de Cristo!</a:t>
            </a:r>
          </a:p>
          <a:p>
            <a:pPr algn="ctr">
              <a:lnSpc>
                <a:spcPts val="4479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8791085" y="7822132"/>
            <a:ext cx="7927357" cy="1436168"/>
            <a:chOff x="0" y="0"/>
            <a:chExt cx="3266959" cy="5918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266959" cy="591862"/>
            </a:xfrm>
            <a:custGeom>
              <a:avLst/>
              <a:gdLst/>
              <a:ahLst/>
              <a:cxnLst/>
              <a:rect r="r" b="b" t="t" l="l"/>
              <a:pathLst>
                <a:path h="591862" w="3266959">
                  <a:moveTo>
                    <a:pt x="3063759" y="0"/>
                  </a:moveTo>
                  <a:cubicBezTo>
                    <a:pt x="3175983" y="0"/>
                    <a:pt x="3266959" y="132493"/>
                    <a:pt x="3266959" y="295931"/>
                  </a:cubicBezTo>
                  <a:cubicBezTo>
                    <a:pt x="3266959" y="459369"/>
                    <a:pt x="3175983" y="591862"/>
                    <a:pt x="3063759" y="591862"/>
                  </a:cubicBezTo>
                  <a:lnTo>
                    <a:pt x="203200" y="591862"/>
                  </a:lnTo>
                  <a:cubicBezTo>
                    <a:pt x="90976" y="591862"/>
                    <a:pt x="0" y="459369"/>
                    <a:pt x="0" y="295931"/>
                  </a:cubicBezTo>
                  <a:cubicBezTo>
                    <a:pt x="0" y="13249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8491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3266959" cy="6490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8977098" y="8145843"/>
            <a:ext cx="7555330" cy="712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b="true" sz="4199" i="true">
                <a:solidFill>
                  <a:srgbClr val="D9F4CD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FORMAÇÃO DE LÍDERES</a:t>
            </a:r>
          </a:p>
        </p:txBody>
      </p:sp>
    </p:spTree>
  </p:cSld>
  <p:clrMapOvr>
    <a:masterClrMapping/>
  </p:clrMapOvr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378862" y="3245239"/>
            <a:ext cx="4167079" cy="1161641"/>
            <a:chOff x="0" y="0"/>
            <a:chExt cx="1457852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378862" y="7038566"/>
            <a:ext cx="4167079" cy="1161641"/>
            <a:chOff x="0" y="0"/>
            <a:chExt cx="1457852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378862" y="5141903"/>
            <a:ext cx="4167079" cy="1161641"/>
            <a:chOff x="0" y="0"/>
            <a:chExt cx="1457852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86665" y="2160301"/>
            <a:ext cx="6567728" cy="7207384"/>
          </a:xfrm>
          <a:custGeom>
            <a:avLst/>
            <a:gdLst/>
            <a:ahLst/>
            <a:cxnLst/>
            <a:rect r="r" b="b" t="t" l="l"/>
            <a:pathLst>
              <a:path h="7207384" w="6567728">
                <a:moveTo>
                  <a:pt x="0" y="0"/>
                </a:moveTo>
                <a:lnTo>
                  <a:pt x="6567728" y="0"/>
                </a:lnTo>
                <a:lnTo>
                  <a:pt x="6567728" y="7207383"/>
                </a:lnTo>
                <a:lnTo>
                  <a:pt x="0" y="7207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820273" y="2781444"/>
            <a:ext cx="1100511" cy="1630386"/>
          </a:xfrm>
          <a:custGeom>
            <a:avLst/>
            <a:gdLst/>
            <a:ahLst/>
            <a:cxnLst/>
            <a:rect r="r" b="b" t="t" l="l"/>
            <a:pathLst>
              <a:path h="1630386" w="1100511">
                <a:moveTo>
                  <a:pt x="0" y="0"/>
                </a:moveTo>
                <a:lnTo>
                  <a:pt x="1100511" y="0"/>
                </a:lnTo>
                <a:lnTo>
                  <a:pt x="1100511" y="1630386"/>
                </a:lnTo>
                <a:lnTo>
                  <a:pt x="0" y="16303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3193641" y="3245239"/>
            <a:ext cx="4167079" cy="1161641"/>
            <a:chOff x="0" y="0"/>
            <a:chExt cx="1457852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3116791" y="3279900"/>
            <a:ext cx="4117938" cy="1040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0"/>
              </a:lnSpc>
            </a:pPr>
            <a:r>
              <a:rPr lang="en-US" b="true" sz="3036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DEPENDÊNCIA E CORAGEM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3193641" y="5143500"/>
            <a:ext cx="4167079" cy="1161641"/>
            <a:chOff x="0" y="0"/>
            <a:chExt cx="1457852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3316501" y="5423993"/>
            <a:ext cx="3718520" cy="530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PREPARO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3193641" y="7019046"/>
            <a:ext cx="4167079" cy="1161641"/>
            <a:chOff x="0" y="0"/>
            <a:chExt cx="1457852" cy="406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57852" cy="406400"/>
            </a:xfrm>
            <a:custGeom>
              <a:avLst/>
              <a:gdLst/>
              <a:ahLst/>
              <a:cxnLst/>
              <a:rect r="r" b="b" t="t" l="l"/>
              <a:pathLst>
                <a:path h="406400" w="1457852">
                  <a:moveTo>
                    <a:pt x="1254652" y="0"/>
                  </a:moveTo>
                  <a:cubicBezTo>
                    <a:pt x="1366876" y="0"/>
                    <a:pt x="1457852" y="90976"/>
                    <a:pt x="1457852" y="203200"/>
                  </a:cubicBezTo>
                  <a:cubicBezTo>
                    <a:pt x="1457852" y="315424"/>
                    <a:pt x="1366876" y="406400"/>
                    <a:pt x="12546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2CBA1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1457852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3326991" y="7389394"/>
            <a:ext cx="3718520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VISÃO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603142" y="1047777"/>
            <a:ext cx="8115300" cy="1557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5309" i="true">
                <a:solidFill>
                  <a:srgbClr val="28491A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Neemias nos dá uma aula de como mobilizar!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603142" y="3529962"/>
            <a:ext cx="3718520" cy="530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ORAÇÃO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631432" y="5492488"/>
            <a:ext cx="3718520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HUMILDADE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603142" y="7389394"/>
            <a:ext cx="3718520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i="true">
                <a:solidFill>
                  <a:srgbClr val="28491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OUSADIA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809567" y="4392442"/>
            <a:ext cx="5121924" cy="3788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Chamados Para </a:t>
            </a:r>
          </a:p>
          <a:p>
            <a:pPr algn="ctr">
              <a:lnSpc>
                <a:spcPts val="9900"/>
              </a:lnSpc>
            </a:pPr>
            <a:r>
              <a:rPr lang="en-US" sz="8609" i="true">
                <a:solidFill>
                  <a:srgbClr val="3E5E34"/>
                </a:solidFill>
                <a:latin typeface="DM Serif Display Italics"/>
                <a:ea typeface="DM Serif Display Italics"/>
                <a:cs typeface="DM Serif Display Italics"/>
                <a:sym typeface="DM Serif Display Italics"/>
              </a:rPr>
              <a:t>Mobiliza</a:t>
            </a:r>
            <a:r>
              <a:rPr lang="en-US" sz="8609">
                <a:solidFill>
                  <a:srgbClr val="3E5E3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</a:t>
            </a:r>
          </a:p>
        </p:txBody>
      </p:sp>
    </p:spTree>
  </p:cSld>
  <p:clrMapOvr>
    <a:masterClrMapping/>
  </p:clrMapOvr>
</p:sld>
</file>

<file path=ppt/slides/slide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61968" y="1850074"/>
            <a:ext cx="15164064" cy="6979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9"/>
              </a:lnSpc>
            </a:pPr>
            <a:r>
              <a:rPr lang="en-US" sz="4956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Nossa missão é formar uma geração que conheça o nosso Deus e a Sua mente, em um mundo onde o sucesso é vinculado ao valor da conta bancária das pessoas.</a:t>
            </a:r>
          </a:p>
          <a:p>
            <a:pPr algn="ctr">
              <a:lnSpc>
                <a:spcPts val="6939"/>
              </a:lnSpc>
            </a:pPr>
          </a:p>
          <a:p>
            <a:pPr algn="ctr">
              <a:lnSpc>
                <a:spcPts val="6939"/>
              </a:lnSpc>
            </a:pPr>
            <a:r>
              <a:rPr lang="en-US" sz="4956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Fazer missões não é levantar recursos; não é apenas mudar valores de um banco para outro, mas é uma mudança de mentalidade do humano para o eterno! </a:t>
            </a:r>
          </a:p>
        </p:txBody>
      </p:sp>
    </p:spTree>
  </p:cSld>
  <p:clrMapOvr>
    <a:masterClrMapping/>
  </p:clrMapOvr>
</p:sld>
</file>

<file path=ppt/slides/slide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72720" y="1652042"/>
            <a:ext cx="15142560" cy="8634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9"/>
              </a:lnSpc>
            </a:pPr>
            <a:r>
              <a:rPr lang="en-US" sz="4956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Uma igreja com visão missionária ensina sobre o cuidado de Deus para com aqueles que Ele chama para ir, indo contra a mentalidade humana que bombardeia nossa geração. </a:t>
            </a:r>
          </a:p>
          <a:p>
            <a:pPr algn="ctr">
              <a:lnSpc>
                <a:spcPts val="6939"/>
              </a:lnSpc>
            </a:pPr>
          </a:p>
          <a:p>
            <a:pPr algn="ctr">
              <a:lnSpc>
                <a:spcPts val="6939"/>
              </a:lnSpc>
            </a:pPr>
            <a:r>
              <a:rPr lang="en-US" sz="4956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Quantos missionários e pastores nós temos entre nossas crianças, adolescentes e jovens? </a:t>
            </a:r>
          </a:p>
          <a:p>
            <a:pPr algn="ctr">
              <a:lnSpc>
                <a:spcPts val="6939"/>
              </a:lnSpc>
            </a:pPr>
            <a:r>
              <a:rPr lang="en-US" sz="4956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É nossa missão transmitir a mente </a:t>
            </a:r>
          </a:p>
          <a:p>
            <a:pPr algn="ctr">
              <a:lnSpc>
                <a:spcPts val="6939"/>
              </a:lnSpc>
            </a:pPr>
            <a:r>
              <a:rPr lang="en-US" sz="4956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de Deus à essa geração!</a:t>
            </a:r>
          </a:p>
          <a:p>
            <a:pPr algn="ctr">
              <a:lnSpc>
                <a:spcPts val="6099"/>
              </a:lnSpc>
            </a:pPr>
          </a:p>
        </p:txBody>
      </p:sp>
    </p:spTree>
  </p:cSld>
  <p:clrMapOvr>
    <a:masterClrMapping/>
  </p:clrMapOvr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290859"/>
            <a:ext cx="16529524" cy="7610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75"/>
              </a:lnSpc>
            </a:pPr>
            <a:r>
              <a:rPr lang="en-US" sz="5410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Uma igreja que ama missões, também transmite a mentalidade de Deus aos que ficam, pois da mesma forma que Deus não precisava do povo para sustentar os levitas, Ele não precisa de ninguém para sustentar a Sua obra, mas Ele nos dá o privilégio de participar da Sua missão quando entregamos as primícias de todo o sustento e provisão que Ele nos dá tão generosamente! </a:t>
            </a:r>
          </a:p>
        </p:txBody>
      </p:sp>
    </p:spTree>
  </p:cSld>
  <p:clrMapOvr>
    <a:masterClrMapping/>
  </p:clrMapOvr>
</p:sld>
</file>

<file path=ppt/slides/slide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84184" y="679524"/>
            <a:ext cx="15873156" cy="857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86"/>
              </a:lnSpc>
            </a:pPr>
            <a:r>
              <a:rPr lang="en-US" sz="5418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“Pode o ‘promotor’ ser cheio de brilho e deleitar os ouvintes com sua eloquência e encanto! Ele pode atrair as multidões pelo seu estilo suave. Pode por um intelectual exuberante, impressionar e impor a verdade em toda sua altivez; contudo, sem a unção de Deus, tudo será qual impetuoso ataque de água contra um rochedo. O coração humano não pode ser abalado, em sua dureza, por estas forças exteriores.”</a:t>
            </a:r>
          </a:p>
        </p:txBody>
      </p:sp>
    </p:spTree>
  </p:cSld>
  <p:clrMapOvr>
    <a:masterClrMapping/>
  </p:clrMapOvr>
</p:sld>
</file>

<file path=ppt/slides/slide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D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76326" y="1257420"/>
            <a:ext cx="17335349" cy="8639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39"/>
              </a:lnSpc>
            </a:pPr>
            <a:r>
              <a:rPr lang="en-US" sz="4699">
                <a:solidFill>
                  <a:srgbClr val="28491A"/>
                </a:solidFill>
                <a:latin typeface="Bree Serif"/>
                <a:ea typeface="Bree Serif"/>
                <a:cs typeface="Bree Serif"/>
                <a:sym typeface="Bree Serif"/>
              </a:rPr>
              <a:t>“O ardor é bom e impressionante. Os gênios são prendados e grandiosos. Mas a unção é o revestimento divino, a energia mais poderosa, capaz de quebrar as algemas do pecado e conquistar para Deus corações depravados. </a:t>
            </a:r>
            <a:r>
              <a:rPr lang="en-US" sz="4699">
                <a:solidFill>
                  <a:srgbClr val="28491A"/>
                </a:solidFill>
                <a:latin typeface="Bree Serif"/>
                <a:ea typeface="Bree Serif"/>
                <a:cs typeface="Bree Serif"/>
                <a:sym typeface="Bree Serif"/>
              </a:rPr>
              <a:t>Esta unção de Deus, os gênios não possuem, não é encontrada nos centros do saber humano e nenhuma eloquência pode conquistá-la! Mão nenhuma pode conferi-la. É um dom de Deus! </a:t>
            </a:r>
          </a:p>
          <a:p>
            <a:pPr algn="ctr" marL="0" indent="0" lvl="0">
              <a:lnSpc>
                <a:spcPts val="5639"/>
              </a:lnSpc>
            </a:pPr>
            <a:r>
              <a:rPr lang="en-US" sz="4699">
                <a:solidFill>
                  <a:srgbClr val="28491A"/>
                </a:solidFill>
                <a:latin typeface="Bree Serif"/>
                <a:ea typeface="Bree Serif"/>
                <a:cs typeface="Bree Serif"/>
                <a:sym typeface="Bree Serif"/>
              </a:rPr>
              <a:t>É a sua marca posta sobre os seus mensageiros.</a:t>
            </a:r>
          </a:p>
          <a:p>
            <a:pPr algn="ctr" marL="0" indent="0" lvl="0">
              <a:lnSpc>
                <a:spcPts val="5639"/>
              </a:lnSpc>
            </a:pPr>
            <a:r>
              <a:rPr lang="en-US" sz="4699">
                <a:solidFill>
                  <a:srgbClr val="28491A"/>
                </a:solidFill>
                <a:latin typeface="Bree Serif"/>
                <a:ea typeface="Bree Serif"/>
                <a:cs typeface="Bree Serif"/>
                <a:sym typeface="Bree Serif"/>
              </a:rPr>
              <a:t>É a natureza celestial conferida aos verdadeiros escolhidos e aos bravos que buscam esta HONRARIA através das muitas horas </a:t>
            </a:r>
          </a:p>
          <a:p>
            <a:pPr algn="ctr" marL="0" indent="0" lvl="0">
              <a:lnSpc>
                <a:spcPts val="5279"/>
              </a:lnSpc>
            </a:pPr>
            <a:r>
              <a:rPr lang="en-US" sz="4399">
                <a:solidFill>
                  <a:srgbClr val="28491A"/>
                </a:solidFill>
                <a:latin typeface="Bree Serif"/>
                <a:ea typeface="Bree Serif"/>
                <a:cs typeface="Bree Serif"/>
                <a:sym typeface="Bree Serif"/>
              </a:rPr>
              <a:t>de oração, recolhimento e submissão!”</a:t>
            </a:r>
          </a:p>
          <a:p>
            <a:pPr algn="ctr" marL="0" indent="0" lvl="0">
              <a:lnSpc>
                <a:spcPts val="1320"/>
              </a:lnSpc>
            </a:pPr>
          </a:p>
          <a:p>
            <a:pPr algn="ctr" marL="0" indent="0" lvl="0">
              <a:lnSpc>
                <a:spcPts val="5279"/>
              </a:lnSpc>
            </a:pPr>
            <a:r>
              <a:rPr lang="en-US" sz="4399">
                <a:solidFill>
                  <a:srgbClr val="28491A"/>
                </a:solidFill>
                <a:latin typeface="Bree Serif"/>
                <a:ea typeface="Bree Serif"/>
                <a:cs typeface="Bree Serif"/>
                <a:sym typeface="Bree Serif"/>
              </a:rPr>
              <a:t>Rosalee Appleby</a:t>
            </a:r>
          </a:p>
        </p:txBody>
      </p:sp>
      <p:sp>
        <p:nvSpPr>
          <p:cNvPr name="AutoShape 4" id="4"/>
          <p:cNvSpPr/>
          <p:nvPr/>
        </p:nvSpPr>
        <p:spPr>
          <a:xfrm>
            <a:off x="5209451" y="9186862"/>
            <a:ext cx="7869099" cy="0"/>
          </a:xfrm>
          <a:prstGeom prst="line">
            <a:avLst/>
          </a:prstGeom>
          <a:ln cap="flat" w="142875">
            <a:solidFill>
              <a:srgbClr val="28491A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0835" y="0"/>
            <a:ext cx="18338835" cy="10287000"/>
          </a:xfrm>
          <a:custGeom>
            <a:avLst/>
            <a:gdLst/>
            <a:ahLst/>
            <a:cxnLst/>
            <a:rect r="r" b="b" t="t" l="l"/>
            <a:pathLst>
              <a:path h="10287000" w="18338835">
                <a:moveTo>
                  <a:pt x="0" y="0"/>
                </a:moveTo>
                <a:lnTo>
                  <a:pt x="18338835" y="0"/>
                </a:lnTo>
                <a:lnTo>
                  <a:pt x="183388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8" r="0" b="-13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500428" y="-1106859"/>
            <a:ext cx="11628545" cy="12500718"/>
            <a:chOff x="0" y="0"/>
            <a:chExt cx="5906938" cy="6349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938" cy="6349975"/>
            </a:xfrm>
            <a:custGeom>
              <a:avLst/>
              <a:gdLst/>
              <a:ahLst/>
              <a:cxnLst/>
              <a:rect r="r" b="b" t="t" l="l"/>
              <a:pathLst>
                <a:path h="6349975" w="5906938">
                  <a:moveTo>
                    <a:pt x="5906938" y="3175025"/>
                  </a:moveTo>
                  <a:cubicBezTo>
                    <a:pt x="5906938" y="4928451"/>
                    <a:pt x="4584599" y="6349975"/>
                    <a:pt x="2953469" y="6349975"/>
                  </a:cubicBezTo>
                  <a:cubicBezTo>
                    <a:pt x="1322315" y="6349975"/>
                    <a:pt x="0" y="4928451"/>
                    <a:pt x="0" y="3175025"/>
                  </a:cubicBezTo>
                  <a:cubicBezTo>
                    <a:pt x="0" y="1421511"/>
                    <a:pt x="1322315" y="0"/>
                    <a:pt x="2953469" y="0"/>
                  </a:cubicBezTo>
                  <a:cubicBezTo>
                    <a:pt x="4584623" y="0"/>
                    <a:pt x="5906938" y="1421511"/>
                    <a:pt x="5906938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6794" t="0" r="-36794" b="0"/>
              </a:stretch>
            </a:blipFill>
          </p:spPr>
        </p:sp>
      </p:grpSp>
    </p:spTree>
  </p:cSld>
  <p:clrMapOvr>
    <a:masterClrMapping/>
  </p:clrMapOvr>
</p:sld>
</file>

<file path=ppt/slides/slide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083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047087" y="-738582"/>
            <a:ext cx="10619462" cy="11415951"/>
            <a:chOff x="0" y="0"/>
            <a:chExt cx="5906938" cy="6349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06938" cy="6349975"/>
            </a:xfrm>
            <a:custGeom>
              <a:avLst/>
              <a:gdLst/>
              <a:ahLst/>
              <a:cxnLst/>
              <a:rect r="r" b="b" t="t" l="l"/>
              <a:pathLst>
                <a:path h="6349975" w="5906938">
                  <a:moveTo>
                    <a:pt x="5906938" y="3175025"/>
                  </a:moveTo>
                  <a:cubicBezTo>
                    <a:pt x="5906938" y="4928451"/>
                    <a:pt x="4584599" y="6349975"/>
                    <a:pt x="2953469" y="6349975"/>
                  </a:cubicBezTo>
                  <a:cubicBezTo>
                    <a:pt x="1322315" y="6349975"/>
                    <a:pt x="0" y="4928451"/>
                    <a:pt x="0" y="3175025"/>
                  </a:cubicBezTo>
                  <a:cubicBezTo>
                    <a:pt x="0" y="1421511"/>
                    <a:pt x="1322315" y="0"/>
                    <a:pt x="2953469" y="0"/>
                  </a:cubicBezTo>
                  <a:cubicBezTo>
                    <a:pt x="4584623" y="0"/>
                    <a:pt x="5906938" y="1421511"/>
                    <a:pt x="5906938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6794" t="0" r="-3679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760681" y="1038225"/>
            <a:ext cx="9286407" cy="10517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65"/>
              </a:lnSpc>
            </a:pPr>
            <a:r>
              <a:rPr lang="en-US" b="true" sz="4137">
                <a:solidFill>
                  <a:srgbClr val="1C3911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A libertação do passarinho estava na perda da sua força</a:t>
            </a:r>
            <a:r>
              <a:rPr lang="en-US" b="true" sz="4137">
                <a:solidFill>
                  <a:srgbClr val="1C3911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, porque é quando perdemos nossa força que entra a força de Deus! </a:t>
            </a:r>
          </a:p>
          <a:p>
            <a:pPr algn="ctr" marL="0" indent="0" lvl="0">
              <a:lnSpc>
                <a:spcPts val="4250"/>
              </a:lnSpc>
            </a:pPr>
          </a:p>
          <a:p>
            <a:pPr algn="ctr" marL="0" indent="0" lvl="0">
              <a:lnSpc>
                <a:spcPts val="4250"/>
              </a:lnSpc>
            </a:pPr>
          </a:p>
          <a:p>
            <a:pPr algn="ctr" marL="0" indent="0" lvl="0">
              <a:lnSpc>
                <a:spcPts val="4250"/>
              </a:lnSpc>
            </a:pPr>
          </a:p>
          <a:p>
            <a:pPr algn="ctr" marL="0" indent="0" lvl="0">
              <a:lnSpc>
                <a:spcPts val="4845"/>
              </a:lnSpc>
            </a:pPr>
            <a:r>
              <a:rPr lang="en-US" sz="4038">
                <a:solidFill>
                  <a:srgbClr val="1C391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“E disse-me: ‘A minha graça te basta, porque o meu poder se aperfeiçoa na fraqueza’. De boa vontade, pois, me gloriarei nas minhas fraquezas, para que em mim habite o poder de Cristo.” </a:t>
            </a:r>
          </a:p>
          <a:p>
            <a:pPr algn="ctr" marL="0" indent="0" lvl="0">
              <a:lnSpc>
                <a:spcPts val="4845"/>
              </a:lnSpc>
            </a:pPr>
          </a:p>
          <a:p>
            <a:pPr algn="ctr" marL="0" indent="0" lvl="0">
              <a:lnSpc>
                <a:spcPts val="4845"/>
              </a:lnSpc>
            </a:pPr>
            <a:r>
              <a:rPr lang="en-US" b="true" sz="4038">
                <a:solidFill>
                  <a:srgbClr val="1C3911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2 Coríntios 12:9</a:t>
            </a:r>
          </a:p>
          <a:p>
            <a:pPr algn="ctr" marL="0" indent="0" lvl="0">
              <a:lnSpc>
                <a:spcPts val="4250"/>
              </a:lnSpc>
            </a:pPr>
          </a:p>
          <a:p>
            <a:pPr algn="ctr" marL="0" indent="0" lvl="0">
              <a:lnSpc>
                <a:spcPts val="3655"/>
              </a:lnSpc>
            </a:pPr>
          </a:p>
          <a:p>
            <a:pPr algn="ctr" marL="0" indent="0" lvl="0">
              <a:lnSpc>
                <a:spcPts val="4012"/>
              </a:lnSpc>
            </a:pPr>
          </a:p>
        </p:txBody>
      </p:sp>
      <p:sp>
        <p:nvSpPr>
          <p:cNvPr name="AutoShape 6" id="6"/>
          <p:cNvSpPr/>
          <p:nvPr/>
        </p:nvSpPr>
        <p:spPr>
          <a:xfrm>
            <a:off x="2469335" y="4029566"/>
            <a:ext cx="7869099" cy="0"/>
          </a:xfrm>
          <a:prstGeom prst="line">
            <a:avLst/>
          </a:prstGeom>
          <a:ln cap="flat" w="142875">
            <a:solidFill>
              <a:srgbClr val="70A943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25982" y="1474339"/>
            <a:ext cx="16915009" cy="7390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59"/>
              </a:lnSpc>
            </a:pPr>
            <a:r>
              <a:rPr lang="en-US" sz="9045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"Querido promotor, priorize seu relacionamento com Deus, e Ele o usará para alinhar a Sua igreja </a:t>
            </a:r>
            <a:r>
              <a:rPr lang="en-US" sz="9045">
                <a:solidFill>
                  <a:srgbClr val="3E5E34"/>
                </a:solidFill>
                <a:latin typeface="Bree Serif"/>
                <a:ea typeface="Bree Serif"/>
                <a:cs typeface="Bree Serif"/>
                <a:sym typeface="Bree Serif"/>
              </a:rPr>
              <a:t>à mente d’Ele na formação desta geração!"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DAGuNb8Gvzs</dc:identifier>
  <dcterms:modified xsi:type="dcterms:W3CDTF">2011-08-01T06:04:30Z</dcterms:modified>
  <cp:revision>1</cp:revision>
  <dc:title>cartaz</dc:title>
</cp:coreProperties>
</file>