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slide+xml" PartName="/ppt/slides/slide48.xml"/>
  <Override ContentType="application/vnd.openxmlformats-officedocument.presentationml.slide+xml" PartName="/ppt/slides/slide49.xml"/>
  <Override ContentType="application/vnd.openxmlformats-officedocument.presentationml.slide+xml" PartName="/ppt/slides/slide50.xml"/>
  <Override ContentType="application/vnd.openxmlformats-officedocument.presentationml.slide+xml" PartName="/ppt/slides/slide51.xml"/>
  <Override ContentType="application/vnd.openxmlformats-officedocument.presentationml.slide+xml" PartName="/ppt/slides/slide52.xml"/>
  <Override ContentType="application/vnd.openxmlformats-officedocument.presentationml.slide+xml" PartName="/ppt/slides/slide53.xml"/>
  <Override ContentType="application/vnd.openxmlformats-officedocument.presentationml.slide+xml" PartName="/ppt/slides/slide54.xml"/>
  <Override ContentType="application/vnd.openxmlformats-officedocument.presentationml.slide+xml" PartName="/ppt/slides/slide55.xml"/>
  <Override ContentType="application/vnd.openxmlformats-officedocument.presentationml.slide+xml" PartName="/ppt/slides/slide56.xml"/>
  <Override ContentType="application/vnd.openxmlformats-officedocument.presentationml.slide+xml" PartName="/ppt/slides/slide57.xml"/>
  <Override ContentType="application/vnd.openxmlformats-officedocument.presentationml.slide+xml" PartName="/ppt/slides/slide58.xml"/>
  <Override ContentType="application/vnd.openxmlformats-officedocument.presentationml.slide+xml" PartName="/ppt/slides/slide59.xml"/>
  <Override ContentType="application/vnd.openxmlformats-officedocument.presentationml.slide+xml" PartName="/ppt/slides/slide60.xml"/>
  <Override ContentType="application/vnd.openxmlformats-officedocument.presentationml.slide+xml" PartName="/ppt/slides/slide61.xml"/>
  <Override ContentType="application/vnd.openxmlformats-officedocument.presentationml.slide+xml" PartName="/ppt/slides/slide62.xml"/>
  <Override ContentType="application/vnd.openxmlformats-officedocument.presentationml.slide+xml" PartName="/ppt/slides/slide63.xml"/>
  <Override ContentType="application/vnd.openxmlformats-officedocument.presentationml.slide+xml" PartName="/ppt/slides/slide64.xml"/>
  <Override ContentType="application/vnd.openxmlformats-officedocument.presentationml.slide+xml" PartName="/ppt/slides/slide65.xml"/>
  <Override ContentType="application/vnd.openxmlformats-officedocument.presentationml.slide+xml" PartName="/ppt/slides/slide66.xml"/>
  <Override ContentType="application/vnd.openxmlformats-officedocument.presentationml.slide+xml" PartName="/ppt/slides/slide67.xml"/>
  <Override ContentType="application/vnd.openxmlformats-officedocument.presentationml.slide+xml" PartName="/ppt/slides/slide68.xml"/>
  <Override ContentType="application/vnd.openxmlformats-officedocument.presentationml.slide+xml" PartName="/ppt/slides/slide69.xml"/>
  <Override ContentType="application/vnd.openxmlformats-officedocument.presentationml.slide+xml" PartName="/ppt/slides/slide70.xml"/>
  <Override ContentType="application/vnd.openxmlformats-officedocument.presentationml.slide+xml" PartName="/ppt/slides/slide71.xml"/>
  <Override ContentType="application/vnd.openxmlformats-officedocument.presentationml.slide+xml" PartName="/ppt/slides/slide72.xml"/>
  <Override ContentType="application/vnd.openxmlformats-officedocument.presentationml.slide+xml" PartName="/ppt/slides/slide73.xml"/>
  <Override ContentType="application/vnd.openxmlformats-officedocument.presentationml.slide+xml" PartName="/ppt/slides/slide74.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77.xml"/>
  <Override ContentType="application/vnd.openxmlformats-officedocument.presentationml.slide+xml" PartName="/ppt/slides/slide78.xml"/>
  <Override ContentType="application/vnd.openxmlformats-officedocument.presentationml.slide+xml" PartName="/ppt/slides/slide79.xml"/>
  <Override ContentType="application/vnd.openxmlformats-officedocument.presentationml.slide+xml" PartName="/ppt/slides/slide80.xml"/>
  <Override ContentType="application/vnd.openxmlformats-officedocument.presentationml.slide+xml" PartName="/ppt/slides/slide81.xml"/>
  <Override ContentType="application/vnd.openxmlformats-officedocument.presentationml.slide+xml" PartName="/ppt/slides/slide82.xml"/>
  <Override ContentType="application/vnd.openxmlformats-officedocument.presentationml.slide+xml" PartName="/ppt/slides/slide83.xml"/>
  <Override ContentType="application/vnd.openxmlformats-officedocument.presentationml.slide+xml" PartName="/ppt/slides/slide84.xml"/>
  <Override ContentType="application/vnd.openxmlformats-officedocument.presentationml.slide+xml" PartName="/ppt/slides/slide85.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Lst>
  <p:sldSz cx="18288000" cy="10287000"/>
  <p:notesSz cx="6858000" cy="9144000"/>
  <p:embeddedFontLst>
    <p:embeddedFont>
      <p:font typeface="Open Sans 1 Bold" charset="1" panose="00000000000000000000"/>
      <p:regular r:id="rId91"/>
    </p:embeddedFont>
    <p:embeddedFont>
      <p:font typeface="Open Sans 2 Bold" charset="1" panose="020B0806030504020204"/>
      <p:regular r:id="rId92"/>
    </p:embeddedFont>
    <p:embeddedFont>
      <p:font typeface="Open Sans 2" charset="1" panose="020B0606030504020204"/>
      <p:regular r:id="rId93"/>
    </p:embeddedFont>
    <p:embeddedFont>
      <p:font typeface="DM Sans Bold" charset="1" panose="00000000000000000000"/>
      <p:regular r:id="rId94"/>
    </p:embeddedFont>
    <p:embeddedFont>
      <p:font typeface="Bree Serif" charset="1" panose="02000503040000020004"/>
      <p:regular r:id="rId95"/>
    </p:embeddedFont>
    <p:embeddedFont>
      <p:font typeface="DM Serif Display" charset="1" panose="00000000000000000000"/>
      <p:regular r:id="rId96"/>
    </p:embeddedFont>
    <p:embeddedFont>
      <p:font typeface="Montserrat Bold Italics" charset="1" panose="00000800000000000000"/>
      <p:regular r:id="rId97"/>
    </p:embeddedFont>
    <p:embeddedFont>
      <p:font typeface="DM Serif Display Italics" charset="1" panose="00000000000000000000"/>
      <p:regular r:id="rId98"/>
    </p:embeddedFont>
    <p:embeddedFont>
      <p:font typeface="Montserrat Bold" charset="1" panose="00000800000000000000"/>
      <p:regular r:id="rId99"/>
    </p:embeddedFont>
    <p:embeddedFont>
      <p:font typeface="Open Sans 1" charset="1" panose="00000000000000000000"/>
      <p:regular r:id="rId100"/>
    </p:embeddedFont>
    <p:embeddedFont>
      <p:font typeface="Montserrat Italics" charset="1" panose="00000500000000000000"/>
      <p:regular r:id="rId101"/>
    </p:embeddedFont>
    <p:embeddedFont>
      <p:font typeface="Libre Baskerville Bold" charset="1" panose="02000000000000000000"/>
      <p:regular r:id="rId102"/>
    </p:embeddedFont>
    <p:embeddedFont>
      <p:font typeface="Now Bold" charset="1" panose="00000800000000000000"/>
      <p:regular r:id="rId103"/>
    </p:embeddedFont>
    <p:embeddedFont>
      <p:font typeface="DM Sans" charset="1" panose="00000000000000000000"/>
      <p:regular r:id="rId104"/>
    </p:embeddedFont>
    <p:embeddedFont>
      <p:font typeface="Glacial Indifference" charset="1" panose="00000000000000000000"/>
      <p:regular r:id="rId105"/>
    </p:embeddedFont>
    <p:embeddedFont>
      <p:font typeface="Montserrat" charset="1" panose="00000500000000000000"/>
      <p:regular r:id="rId106"/>
    </p:embeddedFont>
    <p:embeddedFont>
      <p:font typeface="Open Sans 1 Bold Italics" charset="1" panose="00000000000000000000"/>
      <p:regular r:id="rId107"/>
    </p:embeddedFont>
    <p:embeddedFont>
      <p:font typeface="Open Sans 1 Italics" charset="1" panose="00000000000000000000"/>
      <p:regular r:id="rId108"/>
    </p:embeddedFont>
    <p:embeddedFont>
      <p:font typeface="Brittany" charset="1" panose="00000000000000000000"/>
      <p:regular r:id="rId10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00" Target="fonts/font100.fntdata" Type="http://schemas.openxmlformats.org/officeDocument/2006/relationships/font"/><Relationship Id="rId101" Target="fonts/font101.fntdata" Type="http://schemas.openxmlformats.org/officeDocument/2006/relationships/font"/><Relationship Id="rId102" Target="fonts/font102.fntdata" Type="http://schemas.openxmlformats.org/officeDocument/2006/relationships/font"/><Relationship Id="rId103" Target="fonts/font103.fntdata" Type="http://schemas.openxmlformats.org/officeDocument/2006/relationships/font"/><Relationship Id="rId104" Target="fonts/font104.fntdata" Type="http://schemas.openxmlformats.org/officeDocument/2006/relationships/font"/><Relationship Id="rId105" Target="fonts/font105.fntdata" Type="http://schemas.openxmlformats.org/officeDocument/2006/relationships/font"/><Relationship Id="rId106" Target="fonts/font106.fntdata" Type="http://schemas.openxmlformats.org/officeDocument/2006/relationships/font"/><Relationship Id="rId107" Target="fonts/font107.fntdata" Type="http://schemas.openxmlformats.org/officeDocument/2006/relationships/font"/><Relationship Id="rId108" Target="fonts/font108.fntdata" Type="http://schemas.openxmlformats.org/officeDocument/2006/relationships/font"/><Relationship Id="rId109" Target="fonts/font109.fntdata" Type="http://schemas.openxmlformats.org/officeDocument/2006/relationships/font"/><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slides/slide38.xml" Type="http://schemas.openxmlformats.org/officeDocument/2006/relationships/slide"/><Relationship Id="rId44" Target="slides/slide39.xml" Type="http://schemas.openxmlformats.org/officeDocument/2006/relationships/slide"/><Relationship Id="rId45" Target="slides/slide40.xml" Type="http://schemas.openxmlformats.org/officeDocument/2006/relationships/slide"/><Relationship Id="rId46" Target="slides/slide41.xml" Type="http://schemas.openxmlformats.org/officeDocument/2006/relationships/slide"/><Relationship Id="rId47" Target="slides/slide42.xml" Type="http://schemas.openxmlformats.org/officeDocument/2006/relationships/slide"/><Relationship Id="rId48" Target="slides/slide43.xml" Type="http://schemas.openxmlformats.org/officeDocument/2006/relationships/slide"/><Relationship Id="rId49" Target="slides/slide44.xml" Type="http://schemas.openxmlformats.org/officeDocument/2006/relationships/slide"/><Relationship Id="rId5" Target="tableStyles.xml" Type="http://schemas.openxmlformats.org/officeDocument/2006/relationships/tableStyles"/><Relationship Id="rId50" Target="slides/slide45.xml" Type="http://schemas.openxmlformats.org/officeDocument/2006/relationships/slide"/><Relationship Id="rId51" Target="slides/slide46.xml" Type="http://schemas.openxmlformats.org/officeDocument/2006/relationships/slide"/><Relationship Id="rId52" Target="slides/slide47.xml" Type="http://schemas.openxmlformats.org/officeDocument/2006/relationships/slide"/><Relationship Id="rId53" Target="slides/slide48.xml" Type="http://schemas.openxmlformats.org/officeDocument/2006/relationships/slide"/><Relationship Id="rId54" Target="slides/slide49.xml" Type="http://schemas.openxmlformats.org/officeDocument/2006/relationships/slide"/><Relationship Id="rId55" Target="slides/slide50.xml" Type="http://schemas.openxmlformats.org/officeDocument/2006/relationships/slide"/><Relationship Id="rId56" Target="slides/slide51.xml" Type="http://schemas.openxmlformats.org/officeDocument/2006/relationships/slide"/><Relationship Id="rId57" Target="slides/slide52.xml" Type="http://schemas.openxmlformats.org/officeDocument/2006/relationships/slide"/><Relationship Id="rId58" Target="slides/slide53.xml" Type="http://schemas.openxmlformats.org/officeDocument/2006/relationships/slide"/><Relationship Id="rId59" Target="slides/slide54.xml" Type="http://schemas.openxmlformats.org/officeDocument/2006/relationships/slide"/><Relationship Id="rId6" Target="slides/slide1.xml" Type="http://schemas.openxmlformats.org/officeDocument/2006/relationships/slide"/><Relationship Id="rId60" Target="slides/slide55.xml" Type="http://schemas.openxmlformats.org/officeDocument/2006/relationships/slide"/><Relationship Id="rId61" Target="slides/slide56.xml" Type="http://schemas.openxmlformats.org/officeDocument/2006/relationships/slide"/><Relationship Id="rId62" Target="slides/slide57.xml" Type="http://schemas.openxmlformats.org/officeDocument/2006/relationships/slide"/><Relationship Id="rId63" Target="slides/slide58.xml" Type="http://schemas.openxmlformats.org/officeDocument/2006/relationships/slide"/><Relationship Id="rId64" Target="slides/slide59.xml" Type="http://schemas.openxmlformats.org/officeDocument/2006/relationships/slide"/><Relationship Id="rId65" Target="slides/slide60.xml" Type="http://schemas.openxmlformats.org/officeDocument/2006/relationships/slide"/><Relationship Id="rId66" Target="slides/slide61.xml" Type="http://schemas.openxmlformats.org/officeDocument/2006/relationships/slide"/><Relationship Id="rId67" Target="slides/slide62.xml" Type="http://schemas.openxmlformats.org/officeDocument/2006/relationships/slide"/><Relationship Id="rId68" Target="slides/slide63.xml" Type="http://schemas.openxmlformats.org/officeDocument/2006/relationships/slide"/><Relationship Id="rId69" Target="slides/slide64.xml" Type="http://schemas.openxmlformats.org/officeDocument/2006/relationships/slide"/><Relationship Id="rId7" Target="slides/slide2.xml" Type="http://schemas.openxmlformats.org/officeDocument/2006/relationships/slide"/><Relationship Id="rId70" Target="slides/slide65.xml" Type="http://schemas.openxmlformats.org/officeDocument/2006/relationships/slide"/><Relationship Id="rId71" Target="slides/slide66.xml" Type="http://schemas.openxmlformats.org/officeDocument/2006/relationships/slide"/><Relationship Id="rId72" Target="slides/slide67.xml" Type="http://schemas.openxmlformats.org/officeDocument/2006/relationships/slide"/><Relationship Id="rId73" Target="slides/slide68.xml" Type="http://schemas.openxmlformats.org/officeDocument/2006/relationships/slide"/><Relationship Id="rId74" Target="slides/slide69.xml" Type="http://schemas.openxmlformats.org/officeDocument/2006/relationships/slide"/><Relationship Id="rId75" Target="slides/slide70.xml" Type="http://schemas.openxmlformats.org/officeDocument/2006/relationships/slide"/><Relationship Id="rId76" Target="slides/slide71.xml" Type="http://schemas.openxmlformats.org/officeDocument/2006/relationships/slide"/><Relationship Id="rId77" Target="slides/slide72.xml" Type="http://schemas.openxmlformats.org/officeDocument/2006/relationships/slide"/><Relationship Id="rId78" Target="slides/slide73.xml" Type="http://schemas.openxmlformats.org/officeDocument/2006/relationships/slide"/><Relationship Id="rId79" Target="slides/slide74.xml" Type="http://schemas.openxmlformats.org/officeDocument/2006/relationships/slide"/><Relationship Id="rId8" Target="slides/slide3.xml" Type="http://schemas.openxmlformats.org/officeDocument/2006/relationships/slide"/><Relationship Id="rId80" Target="slides/slide75.xml" Type="http://schemas.openxmlformats.org/officeDocument/2006/relationships/slide"/><Relationship Id="rId81" Target="slides/slide76.xml" Type="http://schemas.openxmlformats.org/officeDocument/2006/relationships/slide"/><Relationship Id="rId82" Target="slides/slide77.xml" Type="http://schemas.openxmlformats.org/officeDocument/2006/relationships/slide"/><Relationship Id="rId83" Target="slides/slide78.xml" Type="http://schemas.openxmlformats.org/officeDocument/2006/relationships/slide"/><Relationship Id="rId84" Target="slides/slide79.xml" Type="http://schemas.openxmlformats.org/officeDocument/2006/relationships/slide"/><Relationship Id="rId85" Target="slides/slide80.xml" Type="http://schemas.openxmlformats.org/officeDocument/2006/relationships/slide"/><Relationship Id="rId86" Target="slides/slide81.xml" Type="http://schemas.openxmlformats.org/officeDocument/2006/relationships/slide"/><Relationship Id="rId87" Target="slides/slide82.xml" Type="http://schemas.openxmlformats.org/officeDocument/2006/relationships/slide"/><Relationship Id="rId88" Target="slides/slide83.xml" Type="http://schemas.openxmlformats.org/officeDocument/2006/relationships/slide"/><Relationship Id="rId89" Target="slides/slide84.xml" Type="http://schemas.openxmlformats.org/officeDocument/2006/relationships/slide"/><Relationship Id="rId9" Target="slides/slide4.xml" Type="http://schemas.openxmlformats.org/officeDocument/2006/relationships/slide"/><Relationship Id="rId90" Target="slides/slide85.xml" Type="http://schemas.openxmlformats.org/officeDocument/2006/relationships/slide"/><Relationship Id="rId91" Target="fonts/font91.fntdata" Type="http://schemas.openxmlformats.org/officeDocument/2006/relationships/font"/><Relationship Id="rId92" Target="fonts/font92.fntdata" Type="http://schemas.openxmlformats.org/officeDocument/2006/relationships/font"/><Relationship Id="rId93" Target="fonts/font93.fntdata" Type="http://schemas.openxmlformats.org/officeDocument/2006/relationships/font"/><Relationship Id="rId94" Target="fonts/font94.fntdata" Type="http://schemas.openxmlformats.org/officeDocument/2006/relationships/font"/><Relationship Id="rId95" Target="fonts/font95.fntdata" Type="http://schemas.openxmlformats.org/officeDocument/2006/relationships/font"/><Relationship Id="rId96" Target="fonts/font96.fntdata" Type="http://schemas.openxmlformats.org/officeDocument/2006/relationships/font"/><Relationship Id="rId97" Target="fonts/font97.fntdata" Type="http://schemas.openxmlformats.org/officeDocument/2006/relationships/font"/><Relationship Id="rId98" Target="fonts/font98.fntdata" Type="http://schemas.openxmlformats.org/officeDocument/2006/relationships/font"/><Relationship Id="rId99" Target="fonts/font99.fntdata" Type="http://schemas.openxmlformats.org/officeDocument/2006/relationships/font"/></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5.png" Type="http://schemas.openxmlformats.org/officeDocument/2006/relationships/image"/><Relationship Id="rId4" Target="../media/image4.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6.png" Type="http://schemas.openxmlformats.org/officeDocument/2006/relationships/image"/><Relationship Id="rId4" Target="../media/image7.svg" Type="http://schemas.openxmlformats.org/officeDocument/2006/relationships/image"/><Relationship Id="rId5" Target="../media/image4.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8.png" Type="http://schemas.openxmlformats.org/officeDocument/2006/relationships/image"/><Relationship Id="rId4" Target="../media/image9.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0.png" Type="http://schemas.openxmlformats.org/officeDocument/2006/relationships/image"/><Relationship Id="rId4" Target="../media/image11.svg" Type="http://schemas.openxmlformats.org/officeDocument/2006/relationships/image"/><Relationship Id="rId5" Target="../media/image4.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2.png" Type="http://schemas.openxmlformats.org/officeDocument/2006/relationships/image"/><Relationship Id="rId4" Target="../media/image13.svg" Type="http://schemas.openxmlformats.org/officeDocument/2006/relationships/image"/><Relationship Id="rId5" Target="../media/image4.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4.png" Type="http://schemas.openxmlformats.org/officeDocument/2006/relationships/image"/><Relationship Id="rId4" Target="../media/image15.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6.png" Type="http://schemas.openxmlformats.org/officeDocument/2006/relationships/image"/><Relationship Id="rId4" Target="../media/image17.svg" Type="http://schemas.openxmlformats.org/officeDocument/2006/relationships/image"/><Relationship Id="rId5" Target="../media/image4.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8.png" Type="http://schemas.openxmlformats.org/officeDocument/2006/relationships/image"/><Relationship Id="rId4" Target="../media/image19.png" Type="http://schemas.openxmlformats.org/officeDocument/2006/relationships/image"/><Relationship Id="rId5" Target="../media/image20.svg" Type="http://schemas.openxmlformats.org/officeDocument/2006/relationships/image"/><Relationship Id="rId6" Target="../media/image21.png" Type="http://schemas.openxmlformats.org/officeDocument/2006/relationships/image"/><Relationship Id="rId7" Target="../media/image4.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2.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3.png" Type="http://schemas.openxmlformats.org/officeDocument/2006/relationships/image"/><Relationship Id="rId4" Target="../media/image4.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4.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5.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6.png" Type="http://schemas.openxmlformats.org/officeDocument/2006/relationships/image"/><Relationship Id="rId4" Target="../media/image4.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7.png" Type="http://schemas.openxmlformats.org/officeDocument/2006/relationships/image"/><Relationship Id="rId4" Target="../media/image4.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8.png" Type="http://schemas.openxmlformats.org/officeDocument/2006/relationships/image"/><Relationship Id="rId4" Target="../media/image4.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9.png" Type="http://schemas.openxmlformats.org/officeDocument/2006/relationships/image"/><Relationship Id="rId4" Target="../media/image30.png" Type="http://schemas.openxmlformats.org/officeDocument/2006/relationships/image"/><Relationship Id="rId5" Target="../media/image4.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31.png" Type="http://schemas.openxmlformats.org/officeDocument/2006/relationships/image"/><Relationship Id="rId4" Target="../media/image4.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32.png" Type="http://schemas.openxmlformats.org/officeDocument/2006/relationships/image"/><Relationship Id="rId4" Target="../media/image4.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33.png" Type="http://schemas.openxmlformats.org/officeDocument/2006/relationships/image"/><Relationship Id="rId4" Target="../media/image4.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34.png" Type="http://schemas.openxmlformats.org/officeDocument/2006/relationships/image"/><Relationship Id="rId4" Target="../media/image4.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35.png" Type="http://schemas.openxmlformats.org/officeDocument/2006/relationships/image"/><Relationship Id="rId4" Target="../media/image4.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36.png" Type="http://schemas.openxmlformats.org/officeDocument/2006/relationships/image"/><Relationship Id="rId4" Target="../media/image37.png" Type="http://schemas.openxmlformats.org/officeDocument/2006/relationships/image"/><Relationship Id="rId5" Target="../media/image38.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39.png" Type="http://schemas.openxmlformats.org/officeDocument/2006/relationships/image"/><Relationship Id="rId4" Target="../media/image40.png" Type="http://schemas.openxmlformats.org/officeDocument/2006/relationships/image"/><Relationship Id="rId5" Target="../media/image41.svg" Type="http://schemas.openxmlformats.org/officeDocument/2006/relationships/image"/><Relationship Id="rId6" Target="../media/image4.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42.png" Type="http://schemas.openxmlformats.org/officeDocument/2006/relationships/image"/><Relationship Id="rId4" Target="../media/image4.pn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3.pn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4.png" Type="http://schemas.openxmlformats.org/officeDocument/2006/relationships/image"/><Relationship Id="rId3" Target="../media/image45.pn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6.pn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42.png" Type="http://schemas.openxmlformats.org/officeDocument/2006/relationships/image"/><Relationship Id="rId4" Target="../media/image4.pn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47.png" Type="http://schemas.openxmlformats.org/officeDocument/2006/relationships/image"/><Relationship Id="rId4" Target="../media/image4.pn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8.jpe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9.jpeg" Type="http://schemas.openxmlformats.org/officeDocument/2006/relationships/image"/><Relationship Id="rId3" Target="../media/image50.jpe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1.jpeg" Type="http://schemas.openxmlformats.org/officeDocument/2006/relationships/image"/><Relationship Id="rId3" Target="../media/image52.jpeg" Type="http://schemas.openxmlformats.org/officeDocument/2006/relationships/image"/><Relationship Id="rId4" Target="../media/image53.pn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54.png" Type="http://schemas.openxmlformats.org/officeDocument/2006/relationships/image"/><Relationship Id="rId4" Target="../media/image4.pn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5.jpeg" Type="http://schemas.openxmlformats.org/officeDocument/2006/relationships/image"/><Relationship Id="rId3" Target="../media/image56.jpeg" Type="http://schemas.openxmlformats.org/officeDocument/2006/relationships/image"/><Relationship Id="rId4" Target="../media/image57.pn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8.png" Type="http://schemas.openxmlformats.org/officeDocument/2006/relationships/image"/><Relationship Id="rId3" Target="../media/image59.png" Type="http://schemas.openxmlformats.org/officeDocument/2006/relationships/image"/><Relationship Id="rId4" Target="../media/image60.png" Type="http://schemas.openxmlformats.org/officeDocument/2006/relationships/image"/></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61.png" Type="http://schemas.openxmlformats.org/officeDocument/2006/relationships/image"/><Relationship Id="rId4" Target="../media/image4.png" Type="http://schemas.openxmlformats.org/officeDocument/2006/relationships/image"/></Relationships>
</file>

<file path=ppt/slides/_rels/slide3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2.png" Type="http://schemas.openxmlformats.org/officeDocument/2006/relationships/image"/><Relationship Id="rId3" Target="../media/image63.png" Type="http://schemas.openxmlformats.org/officeDocument/2006/relationships/image"/><Relationship Id="rId4" Target="../media/image64.png" Type="http://schemas.openxmlformats.org/officeDocument/2006/relationships/image"/></Relationships>
</file>

<file path=ppt/slides/_rels/slide3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5.png" Type="http://schemas.openxmlformats.org/officeDocument/2006/relationships/image"/><Relationship Id="rId3" Target="../media/image66.png" Type="http://schemas.openxmlformats.org/officeDocument/2006/relationships/image"/></Relationships>
</file>

<file path=ppt/slides/_rels/slide4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7.png" Type="http://schemas.openxmlformats.org/officeDocument/2006/relationships/image"/><Relationship Id="rId3" Target="../media/image68.png" Type="http://schemas.openxmlformats.org/officeDocument/2006/relationships/image"/><Relationship Id="rId4" Target="../media/image69.png" Type="http://schemas.openxmlformats.org/officeDocument/2006/relationships/image"/></Relationships>
</file>

<file path=ppt/slides/_rels/slide4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70.png" Type="http://schemas.openxmlformats.org/officeDocument/2006/relationships/image"/><Relationship Id="rId4" Target="../media/image4.png" Type="http://schemas.openxmlformats.org/officeDocument/2006/relationships/image"/></Relationships>
</file>

<file path=ppt/slides/_rels/slide4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1.png" Type="http://schemas.openxmlformats.org/officeDocument/2006/relationships/image"/><Relationship Id="rId3" Target="../media/image72.png" Type="http://schemas.openxmlformats.org/officeDocument/2006/relationships/image"/></Relationships>
</file>

<file path=ppt/slides/_rels/slide4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3.png" Type="http://schemas.openxmlformats.org/officeDocument/2006/relationships/image"/><Relationship Id="rId3" Target="../media/image74.png" Type="http://schemas.openxmlformats.org/officeDocument/2006/relationships/image"/><Relationship Id="rId4" Target="../media/image75.png" Type="http://schemas.openxmlformats.org/officeDocument/2006/relationships/image"/><Relationship Id="rId5" Target="../media/image76.png" Type="http://schemas.openxmlformats.org/officeDocument/2006/relationships/image"/></Relationships>
</file>

<file path=ppt/slides/_rels/slide4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77.png" Type="http://schemas.openxmlformats.org/officeDocument/2006/relationships/image"/><Relationship Id="rId4" Target="../media/image4.png" Type="http://schemas.openxmlformats.org/officeDocument/2006/relationships/image"/></Relationships>
</file>

<file path=ppt/slides/_rels/slide4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4.png" Type="http://schemas.openxmlformats.org/officeDocument/2006/relationships/image"/></Relationships>
</file>

<file path=ppt/slides/_rels/slide4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78.png" Type="http://schemas.openxmlformats.org/officeDocument/2006/relationships/image"/><Relationship Id="rId4" Target="../media/image79.png" Type="http://schemas.openxmlformats.org/officeDocument/2006/relationships/image"/></Relationships>
</file>

<file path=ppt/slides/_rels/slide4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80.png" Type="http://schemas.openxmlformats.org/officeDocument/2006/relationships/image"/><Relationship Id="rId4" Target="../media/image81.png" Type="http://schemas.openxmlformats.org/officeDocument/2006/relationships/image"/></Relationships>
</file>

<file path=ppt/slides/_rels/slide4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82.png" Type="http://schemas.openxmlformats.org/officeDocument/2006/relationships/image"/><Relationship Id="rId4" Target="../media/image83.png" Type="http://schemas.openxmlformats.org/officeDocument/2006/relationships/image"/><Relationship Id="rId5" Target="../media/image84.png" Type="http://schemas.openxmlformats.org/officeDocument/2006/relationships/image"/></Relationships>
</file>

<file path=ppt/slides/_rels/slide4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85.png" Type="http://schemas.openxmlformats.org/officeDocument/2006/relationships/image"/><Relationship Id="rId4" Target="../media/image86.png" Type="http://schemas.openxmlformats.org/officeDocument/2006/relationships/image"/></Relationships>
</file>

<file path=ppt/slides/_rels/slide5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87.png" Type="http://schemas.openxmlformats.org/officeDocument/2006/relationships/image"/><Relationship Id="rId4" Target="../media/image88.png" Type="http://schemas.openxmlformats.org/officeDocument/2006/relationships/image"/></Relationships>
</file>

<file path=ppt/slides/_rels/slide5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9.jpeg" Type="http://schemas.openxmlformats.org/officeDocument/2006/relationships/image"/></Relationships>
</file>

<file path=ppt/slides/_rels/slide5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90.png" Type="http://schemas.openxmlformats.org/officeDocument/2006/relationships/image"/><Relationship Id="rId4" Target="../media/image4.png" Type="http://schemas.openxmlformats.org/officeDocument/2006/relationships/image"/></Relationships>
</file>

<file path=ppt/slides/_rels/slide5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5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4.png" Type="http://schemas.openxmlformats.org/officeDocument/2006/relationships/image"/></Relationships>
</file>

<file path=ppt/slides/_rels/slide5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91.png" Type="http://schemas.openxmlformats.org/officeDocument/2006/relationships/image"/><Relationship Id="rId4" Target="../media/image92.svg" Type="http://schemas.openxmlformats.org/officeDocument/2006/relationships/image"/><Relationship Id="rId5" Target="../media/image93.png" Type="http://schemas.openxmlformats.org/officeDocument/2006/relationships/image"/><Relationship Id="rId6" Target="../media/image94.svg" Type="http://schemas.openxmlformats.org/officeDocument/2006/relationships/image"/></Relationships>
</file>

<file path=ppt/slides/_rels/slide5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95.png" Type="http://schemas.openxmlformats.org/officeDocument/2006/relationships/image"/><Relationship Id="rId4" Target="../media/image96.svg" Type="http://schemas.openxmlformats.org/officeDocument/2006/relationships/image"/><Relationship Id="rId5" Target="../media/image97.png" Type="http://schemas.openxmlformats.org/officeDocument/2006/relationships/image"/><Relationship Id="rId6" Target="../media/image98.svg" Type="http://schemas.openxmlformats.org/officeDocument/2006/relationships/image"/><Relationship Id="rId7" Target="../media/image4.png" Type="http://schemas.openxmlformats.org/officeDocument/2006/relationships/image"/></Relationships>
</file>

<file path=ppt/slides/_rels/slide5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95.png" Type="http://schemas.openxmlformats.org/officeDocument/2006/relationships/image"/><Relationship Id="rId4" Target="../media/image96.svg" Type="http://schemas.openxmlformats.org/officeDocument/2006/relationships/image"/><Relationship Id="rId5" Target="../media/image99.png" Type="http://schemas.openxmlformats.org/officeDocument/2006/relationships/image"/><Relationship Id="rId6" Target="../media/image100.svg" Type="http://schemas.openxmlformats.org/officeDocument/2006/relationships/image"/><Relationship Id="rId7" Target="../media/image4.png" Type="http://schemas.openxmlformats.org/officeDocument/2006/relationships/image"/></Relationships>
</file>

<file path=ppt/slides/_rels/slide5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95.png" Type="http://schemas.openxmlformats.org/officeDocument/2006/relationships/image"/><Relationship Id="rId4" Target="../media/image96.svg" Type="http://schemas.openxmlformats.org/officeDocument/2006/relationships/image"/><Relationship Id="rId5" Target="../media/image101.png" Type="http://schemas.openxmlformats.org/officeDocument/2006/relationships/image"/><Relationship Id="rId6" Target="../media/image102.svg" Type="http://schemas.openxmlformats.org/officeDocument/2006/relationships/image"/><Relationship Id="rId7" Target="../media/image4.png" Type="http://schemas.openxmlformats.org/officeDocument/2006/relationships/image"/></Relationships>
</file>

<file path=ppt/slides/_rels/slide5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95.png" Type="http://schemas.openxmlformats.org/officeDocument/2006/relationships/image"/><Relationship Id="rId4" Target="../media/image96.svg" Type="http://schemas.openxmlformats.org/officeDocument/2006/relationships/image"/><Relationship Id="rId5" Target="../media/image97.png" Type="http://schemas.openxmlformats.org/officeDocument/2006/relationships/image"/><Relationship Id="rId6" Target="../media/image98.svg" Type="http://schemas.openxmlformats.org/officeDocument/2006/relationships/image"/><Relationship Id="rId7" Target="../media/image4.png" Type="http://schemas.openxmlformats.org/officeDocument/2006/relationships/image"/></Relationships>
</file>

<file path=ppt/slides/_rels/slide6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03.png" Type="http://schemas.openxmlformats.org/officeDocument/2006/relationships/image"/><Relationship Id="rId4" Target="../media/image104.svg" Type="http://schemas.openxmlformats.org/officeDocument/2006/relationships/image"/></Relationships>
</file>

<file path=ppt/slides/_rels/slide6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95.png" Type="http://schemas.openxmlformats.org/officeDocument/2006/relationships/image"/><Relationship Id="rId4" Target="../media/image96.svg" Type="http://schemas.openxmlformats.org/officeDocument/2006/relationships/image"/><Relationship Id="rId5" Target="../media/image99.png" Type="http://schemas.openxmlformats.org/officeDocument/2006/relationships/image"/><Relationship Id="rId6" Target="../media/image100.svg" Type="http://schemas.openxmlformats.org/officeDocument/2006/relationships/image"/><Relationship Id="rId7" Target="../media/image4.png" Type="http://schemas.openxmlformats.org/officeDocument/2006/relationships/image"/></Relationships>
</file>

<file path=ppt/slides/_rels/slide6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95.png" Type="http://schemas.openxmlformats.org/officeDocument/2006/relationships/image"/><Relationship Id="rId4" Target="../media/image96.svg" Type="http://schemas.openxmlformats.org/officeDocument/2006/relationships/image"/><Relationship Id="rId5" Target="../media/image101.png" Type="http://schemas.openxmlformats.org/officeDocument/2006/relationships/image"/><Relationship Id="rId6" Target="../media/image102.svg" Type="http://schemas.openxmlformats.org/officeDocument/2006/relationships/image"/><Relationship Id="rId7" Target="../media/image4.png" Type="http://schemas.openxmlformats.org/officeDocument/2006/relationships/image"/></Relationships>
</file>

<file path=ppt/slides/_rels/slide6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4.png" Type="http://schemas.openxmlformats.org/officeDocument/2006/relationships/image"/></Relationships>
</file>

<file path=ppt/slides/_rels/slide6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05.png" Type="http://schemas.openxmlformats.org/officeDocument/2006/relationships/image"/></Relationships>
</file>

<file path=ppt/slides/_rels/slide6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06.png" Type="http://schemas.openxmlformats.org/officeDocument/2006/relationships/image"/></Relationships>
</file>

<file path=ppt/slides/_rels/slide6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07.png" Type="http://schemas.openxmlformats.org/officeDocument/2006/relationships/image"/></Relationships>
</file>

<file path=ppt/slides/_rels/slide6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08.png" Type="http://schemas.openxmlformats.org/officeDocument/2006/relationships/image"/></Relationships>
</file>

<file path=ppt/slides/_rels/slide6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09.png" Type="http://schemas.openxmlformats.org/officeDocument/2006/relationships/image"/></Relationships>
</file>

<file path=ppt/slides/_rels/slide6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7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7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7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s>
</file>

<file path=ppt/slides/_rels/slide7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10.png" Type="http://schemas.openxmlformats.org/officeDocument/2006/relationships/image"/></Relationships>
</file>

<file path=ppt/slides/_rels/slide7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11.png" Type="http://schemas.openxmlformats.org/officeDocument/2006/relationships/image"/><Relationship Id="rId4" Target="../media/image112.svg" Type="http://schemas.openxmlformats.org/officeDocument/2006/relationships/image"/><Relationship Id="rId5" Target="../media/image4.png" Type="http://schemas.openxmlformats.org/officeDocument/2006/relationships/image"/></Relationships>
</file>

<file path=ppt/slides/_rels/slide7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13.png" Type="http://schemas.openxmlformats.org/officeDocument/2006/relationships/image"/></Relationships>
</file>

<file path=ppt/slides/_rels/slide7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14.png" Type="http://schemas.openxmlformats.org/officeDocument/2006/relationships/image"/><Relationship Id="rId4" Target="../media/image115.svg" Type="http://schemas.openxmlformats.org/officeDocument/2006/relationships/image"/><Relationship Id="rId5" Target="../media/image116.png" Type="http://schemas.openxmlformats.org/officeDocument/2006/relationships/image"/><Relationship Id="rId6" Target="../media/image117.svg" Type="http://schemas.openxmlformats.org/officeDocument/2006/relationships/image"/><Relationship Id="rId7" Target="../media/image118.png" Type="http://schemas.openxmlformats.org/officeDocument/2006/relationships/image"/></Relationships>
</file>

<file path=ppt/slides/_rels/slide7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19.png" Type="http://schemas.openxmlformats.org/officeDocument/2006/relationships/image"/><Relationship Id="rId4" Target="../media/image120.svg" Type="http://schemas.openxmlformats.org/officeDocument/2006/relationships/image"/></Relationships>
</file>

<file path=ppt/slides/_rels/slide7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21.png" Type="http://schemas.openxmlformats.org/officeDocument/2006/relationships/image"/><Relationship Id="rId4" Target="../media/image122.svg" Type="http://schemas.openxmlformats.org/officeDocument/2006/relationships/image"/></Relationships>
</file>

<file path=ppt/slides/_rels/slide7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21.png" Type="http://schemas.openxmlformats.org/officeDocument/2006/relationships/image"/><Relationship Id="rId4" Target="../media/image122.svg" Type="http://schemas.openxmlformats.org/officeDocument/2006/relationships/image"/><Relationship Id="rId5" Target="../media/image4.png" Type="http://schemas.openxmlformats.org/officeDocument/2006/relationships/image"/></Relationships>
</file>

<file path=ppt/slides/_rels/slide8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8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4.png" Type="http://schemas.openxmlformats.org/officeDocument/2006/relationships/image"/></Relationships>
</file>

<file path=ppt/slides/_rels/slide8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3.jpeg" Type="http://schemas.openxmlformats.org/officeDocument/2006/relationships/image"/><Relationship Id="rId3" Target="../media/image1.png" Type="http://schemas.openxmlformats.org/officeDocument/2006/relationships/image"/></Relationships>
</file>

<file path=ppt/slides/_rels/slide8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4.png" Type="http://schemas.openxmlformats.org/officeDocument/2006/relationships/image"/></Relationships>
</file>

<file path=ppt/slides/_rels/slide8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5.jpeg" Type="http://schemas.openxmlformats.org/officeDocument/2006/relationships/image"/><Relationship Id="rId3" Target="../media/image1.png" Type="http://schemas.openxmlformats.org/officeDocument/2006/relationships/image"/></Relationships>
</file>

<file path=ppt/slides/_rels/slide8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4.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TextBox 3" id="3"/>
          <p:cNvSpPr txBox="true"/>
          <p:nvPr/>
        </p:nvSpPr>
        <p:spPr>
          <a:xfrm rot="0">
            <a:off x="0" y="1829447"/>
            <a:ext cx="13326089" cy="6668609"/>
          </a:xfrm>
          <a:prstGeom prst="rect">
            <a:avLst/>
          </a:prstGeom>
        </p:spPr>
        <p:txBody>
          <a:bodyPr anchor="t" rtlCol="false" tIns="0" lIns="0" bIns="0" rIns="0">
            <a:spAutoFit/>
          </a:bodyPr>
          <a:lstStyle/>
          <a:p>
            <a:pPr algn="ctr">
              <a:lnSpc>
                <a:spcPts val="26709"/>
              </a:lnSpc>
            </a:pPr>
            <a:r>
              <a:rPr lang="en-US" sz="19078" b="true">
                <a:solidFill>
                  <a:srgbClr val="008113"/>
                </a:solidFill>
                <a:latin typeface="Open Sans 1 Bold"/>
                <a:ea typeface="Open Sans 1 Bold"/>
                <a:cs typeface="Open Sans 1 Bold"/>
                <a:sym typeface="Open Sans 1 Bold"/>
              </a:rPr>
              <a:t>Por onde começar?</a:t>
            </a:r>
          </a:p>
        </p:txBody>
      </p:sp>
      <p:sp>
        <p:nvSpPr>
          <p:cNvPr name="Freeform 4" id="4"/>
          <p:cNvSpPr/>
          <p:nvPr/>
        </p:nvSpPr>
        <p:spPr>
          <a:xfrm flipH="false" flipV="false" rot="0">
            <a:off x="12796205" y="519914"/>
            <a:ext cx="5028417" cy="5150747"/>
          </a:xfrm>
          <a:custGeom>
            <a:avLst/>
            <a:gdLst/>
            <a:ahLst/>
            <a:cxnLst/>
            <a:rect r="r" b="b" t="t" l="l"/>
            <a:pathLst>
              <a:path h="5150747" w="5028417">
                <a:moveTo>
                  <a:pt x="0" y="0"/>
                </a:moveTo>
                <a:lnTo>
                  <a:pt x="5028416" y="0"/>
                </a:lnTo>
                <a:lnTo>
                  <a:pt x="5028416" y="5150747"/>
                </a:lnTo>
                <a:lnTo>
                  <a:pt x="0" y="515074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200832" y="232082"/>
            <a:ext cx="1985340" cy="1593236"/>
          </a:xfrm>
          <a:custGeom>
            <a:avLst/>
            <a:gdLst/>
            <a:ahLst/>
            <a:cxnLst/>
            <a:rect r="r" b="b" t="t" l="l"/>
            <a:pathLst>
              <a:path h="1593236" w="1985340">
                <a:moveTo>
                  <a:pt x="0" y="0"/>
                </a:moveTo>
                <a:lnTo>
                  <a:pt x="1985340" y="0"/>
                </a:lnTo>
                <a:lnTo>
                  <a:pt x="1985340" y="1593236"/>
                </a:lnTo>
                <a:lnTo>
                  <a:pt x="0" y="1593236"/>
                </a:lnTo>
                <a:lnTo>
                  <a:pt x="0" y="0"/>
                </a:lnTo>
                <a:close/>
              </a:path>
            </a:pathLst>
          </a:custGeom>
          <a:blipFill>
            <a:blip r:embed="rId5"/>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TextBox 3" id="3"/>
          <p:cNvSpPr txBox="true"/>
          <p:nvPr/>
        </p:nvSpPr>
        <p:spPr>
          <a:xfrm rot="0">
            <a:off x="3639516" y="342900"/>
            <a:ext cx="13939646" cy="7887114"/>
          </a:xfrm>
          <a:prstGeom prst="rect">
            <a:avLst/>
          </a:prstGeom>
        </p:spPr>
        <p:txBody>
          <a:bodyPr anchor="t" rtlCol="false" tIns="0" lIns="0" bIns="0" rIns="0">
            <a:spAutoFit/>
          </a:bodyPr>
          <a:lstStyle/>
          <a:p>
            <a:pPr algn="ctr">
              <a:lnSpc>
                <a:spcPts val="21356"/>
              </a:lnSpc>
            </a:pPr>
            <a:r>
              <a:rPr lang="en-US" sz="11799" b="true">
                <a:solidFill>
                  <a:srgbClr val="008113"/>
                </a:solidFill>
                <a:latin typeface="Open Sans 1 Bold"/>
                <a:ea typeface="Open Sans 1 Bold"/>
                <a:cs typeface="Open Sans 1 Bold"/>
                <a:sym typeface="Open Sans 1 Bold"/>
              </a:rPr>
              <a:t>Conteúdo para os Promotores de Missões</a:t>
            </a:r>
          </a:p>
        </p:txBody>
      </p:sp>
      <p:sp>
        <p:nvSpPr>
          <p:cNvPr name="Freeform 4" id="4"/>
          <p:cNvSpPr/>
          <p:nvPr/>
        </p:nvSpPr>
        <p:spPr>
          <a:xfrm flipH="false" flipV="false" rot="0">
            <a:off x="566267" y="5143500"/>
            <a:ext cx="4257590" cy="4257590"/>
          </a:xfrm>
          <a:custGeom>
            <a:avLst/>
            <a:gdLst/>
            <a:ahLst/>
            <a:cxnLst/>
            <a:rect r="r" b="b" t="t" l="l"/>
            <a:pathLst>
              <a:path h="4257590" w="4257590">
                <a:moveTo>
                  <a:pt x="0" y="0"/>
                </a:moveTo>
                <a:lnTo>
                  <a:pt x="4257590" y="0"/>
                </a:lnTo>
                <a:lnTo>
                  <a:pt x="4257590" y="4257590"/>
                </a:lnTo>
                <a:lnTo>
                  <a:pt x="0" y="4257590"/>
                </a:lnTo>
                <a:lnTo>
                  <a:pt x="0" y="0"/>
                </a:lnTo>
                <a:close/>
              </a:path>
            </a:pathLst>
          </a:custGeom>
          <a:blipFill>
            <a:blip r:embed="rId3"/>
            <a:stretch>
              <a:fillRect l="0" t="0" r="0" b="0"/>
            </a:stretch>
          </a:blipFill>
        </p:spPr>
      </p:sp>
      <p:sp>
        <p:nvSpPr>
          <p:cNvPr name="Freeform 5" id="5"/>
          <p:cNvSpPr/>
          <p:nvPr/>
        </p:nvSpPr>
        <p:spPr>
          <a:xfrm flipH="false" flipV="false" rot="0">
            <a:off x="200832" y="232082"/>
            <a:ext cx="1985340" cy="1593236"/>
          </a:xfrm>
          <a:custGeom>
            <a:avLst/>
            <a:gdLst/>
            <a:ahLst/>
            <a:cxnLst/>
            <a:rect r="r" b="b" t="t" l="l"/>
            <a:pathLst>
              <a:path h="1593236" w="1985340">
                <a:moveTo>
                  <a:pt x="0" y="0"/>
                </a:moveTo>
                <a:lnTo>
                  <a:pt x="1985340" y="0"/>
                </a:lnTo>
                <a:lnTo>
                  <a:pt x="1985340" y="1593236"/>
                </a:lnTo>
                <a:lnTo>
                  <a:pt x="0" y="1593236"/>
                </a:lnTo>
                <a:lnTo>
                  <a:pt x="0" y="0"/>
                </a:lnTo>
                <a:close/>
              </a:path>
            </a:pathLst>
          </a:custGeom>
          <a:blipFill>
            <a:blip r:embed="rId4"/>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Freeform 3" id="3"/>
          <p:cNvSpPr/>
          <p:nvPr/>
        </p:nvSpPr>
        <p:spPr>
          <a:xfrm flipH="false" flipV="false" rot="0">
            <a:off x="7086600" y="506692"/>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TextBox 4" id="4"/>
          <p:cNvSpPr txBox="true"/>
          <p:nvPr/>
        </p:nvSpPr>
        <p:spPr>
          <a:xfrm rot="0">
            <a:off x="2350722" y="4749658"/>
            <a:ext cx="14129106" cy="1451056"/>
          </a:xfrm>
          <a:prstGeom prst="rect">
            <a:avLst/>
          </a:prstGeom>
        </p:spPr>
        <p:txBody>
          <a:bodyPr anchor="t" rtlCol="false" tIns="0" lIns="0" bIns="0" rIns="0">
            <a:spAutoFit/>
          </a:bodyPr>
          <a:lstStyle/>
          <a:p>
            <a:pPr algn="ctr">
              <a:lnSpc>
                <a:spcPts val="11899"/>
              </a:lnSpc>
            </a:pPr>
            <a:r>
              <a:rPr lang="en-US" sz="8499" b="true">
                <a:solidFill>
                  <a:srgbClr val="008113"/>
                </a:solidFill>
                <a:latin typeface="Open Sans 2 Bold"/>
                <a:ea typeface="Open Sans 2 Bold"/>
                <a:cs typeface="Open Sans 2 Bold"/>
                <a:sym typeface="Open Sans 2 Bold"/>
              </a:rPr>
              <a:t>Curso de Promotores</a:t>
            </a:r>
          </a:p>
        </p:txBody>
      </p:sp>
      <p:sp>
        <p:nvSpPr>
          <p:cNvPr name="TextBox 5" id="5"/>
          <p:cNvSpPr txBox="true"/>
          <p:nvPr/>
        </p:nvSpPr>
        <p:spPr>
          <a:xfrm rot="0">
            <a:off x="3141799" y="6086414"/>
            <a:ext cx="8059601" cy="3934610"/>
          </a:xfrm>
          <a:prstGeom prst="rect">
            <a:avLst/>
          </a:prstGeom>
        </p:spPr>
        <p:txBody>
          <a:bodyPr anchor="t" rtlCol="false" tIns="0" lIns="0" bIns="0" rIns="0">
            <a:spAutoFit/>
          </a:bodyPr>
          <a:lstStyle/>
          <a:p>
            <a:pPr algn="l" marL="1209028" indent="-604514" lvl="1">
              <a:lnSpc>
                <a:spcPts val="7839"/>
              </a:lnSpc>
              <a:buFont typeface="Arial"/>
              <a:buChar char="•"/>
            </a:pPr>
            <a:r>
              <a:rPr lang="en-US" sz="5599">
                <a:solidFill>
                  <a:srgbClr val="008113"/>
                </a:solidFill>
                <a:latin typeface="Open Sans 2"/>
                <a:ea typeface="Open Sans 2"/>
                <a:cs typeface="Open Sans 2"/>
                <a:sym typeface="Open Sans 2"/>
              </a:rPr>
              <a:t>On-line</a:t>
            </a:r>
          </a:p>
          <a:p>
            <a:pPr algn="l" marL="1209028" indent="-604514" lvl="1">
              <a:lnSpc>
                <a:spcPts val="7839"/>
              </a:lnSpc>
              <a:buFont typeface="Arial"/>
              <a:buChar char="•"/>
            </a:pPr>
            <a:r>
              <a:rPr lang="en-US" sz="5599">
                <a:solidFill>
                  <a:srgbClr val="008113"/>
                </a:solidFill>
                <a:latin typeface="Open Sans 2"/>
                <a:ea typeface="Open Sans 2"/>
                <a:cs typeface="Open Sans 2"/>
                <a:sym typeface="Open Sans 2"/>
              </a:rPr>
              <a:t>Gratuito</a:t>
            </a:r>
          </a:p>
          <a:p>
            <a:pPr algn="l" marL="1209028" indent="-604514" lvl="1">
              <a:lnSpc>
                <a:spcPts val="7839"/>
              </a:lnSpc>
              <a:buFont typeface="Arial"/>
              <a:buChar char="•"/>
            </a:pPr>
            <a:r>
              <a:rPr lang="en-US" sz="5599">
                <a:solidFill>
                  <a:srgbClr val="008113"/>
                </a:solidFill>
                <a:latin typeface="Open Sans 2"/>
                <a:ea typeface="Open Sans 2"/>
                <a:cs typeface="Open Sans 2"/>
                <a:sym typeface="Open Sans 2"/>
              </a:rPr>
              <a:t>Vídeo aulas</a:t>
            </a:r>
          </a:p>
          <a:p>
            <a:pPr algn="l" marL="1209028" indent="-604514" lvl="1">
              <a:lnSpc>
                <a:spcPts val="7839"/>
              </a:lnSpc>
              <a:buFont typeface="Arial"/>
              <a:buChar char="•"/>
            </a:pPr>
            <a:r>
              <a:rPr lang="en-US" sz="5599">
                <a:solidFill>
                  <a:srgbClr val="008113"/>
                </a:solidFill>
                <a:latin typeface="Open Sans 2"/>
                <a:ea typeface="Open Sans 2"/>
                <a:cs typeface="Open Sans 2"/>
                <a:sym typeface="Open Sans 2"/>
              </a:rPr>
              <a:t>Certificado</a:t>
            </a:r>
          </a:p>
        </p:txBody>
      </p:sp>
      <p:sp>
        <p:nvSpPr>
          <p:cNvPr name="Freeform 6" id="6"/>
          <p:cNvSpPr/>
          <p:nvPr/>
        </p:nvSpPr>
        <p:spPr>
          <a:xfrm flipH="false" flipV="false" rot="0">
            <a:off x="200832" y="232082"/>
            <a:ext cx="1985340" cy="1593236"/>
          </a:xfrm>
          <a:custGeom>
            <a:avLst/>
            <a:gdLst/>
            <a:ahLst/>
            <a:cxnLst/>
            <a:rect r="r" b="b" t="t" l="l"/>
            <a:pathLst>
              <a:path h="1593236" w="1985340">
                <a:moveTo>
                  <a:pt x="0" y="0"/>
                </a:moveTo>
                <a:lnTo>
                  <a:pt x="1985340" y="0"/>
                </a:lnTo>
                <a:lnTo>
                  <a:pt x="1985340" y="1593236"/>
                </a:lnTo>
                <a:lnTo>
                  <a:pt x="0" y="1593236"/>
                </a:lnTo>
                <a:lnTo>
                  <a:pt x="0" y="0"/>
                </a:lnTo>
                <a:close/>
              </a:path>
            </a:pathLst>
          </a:custGeom>
          <a:blipFill>
            <a:blip r:embed="rId5"/>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TextBox 3" id="3"/>
          <p:cNvSpPr txBox="true"/>
          <p:nvPr/>
        </p:nvSpPr>
        <p:spPr>
          <a:xfrm rot="0">
            <a:off x="290091" y="352954"/>
            <a:ext cx="15878016" cy="9495368"/>
          </a:xfrm>
          <a:prstGeom prst="rect">
            <a:avLst/>
          </a:prstGeom>
        </p:spPr>
        <p:txBody>
          <a:bodyPr anchor="t" rtlCol="false" tIns="0" lIns="0" bIns="0" rIns="0">
            <a:spAutoFit/>
          </a:bodyPr>
          <a:lstStyle/>
          <a:p>
            <a:pPr algn="l">
              <a:lnSpc>
                <a:spcPts val="6860"/>
              </a:lnSpc>
              <a:spcBef>
                <a:spcPct val="0"/>
              </a:spcBef>
            </a:pPr>
            <a:r>
              <a:rPr lang="en-US" b="true" sz="4900">
                <a:solidFill>
                  <a:srgbClr val="008113"/>
                </a:solidFill>
                <a:latin typeface="Open Sans 2 Bold"/>
                <a:ea typeface="Open Sans 2 Bold"/>
                <a:cs typeface="Open Sans 2 Bold"/>
                <a:sym typeface="Open Sans 2 Bold"/>
              </a:rPr>
              <a:t>CURSO DE </a:t>
            </a:r>
            <a:r>
              <a:rPr lang="en-US" b="true" sz="4900">
                <a:solidFill>
                  <a:srgbClr val="008113"/>
                </a:solidFill>
                <a:latin typeface="Open Sans 2 Bold"/>
                <a:ea typeface="Open Sans 2 Bold"/>
                <a:cs typeface="Open Sans 2 Bold"/>
                <a:sym typeface="Open Sans 2 Bold"/>
              </a:rPr>
              <a:t>PROMOTORES DE MISSÕES – 4 módulos</a:t>
            </a:r>
          </a:p>
          <a:p>
            <a:pPr algn="l">
              <a:lnSpc>
                <a:spcPts val="6860"/>
              </a:lnSpc>
              <a:spcBef>
                <a:spcPct val="0"/>
              </a:spcBef>
            </a:pPr>
            <a:r>
              <a:rPr lang="en-US" b="true" sz="4900">
                <a:solidFill>
                  <a:srgbClr val="008113"/>
                </a:solidFill>
                <a:latin typeface="Open Sans 2 Bold"/>
                <a:ea typeface="Open Sans 2 Bold"/>
                <a:cs typeface="Open Sans 2 Bold"/>
                <a:sym typeface="Open Sans 2 Bold"/>
              </a:rPr>
              <a:t> </a:t>
            </a:r>
          </a:p>
          <a:p>
            <a:pPr algn="l">
              <a:lnSpc>
                <a:spcPts val="6860"/>
              </a:lnSpc>
              <a:spcBef>
                <a:spcPct val="0"/>
              </a:spcBef>
            </a:pPr>
            <a:r>
              <a:rPr lang="en-US" b="true" sz="4900">
                <a:solidFill>
                  <a:srgbClr val="008113"/>
                </a:solidFill>
                <a:latin typeface="Open Sans 2 Bold"/>
                <a:ea typeface="Open Sans 2 Bold"/>
                <a:cs typeface="Open Sans 2 Bold"/>
                <a:sym typeface="Open Sans 2 Bold"/>
              </a:rPr>
              <a:t>I. Mobilização Missionária </a:t>
            </a:r>
          </a:p>
          <a:p>
            <a:pPr algn="l">
              <a:lnSpc>
                <a:spcPts val="6860"/>
              </a:lnSpc>
              <a:spcBef>
                <a:spcPct val="0"/>
              </a:spcBef>
            </a:pPr>
            <a:r>
              <a:rPr lang="en-US" b="true" sz="4900">
                <a:solidFill>
                  <a:srgbClr val="008113"/>
                </a:solidFill>
                <a:latin typeface="Open Sans 2 Bold"/>
                <a:ea typeface="Open Sans 2 Bold"/>
                <a:cs typeface="Open Sans 2 Bold"/>
                <a:sym typeface="Open Sans 2 Bold"/>
              </a:rPr>
              <a:t> </a:t>
            </a:r>
          </a:p>
          <a:p>
            <a:pPr algn="l">
              <a:lnSpc>
                <a:spcPts val="6860"/>
              </a:lnSpc>
              <a:spcBef>
                <a:spcPct val="0"/>
              </a:spcBef>
            </a:pPr>
            <a:r>
              <a:rPr lang="en-US" b="true" sz="4900">
                <a:solidFill>
                  <a:srgbClr val="008113"/>
                </a:solidFill>
                <a:latin typeface="Open Sans 2 Bold"/>
                <a:ea typeface="Open Sans 2 Bold"/>
                <a:cs typeface="Open Sans 2 Bold"/>
                <a:sym typeface="Open Sans 2 Bold"/>
              </a:rPr>
              <a:t>II. Vocação Missionária </a:t>
            </a:r>
          </a:p>
          <a:p>
            <a:pPr algn="l">
              <a:lnSpc>
                <a:spcPts val="6860"/>
              </a:lnSpc>
              <a:spcBef>
                <a:spcPct val="0"/>
              </a:spcBef>
            </a:pPr>
          </a:p>
          <a:p>
            <a:pPr algn="l">
              <a:lnSpc>
                <a:spcPts val="6860"/>
              </a:lnSpc>
              <a:spcBef>
                <a:spcPct val="0"/>
              </a:spcBef>
            </a:pPr>
            <a:r>
              <a:rPr lang="en-US" b="true" sz="4900">
                <a:solidFill>
                  <a:srgbClr val="008113"/>
                </a:solidFill>
                <a:latin typeface="Open Sans 2 Bold"/>
                <a:ea typeface="Open Sans 2 Bold"/>
                <a:cs typeface="Open Sans 2 Bold"/>
                <a:sym typeface="Open Sans 2 Bold"/>
              </a:rPr>
              <a:t>III. Dicas Práticas de Mobilização</a:t>
            </a:r>
          </a:p>
          <a:p>
            <a:pPr algn="l">
              <a:lnSpc>
                <a:spcPts val="6860"/>
              </a:lnSpc>
              <a:spcBef>
                <a:spcPct val="0"/>
              </a:spcBef>
            </a:pPr>
            <a:r>
              <a:rPr lang="en-US" b="true" sz="4900">
                <a:solidFill>
                  <a:srgbClr val="008113"/>
                </a:solidFill>
                <a:latin typeface="Open Sans 2 Bold"/>
                <a:ea typeface="Open Sans 2 Bold"/>
                <a:cs typeface="Open Sans 2 Bold"/>
                <a:sym typeface="Open Sans 2 Bold"/>
              </a:rPr>
              <a:t> </a:t>
            </a:r>
          </a:p>
          <a:p>
            <a:pPr algn="l">
              <a:lnSpc>
                <a:spcPts val="6860"/>
              </a:lnSpc>
              <a:spcBef>
                <a:spcPct val="0"/>
              </a:spcBef>
            </a:pPr>
            <a:r>
              <a:rPr lang="en-US" b="true" sz="4900">
                <a:solidFill>
                  <a:srgbClr val="008113"/>
                </a:solidFill>
                <a:latin typeface="Open Sans 2 Bold"/>
                <a:ea typeface="Open Sans 2 Bold"/>
                <a:cs typeface="Open Sans 2 Bold"/>
                <a:sym typeface="Open Sans 2 Bold"/>
              </a:rPr>
              <a:t>IV. Enfrentando os obstáculos</a:t>
            </a:r>
          </a:p>
          <a:p>
            <a:pPr algn="ctr">
              <a:lnSpc>
                <a:spcPts val="6860"/>
              </a:lnSpc>
              <a:spcBef>
                <a:spcPct val="0"/>
              </a:spcBef>
            </a:pPr>
          </a:p>
          <a:p>
            <a:pPr algn="ctr">
              <a:lnSpc>
                <a:spcPts val="6860"/>
              </a:lnSpc>
              <a:spcBef>
                <a:spcPct val="0"/>
              </a:spcBef>
            </a:pPr>
            <a:r>
              <a:rPr lang="en-US" b="true" sz="4900">
                <a:solidFill>
                  <a:srgbClr val="000000"/>
                </a:solidFill>
                <a:latin typeface="Open Sans 2 Bold"/>
                <a:ea typeface="Open Sans 2 Bold"/>
                <a:cs typeface="Open Sans 2 Bold"/>
                <a:sym typeface="Open Sans 2 Bold"/>
              </a:rPr>
              <a:t> </a:t>
            </a:r>
          </a:p>
        </p:txBody>
      </p:sp>
      <p:sp>
        <p:nvSpPr>
          <p:cNvPr name="Freeform 4" id="4"/>
          <p:cNvSpPr/>
          <p:nvPr/>
        </p:nvSpPr>
        <p:spPr>
          <a:xfrm flipH="false" flipV="false" rot="0">
            <a:off x="11349826" y="2169989"/>
            <a:ext cx="3216894" cy="4669979"/>
          </a:xfrm>
          <a:custGeom>
            <a:avLst/>
            <a:gdLst/>
            <a:ahLst/>
            <a:cxnLst/>
            <a:rect r="r" b="b" t="t" l="l"/>
            <a:pathLst>
              <a:path h="4669979" w="3216894">
                <a:moveTo>
                  <a:pt x="0" y="0"/>
                </a:moveTo>
                <a:lnTo>
                  <a:pt x="3216894" y="0"/>
                </a:lnTo>
                <a:lnTo>
                  <a:pt x="3216894" y="4669979"/>
                </a:lnTo>
                <a:lnTo>
                  <a:pt x="0" y="4669979"/>
                </a:lnTo>
                <a:lnTo>
                  <a:pt x="0" y="0"/>
                </a:lnTo>
                <a:close/>
              </a:path>
            </a:pathLst>
          </a:custGeom>
          <a:blipFill>
            <a:blip r:embed="rId3"/>
            <a:stretch>
              <a:fillRect l="0" t="0" r="0" b="0"/>
            </a:stretch>
          </a:blipFill>
          <a:ln w="95250" cap="sq">
            <a:solidFill>
              <a:srgbClr val="008113"/>
            </a:solidFill>
            <a:prstDash val="solid"/>
            <a:miter/>
          </a:ln>
        </p:spPr>
      </p:sp>
      <p:sp>
        <p:nvSpPr>
          <p:cNvPr name="Freeform 5" id="5"/>
          <p:cNvSpPr/>
          <p:nvPr/>
        </p:nvSpPr>
        <p:spPr>
          <a:xfrm flipH="false" flipV="false" rot="0">
            <a:off x="13791730" y="4588321"/>
            <a:ext cx="3207494" cy="4669979"/>
          </a:xfrm>
          <a:custGeom>
            <a:avLst/>
            <a:gdLst/>
            <a:ahLst/>
            <a:cxnLst/>
            <a:rect r="r" b="b" t="t" l="l"/>
            <a:pathLst>
              <a:path h="4669979" w="3207494">
                <a:moveTo>
                  <a:pt x="0" y="0"/>
                </a:moveTo>
                <a:lnTo>
                  <a:pt x="3207494" y="0"/>
                </a:lnTo>
                <a:lnTo>
                  <a:pt x="3207494" y="4669979"/>
                </a:lnTo>
                <a:lnTo>
                  <a:pt x="0" y="4669979"/>
                </a:lnTo>
                <a:lnTo>
                  <a:pt x="0" y="0"/>
                </a:lnTo>
                <a:close/>
              </a:path>
            </a:pathLst>
          </a:custGeom>
          <a:blipFill>
            <a:blip r:embed="rId4"/>
            <a:stretch>
              <a:fillRect l="0" t="0" r="0" b="0"/>
            </a:stretch>
          </a:blipFill>
          <a:ln w="95250" cap="sq">
            <a:solidFill>
              <a:srgbClr val="008113"/>
            </a:solidFill>
            <a:prstDash val="solid"/>
            <a:miter/>
          </a:ln>
        </p:spPr>
      </p:sp>
      <p:sp>
        <p:nvSpPr>
          <p:cNvPr name="TextBox 6" id="6"/>
          <p:cNvSpPr txBox="true"/>
          <p:nvPr/>
        </p:nvSpPr>
        <p:spPr>
          <a:xfrm rot="0">
            <a:off x="11794158" y="2842963"/>
            <a:ext cx="2328230" cy="828004"/>
          </a:xfrm>
          <a:prstGeom prst="rect">
            <a:avLst/>
          </a:prstGeom>
        </p:spPr>
        <p:txBody>
          <a:bodyPr anchor="t" rtlCol="false" tIns="0" lIns="0" bIns="0" rIns="0">
            <a:spAutoFit/>
          </a:bodyPr>
          <a:lstStyle/>
          <a:p>
            <a:pPr algn="ctr">
              <a:lnSpc>
                <a:spcPts val="6859"/>
              </a:lnSpc>
              <a:spcBef>
                <a:spcPct val="0"/>
              </a:spcBef>
            </a:pPr>
            <a:r>
              <a:rPr lang="en-US" sz="4899">
                <a:solidFill>
                  <a:srgbClr val="008113"/>
                </a:solidFill>
                <a:latin typeface="Open Sans 2"/>
                <a:ea typeface="Open Sans 2"/>
                <a:cs typeface="Open Sans 2"/>
                <a:sym typeface="Open Sans 2"/>
              </a:rPr>
              <a:t>Apostila</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Freeform 3" id="3"/>
          <p:cNvSpPr/>
          <p:nvPr/>
        </p:nvSpPr>
        <p:spPr>
          <a:xfrm flipH="false" flipV="false" rot="0">
            <a:off x="7086600" y="252138"/>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0">
            <a:off x="1967995" y="4542109"/>
            <a:ext cx="15494362" cy="1451056"/>
          </a:xfrm>
          <a:prstGeom prst="rect">
            <a:avLst/>
          </a:prstGeom>
        </p:spPr>
        <p:txBody>
          <a:bodyPr anchor="t" rtlCol="false" tIns="0" lIns="0" bIns="0" rIns="0">
            <a:spAutoFit/>
          </a:bodyPr>
          <a:lstStyle/>
          <a:p>
            <a:pPr algn="ctr">
              <a:lnSpc>
                <a:spcPts val="11899"/>
              </a:lnSpc>
            </a:pPr>
            <a:r>
              <a:rPr lang="en-US" sz="8499" b="true">
                <a:solidFill>
                  <a:srgbClr val="008113"/>
                </a:solidFill>
                <a:latin typeface="Open Sans 2 Bold"/>
                <a:ea typeface="Open Sans 2 Bold"/>
                <a:cs typeface="Open Sans 2 Bold"/>
                <a:sym typeface="Open Sans 2 Bold"/>
              </a:rPr>
              <a:t>Mentoria de Promotores</a:t>
            </a:r>
          </a:p>
        </p:txBody>
      </p:sp>
      <p:sp>
        <p:nvSpPr>
          <p:cNvPr name="TextBox 5" id="5"/>
          <p:cNvSpPr txBox="true"/>
          <p:nvPr/>
        </p:nvSpPr>
        <p:spPr>
          <a:xfrm rot="0">
            <a:off x="2395352" y="6244536"/>
            <a:ext cx="13415120" cy="4197837"/>
          </a:xfrm>
          <a:prstGeom prst="rect">
            <a:avLst/>
          </a:prstGeom>
        </p:spPr>
        <p:txBody>
          <a:bodyPr anchor="t" rtlCol="false" tIns="0" lIns="0" bIns="0" rIns="0">
            <a:spAutoFit/>
          </a:bodyPr>
          <a:lstStyle/>
          <a:p>
            <a:pPr algn="l" marL="1057901" indent="-528951" lvl="1">
              <a:lnSpc>
                <a:spcPts val="6859"/>
              </a:lnSpc>
              <a:buFont typeface="Arial"/>
              <a:buChar char="•"/>
            </a:pPr>
            <a:r>
              <a:rPr lang="en-US" sz="4899">
                <a:solidFill>
                  <a:srgbClr val="008113"/>
                </a:solidFill>
                <a:latin typeface="Open Sans 2"/>
                <a:ea typeface="Open Sans 2"/>
                <a:cs typeface="Open Sans 2"/>
                <a:sym typeface="Open Sans 2"/>
              </a:rPr>
              <a:t>On-line</a:t>
            </a:r>
          </a:p>
          <a:p>
            <a:pPr algn="l" marL="1057901" indent="-528951" lvl="1">
              <a:lnSpc>
                <a:spcPts val="6859"/>
              </a:lnSpc>
              <a:buFont typeface="Arial"/>
              <a:buChar char="•"/>
            </a:pPr>
            <a:r>
              <a:rPr lang="en-US" sz="4899">
                <a:solidFill>
                  <a:srgbClr val="008113"/>
                </a:solidFill>
                <a:latin typeface="Open Sans 2"/>
                <a:ea typeface="Open Sans 2"/>
                <a:cs typeface="Open Sans 2"/>
                <a:sym typeface="Open Sans 2"/>
              </a:rPr>
              <a:t>Gratuito</a:t>
            </a:r>
          </a:p>
          <a:p>
            <a:pPr algn="l" marL="1057901" indent="-528951" lvl="1">
              <a:lnSpc>
                <a:spcPts val="6859"/>
              </a:lnSpc>
              <a:buFont typeface="Arial"/>
              <a:buChar char="•"/>
            </a:pPr>
            <a:r>
              <a:rPr lang="en-US" sz="4899">
                <a:solidFill>
                  <a:srgbClr val="008113"/>
                </a:solidFill>
                <a:latin typeface="Open Sans 2"/>
                <a:ea typeface="Open Sans 2"/>
                <a:cs typeface="Open Sans 2"/>
                <a:sym typeface="Open Sans 2"/>
              </a:rPr>
              <a:t>Aulas mensais ao vivo pelo Zoom</a:t>
            </a:r>
          </a:p>
          <a:p>
            <a:pPr algn="l" marL="1057901" indent="-528951" lvl="1">
              <a:lnSpc>
                <a:spcPts val="6859"/>
              </a:lnSpc>
              <a:buFont typeface="Arial"/>
              <a:buChar char="•"/>
            </a:pPr>
            <a:r>
              <a:rPr lang="en-US" sz="4899">
                <a:solidFill>
                  <a:srgbClr val="008113"/>
                </a:solidFill>
                <a:latin typeface="Open Sans 2"/>
                <a:ea typeface="Open Sans 2"/>
                <a:cs typeface="Open Sans 2"/>
                <a:sym typeface="Open Sans 2"/>
              </a:rPr>
              <a:t>Certificado a cada 12 aulas</a:t>
            </a:r>
          </a:p>
          <a:p>
            <a:pPr algn="l">
              <a:lnSpc>
                <a:spcPts val="6019"/>
              </a:lnSpc>
            </a:pPr>
          </a:p>
        </p:txBody>
      </p:sp>
      <p:sp>
        <p:nvSpPr>
          <p:cNvPr name="Freeform 6" id="6"/>
          <p:cNvSpPr/>
          <p:nvPr/>
        </p:nvSpPr>
        <p:spPr>
          <a:xfrm flipH="false" flipV="false" rot="0">
            <a:off x="200832" y="232082"/>
            <a:ext cx="1985340" cy="1593236"/>
          </a:xfrm>
          <a:custGeom>
            <a:avLst/>
            <a:gdLst/>
            <a:ahLst/>
            <a:cxnLst/>
            <a:rect r="r" b="b" t="t" l="l"/>
            <a:pathLst>
              <a:path h="1593236" w="1985340">
                <a:moveTo>
                  <a:pt x="0" y="0"/>
                </a:moveTo>
                <a:lnTo>
                  <a:pt x="1985340" y="0"/>
                </a:lnTo>
                <a:lnTo>
                  <a:pt x="1985340" y="1593236"/>
                </a:lnTo>
                <a:lnTo>
                  <a:pt x="0" y="1593236"/>
                </a:lnTo>
                <a:lnTo>
                  <a:pt x="0" y="0"/>
                </a:lnTo>
                <a:close/>
              </a:path>
            </a:pathLst>
          </a:custGeom>
          <a:blipFill>
            <a:blip r:embed="rId5"/>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Freeform 3" id="3"/>
          <p:cNvSpPr/>
          <p:nvPr/>
        </p:nvSpPr>
        <p:spPr>
          <a:xfrm flipH="false" flipV="false" rot="0">
            <a:off x="7086600" y="102870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0">
            <a:off x="1407216" y="5727162"/>
            <a:ext cx="15473568" cy="1451056"/>
          </a:xfrm>
          <a:prstGeom prst="rect">
            <a:avLst/>
          </a:prstGeom>
        </p:spPr>
        <p:txBody>
          <a:bodyPr anchor="t" rtlCol="false" tIns="0" lIns="0" bIns="0" rIns="0">
            <a:spAutoFit/>
          </a:bodyPr>
          <a:lstStyle/>
          <a:p>
            <a:pPr algn="ctr">
              <a:lnSpc>
                <a:spcPts val="11899"/>
              </a:lnSpc>
            </a:pPr>
            <a:r>
              <a:rPr lang="en-US" sz="8499" b="true">
                <a:solidFill>
                  <a:srgbClr val="008113"/>
                </a:solidFill>
                <a:latin typeface="Open Sans 2 Bold"/>
                <a:ea typeface="Open Sans 2 Bold"/>
                <a:cs typeface="Open Sans 2 Bold"/>
                <a:sym typeface="Open Sans 2 Bold"/>
              </a:rPr>
              <a:t>Cadastro de Promotores</a:t>
            </a:r>
          </a:p>
        </p:txBody>
      </p:sp>
      <p:sp>
        <p:nvSpPr>
          <p:cNvPr name="Freeform 5" id="5"/>
          <p:cNvSpPr/>
          <p:nvPr/>
        </p:nvSpPr>
        <p:spPr>
          <a:xfrm flipH="false" flipV="false" rot="0">
            <a:off x="200832" y="232082"/>
            <a:ext cx="1985340" cy="1593236"/>
          </a:xfrm>
          <a:custGeom>
            <a:avLst/>
            <a:gdLst/>
            <a:ahLst/>
            <a:cxnLst/>
            <a:rect r="r" b="b" t="t" l="l"/>
            <a:pathLst>
              <a:path h="1593236" w="1985340">
                <a:moveTo>
                  <a:pt x="0" y="0"/>
                </a:moveTo>
                <a:lnTo>
                  <a:pt x="1985340" y="0"/>
                </a:lnTo>
                <a:lnTo>
                  <a:pt x="1985340" y="1593236"/>
                </a:lnTo>
                <a:lnTo>
                  <a:pt x="0" y="1593236"/>
                </a:lnTo>
                <a:lnTo>
                  <a:pt x="0" y="0"/>
                </a:lnTo>
                <a:close/>
              </a:path>
            </a:pathLst>
          </a:custGeom>
          <a:blipFill>
            <a:blip r:embed="rId5"/>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Freeform 3" id="3"/>
          <p:cNvSpPr/>
          <p:nvPr/>
        </p:nvSpPr>
        <p:spPr>
          <a:xfrm flipH="false" flipV="false" rot="0">
            <a:off x="493148" y="347883"/>
            <a:ext cx="11156690" cy="4936835"/>
          </a:xfrm>
          <a:custGeom>
            <a:avLst/>
            <a:gdLst/>
            <a:ahLst/>
            <a:cxnLst/>
            <a:rect r="r" b="b" t="t" l="l"/>
            <a:pathLst>
              <a:path h="4936835" w="11156690">
                <a:moveTo>
                  <a:pt x="0" y="0"/>
                </a:moveTo>
                <a:lnTo>
                  <a:pt x="11156690" y="0"/>
                </a:lnTo>
                <a:lnTo>
                  <a:pt x="11156690" y="4936835"/>
                </a:lnTo>
                <a:lnTo>
                  <a:pt x="0" y="4936835"/>
                </a:lnTo>
                <a:lnTo>
                  <a:pt x="0" y="0"/>
                </a:lnTo>
                <a:close/>
              </a:path>
            </a:pathLst>
          </a:custGeom>
          <a:blipFill>
            <a:blip r:embed="rId3"/>
            <a:stretch>
              <a:fillRect l="0" t="0" r="0" b="0"/>
            </a:stretch>
          </a:blipFill>
          <a:ln w="114300" cap="rnd">
            <a:solidFill>
              <a:srgbClr val="008113"/>
            </a:solidFill>
            <a:prstDash val="solid"/>
            <a:round/>
          </a:ln>
        </p:spPr>
      </p:sp>
      <p:sp>
        <p:nvSpPr>
          <p:cNvPr name="Freeform 4" id="4"/>
          <p:cNvSpPr/>
          <p:nvPr/>
        </p:nvSpPr>
        <p:spPr>
          <a:xfrm flipH="false" flipV="false" rot="0">
            <a:off x="8480235" y="4488636"/>
            <a:ext cx="9269988" cy="5423421"/>
          </a:xfrm>
          <a:custGeom>
            <a:avLst/>
            <a:gdLst/>
            <a:ahLst/>
            <a:cxnLst/>
            <a:rect r="r" b="b" t="t" l="l"/>
            <a:pathLst>
              <a:path h="5423421" w="9269988">
                <a:moveTo>
                  <a:pt x="0" y="0"/>
                </a:moveTo>
                <a:lnTo>
                  <a:pt x="9269988" y="0"/>
                </a:lnTo>
                <a:lnTo>
                  <a:pt x="9269988" y="5423421"/>
                </a:lnTo>
                <a:lnTo>
                  <a:pt x="0" y="5423421"/>
                </a:lnTo>
                <a:lnTo>
                  <a:pt x="0" y="0"/>
                </a:lnTo>
                <a:close/>
              </a:path>
            </a:pathLst>
          </a:custGeom>
          <a:blipFill>
            <a:blip r:embed="rId4"/>
            <a:stretch>
              <a:fillRect l="0" t="0" r="0" b="0"/>
            </a:stretch>
          </a:blipFill>
          <a:ln w="114300" cap="rnd">
            <a:solidFill>
              <a:srgbClr val="008113"/>
            </a:solidFill>
            <a:prstDash val="solid"/>
            <a:round/>
          </a:ln>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Freeform 3" id="3"/>
          <p:cNvSpPr/>
          <p:nvPr/>
        </p:nvSpPr>
        <p:spPr>
          <a:xfrm flipH="false" flipV="false" rot="0">
            <a:off x="7086600" y="136113"/>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0">
            <a:off x="2857251" y="4478726"/>
            <a:ext cx="12573499" cy="1451056"/>
          </a:xfrm>
          <a:prstGeom prst="rect">
            <a:avLst/>
          </a:prstGeom>
        </p:spPr>
        <p:txBody>
          <a:bodyPr anchor="t" rtlCol="false" tIns="0" lIns="0" bIns="0" rIns="0">
            <a:spAutoFit/>
          </a:bodyPr>
          <a:lstStyle/>
          <a:p>
            <a:pPr algn="ctr">
              <a:lnSpc>
                <a:spcPts val="11899"/>
              </a:lnSpc>
            </a:pPr>
            <a:r>
              <a:rPr lang="en-US" sz="8499" b="true">
                <a:solidFill>
                  <a:srgbClr val="008113"/>
                </a:solidFill>
                <a:latin typeface="Open Sans 2 Bold"/>
                <a:ea typeface="Open Sans 2 Bold"/>
                <a:cs typeface="Open Sans 2 Bold"/>
                <a:sym typeface="Open Sans 2 Bold"/>
              </a:rPr>
              <a:t>Blog do Promotor</a:t>
            </a:r>
          </a:p>
        </p:txBody>
      </p:sp>
      <p:sp>
        <p:nvSpPr>
          <p:cNvPr name="TextBox 5" id="5"/>
          <p:cNvSpPr txBox="true"/>
          <p:nvPr/>
        </p:nvSpPr>
        <p:spPr>
          <a:xfrm rot="0">
            <a:off x="0" y="6233794"/>
            <a:ext cx="18153512" cy="3540089"/>
          </a:xfrm>
          <a:prstGeom prst="rect">
            <a:avLst/>
          </a:prstGeom>
        </p:spPr>
        <p:txBody>
          <a:bodyPr anchor="t" rtlCol="false" tIns="0" lIns="0" bIns="0" rIns="0">
            <a:spAutoFit/>
          </a:bodyPr>
          <a:lstStyle/>
          <a:p>
            <a:pPr algn="l" marL="1057901" indent="-528951" lvl="1">
              <a:lnSpc>
                <a:spcPts val="6859"/>
              </a:lnSpc>
              <a:buFont typeface="Arial"/>
              <a:buChar char="•"/>
            </a:pPr>
            <a:r>
              <a:rPr lang="en-US" sz="4899">
                <a:solidFill>
                  <a:srgbClr val="008113"/>
                </a:solidFill>
                <a:latin typeface="Open Sans 2"/>
                <a:ea typeface="Open Sans 2"/>
                <a:cs typeface="Open Sans 2"/>
                <a:sym typeface="Open Sans 2"/>
              </a:rPr>
              <a:t>É um Blog para o Promotor de Missões (todas campanhas)</a:t>
            </a:r>
          </a:p>
          <a:p>
            <a:pPr algn="l" marL="1101080" indent="-550540" lvl="1">
              <a:lnSpc>
                <a:spcPts val="7139"/>
              </a:lnSpc>
              <a:buFont typeface="Arial"/>
              <a:buChar char="•"/>
            </a:pPr>
            <a:r>
              <a:rPr lang="en-US" sz="5099">
                <a:solidFill>
                  <a:srgbClr val="008113"/>
                </a:solidFill>
                <a:latin typeface="Open Sans 2"/>
                <a:ea typeface="Open Sans 2"/>
                <a:cs typeface="Open Sans 2"/>
                <a:sym typeface="Open Sans 2"/>
              </a:rPr>
              <a:t>Mais de 240 mil visualizações em 2024</a:t>
            </a:r>
          </a:p>
          <a:p>
            <a:pPr algn="l" marL="1101080" indent="-550540" lvl="1">
              <a:lnSpc>
                <a:spcPts val="7139"/>
              </a:lnSpc>
              <a:buFont typeface="Arial"/>
              <a:buChar char="•"/>
            </a:pPr>
            <a:r>
              <a:rPr lang="en-US" sz="5099">
                <a:solidFill>
                  <a:srgbClr val="008113"/>
                </a:solidFill>
                <a:latin typeface="Open Sans 2"/>
                <a:ea typeface="Open Sans 2"/>
                <a:cs typeface="Open Sans 2"/>
                <a:sym typeface="Open Sans 2"/>
              </a:rPr>
              <a:t>500 Posts</a:t>
            </a:r>
          </a:p>
          <a:p>
            <a:pPr algn="l" marL="1101080" indent="-550540" lvl="1">
              <a:lnSpc>
                <a:spcPts val="7139"/>
              </a:lnSpc>
              <a:buFont typeface="Arial"/>
              <a:buChar char="•"/>
            </a:pPr>
            <a:r>
              <a:rPr lang="en-US" sz="5099">
                <a:solidFill>
                  <a:srgbClr val="008113"/>
                </a:solidFill>
                <a:latin typeface="Open Sans 2"/>
                <a:ea typeface="Open Sans 2"/>
                <a:cs typeface="Open Sans 2"/>
                <a:sym typeface="Open Sans 2"/>
              </a:rPr>
              <a:t>Conteúdos Mensais</a:t>
            </a:r>
          </a:p>
        </p:txBody>
      </p:sp>
      <p:sp>
        <p:nvSpPr>
          <p:cNvPr name="Freeform 6" id="6"/>
          <p:cNvSpPr/>
          <p:nvPr/>
        </p:nvSpPr>
        <p:spPr>
          <a:xfrm flipH="false" flipV="false" rot="0">
            <a:off x="200832" y="232082"/>
            <a:ext cx="1985340" cy="1593236"/>
          </a:xfrm>
          <a:custGeom>
            <a:avLst/>
            <a:gdLst/>
            <a:ahLst/>
            <a:cxnLst/>
            <a:rect r="r" b="b" t="t" l="l"/>
            <a:pathLst>
              <a:path h="1593236" w="1985340">
                <a:moveTo>
                  <a:pt x="0" y="0"/>
                </a:moveTo>
                <a:lnTo>
                  <a:pt x="1985340" y="0"/>
                </a:lnTo>
                <a:lnTo>
                  <a:pt x="1985340" y="1593236"/>
                </a:lnTo>
                <a:lnTo>
                  <a:pt x="0" y="1593236"/>
                </a:lnTo>
                <a:lnTo>
                  <a:pt x="0" y="0"/>
                </a:lnTo>
                <a:close/>
              </a:path>
            </a:pathLst>
          </a:custGeom>
          <a:blipFill>
            <a:blip r:embed="rId5"/>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Freeform 3" id="3"/>
          <p:cNvSpPr/>
          <p:nvPr/>
        </p:nvSpPr>
        <p:spPr>
          <a:xfrm flipH="false" flipV="false" rot="0">
            <a:off x="11958788" y="196382"/>
            <a:ext cx="5961124" cy="9894237"/>
          </a:xfrm>
          <a:custGeom>
            <a:avLst/>
            <a:gdLst/>
            <a:ahLst/>
            <a:cxnLst/>
            <a:rect r="r" b="b" t="t" l="l"/>
            <a:pathLst>
              <a:path h="9894237" w="5961124">
                <a:moveTo>
                  <a:pt x="0" y="0"/>
                </a:moveTo>
                <a:lnTo>
                  <a:pt x="5961124" y="0"/>
                </a:lnTo>
                <a:lnTo>
                  <a:pt x="5961124" y="9894236"/>
                </a:lnTo>
                <a:lnTo>
                  <a:pt x="0" y="9894236"/>
                </a:lnTo>
                <a:lnTo>
                  <a:pt x="0" y="0"/>
                </a:lnTo>
                <a:close/>
              </a:path>
            </a:pathLst>
          </a:custGeom>
          <a:blipFill>
            <a:blip r:embed="rId3"/>
            <a:stretch>
              <a:fillRect l="0" t="0" r="0" b="0"/>
            </a:stretch>
          </a:blipFill>
          <a:ln w="142875" cap="rnd">
            <a:solidFill>
              <a:srgbClr val="008113"/>
            </a:solidFill>
            <a:prstDash val="solid"/>
            <a:round/>
          </a:ln>
        </p:spPr>
      </p:sp>
      <p:sp>
        <p:nvSpPr>
          <p:cNvPr name="Freeform 4" id="4"/>
          <p:cNvSpPr/>
          <p:nvPr/>
        </p:nvSpPr>
        <p:spPr>
          <a:xfrm flipH="false" flipV="false" rot="0">
            <a:off x="12482824" y="3010127"/>
            <a:ext cx="610871" cy="473148"/>
          </a:xfrm>
          <a:custGeom>
            <a:avLst/>
            <a:gdLst/>
            <a:ahLst/>
            <a:cxnLst/>
            <a:rect r="r" b="b" t="t" l="l"/>
            <a:pathLst>
              <a:path h="473148" w="610871">
                <a:moveTo>
                  <a:pt x="0" y="0"/>
                </a:moveTo>
                <a:lnTo>
                  <a:pt x="610871" y="0"/>
                </a:lnTo>
                <a:lnTo>
                  <a:pt x="610871" y="473148"/>
                </a:lnTo>
                <a:lnTo>
                  <a:pt x="0" y="47314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028700" y="3246701"/>
            <a:ext cx="10328394" cy="2631188"/>
          </a:xfrm>
          <a:custGeom>
            <a:avLst/>
            <a:gdLst/>
            <a:ahLst/>
            <a:cxnLst/>
            <a:rect r="r" b="b" t="t" l="l"/>
            <a:pathLst>
              <a:path h="2631188" w="10328394">
                <a:moveTo>
                  <a:pt x="0" y="0"/>
                </a:moveTo>
                <a:lnTo>
                  <a:pt x="10328394" y="0"/>
                </a:lnTo>
                <a:lnTo>
                  <a:pt x="10328394" y="2631188"/>
                </a:lnTo>
                <a:lnTo>
                  <a:pt x="0" y="2631188"/>
                </a:lnTo>
                <a:lnTo>
                  <a:pt x="0" y="0"/>
                </a:lnTo>
                <a:close/>
              </a:path>
            </a:pathLst>
          </a:custGeom>
          <a:blipFill>
            <a:blip r:embed="rId6"/>
            <a:stretch>
              <a:fillRect l="0" t="0" r="0" b="0"/>
            </a:stretch>
          </a:blipFill>
          <a:ln w="142875" cap="rnd">
            <a:solidFill>
              <a:srgbClr val="008113"/>
            </a:solidFill>
            <a:prstDash val="solid"/>
            <a:round/>
          </a:ln>
        </p:spPr>
      </p:sp>
      <p:sp>
        <p:nvSpPr>
          <p:cNvPr name="Freeform 6" id="6"/>
          <p:cNvSpPr/>
          <p:nvPr/>
        </p:nvSpPr>
        <p:spPr>
          <a:xfrm flipH="false" flipV="false" rot="0">
            <a:off x="200832" y="232082"/>
            <a:ext cx="1985340" cy="1593236"/>
          </a:xfrm>
          <a:custGeom>
            <a:avLst/>
            <a:gdLst/>
            <a:ahLst/>
            <a:cxnLst/>
            <a:rect r="r" b="b" t="t" l="l"/>
            <a:pathLst>
              <a:path h="1593236" w="1985340">
                <a:moveTo>
                  <a:pt x="0" y="0"/>
                </a:moveTo>
                <a:lnTo>
                  <a:pt x="1985340" y="0"/>
                </a:lnTo>
                <a:lnTo>
                  <a:pt x="1985340" y="1593236"/>
                </a:lnTo>
                <a:lnTo>
                  <a:pt x="0" y="1593236"/>
                </a:lnTo>
                <a:lnTo>
                  <a:pt x="0" y="0"/>
                </a:lnTo>
                <a:close/>
              </a:path>
            </a:pathLst>
          </a:custGeom>
          <a:blipFill>
            <a:blip r:embed="rId7"/>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Freeform 3" id="3"/>
          <p:cNvSpPr/>
          <p:nvPr/>
        </p:nvSpPr>
        <p:spPr>
          <a:xfrm flipH="false" flipV="false" rot="0">
            <a:off x="1028700" y="1748744"/>
            <a:ext cx="16355730" cy="7257855"/>
          </a:xfrm>
          <a:custGeom>
            <a:avLst/>
            <a:gdLst/>
            <a:ahLst/>
            <a:cxnLst/>
            <a:rect r="r" b="b" t="t" l="l"/>
            <a:pathLst>
              <a:path h="7257855" w="16355730">
                <a:moveTo>
                  <a:pt x="0" y="0"/>
                </a:moveTo>
                <a:lnTo>
                  <a:pt x="16355730" y="0"/>
                </a:lnTo>
                <a:lnTo>
                  <a:pt x="16355730" y="7257856"/>
                </a:lnTo>
                <a:lnTo>
                  <a:pt x="0" y="7257856"/>
                </a:lnTo>
                <a:lnTo>
                  <a:pt x="0" y="0"/>
                </a:lnTo>
                <a:close/>
              </a:path>
            </a:pathLst>
          </a:custGeom>
          <a:blipFill>
            <a:blip r:embed="rId3"/>
            <a:stretch>
              <a:fillRect l="0" t="0" r="0" b="0"/>
            </a:stretch>
          </a:blipFill>
          <a:ln w="142875" cap="rnd">
            <a:solidFill>
              <a:srgbClr val="008113"/>
            </a:solidFill>
            <a:prstDash val="solid"/>
            <a:round/>
          </a:ln>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Freeform 3" id="3"/>
          <p:cNvSpPr/>
          <p:nvPr/>
        </p:nvSpPr>
        <p:spPr>
          <a:xfrm flipH="false" flipV="false" rot="0">
            <a:off x="3176162" y="208699"/>
            <a:ext cx="12656084" cy="9049601"/>
          </a:xfrm>
          <a:custGeom>
            <a:avLst/>
            <a:gdLst/>
            <a:ahLst/>
            <a:cxnLst/>
            <a:rect r="r" b="b" t="t" l="l"/>
            <a:pathLst>
              <a:path h="9049601" w="12656084">
                <a:moveTo>
                  <a:pt x="0" y="0"/>
                </a:moveTo>
                <a:lnTo>
                  <a:pt x="12656084" y="0"/>
                </a:lnTo>
                <a:lnTo>
                  <a:pt x="12656084" y="9049601"/>
                </a:lnTo>
                <a:lnTo>
                  <a:pt x="0" y="9049601"/>
                </a:lnTo>
                <a:lnTo>
                  <a:pt x="0" y="0"/>
                </a:lnTo>
                <a:close/>
              </a:path>
            </a:pathLst>
          </a:custGeom>
          <a:blipFill>
            <a:blip r:embed="rId3"/>
            <a:stretch>
              <a:fillRect l="0" t="0" r="0" b="0"/>
            </a:stretch>
          </a:blipFill>
          <a:ln w="104775" cap="rnd">
            <a:solidFill>
              <a:srgbClr val="008113"/>
            </a:solidFill>
            <a:prstDash val="solid"/>
            <a:round/>
          </a:ln>
        </p:spPr>
      </p:sp>
      <p:sp>
        <p:nvSpPr>
          <p:cNvPr name="Freeform 4" id="4"/>
          <p:cNvSpPr/>
          <p:nvPr/>
        </p:nvSpPr>
        <p:spPr>
          <a:xfrm flipH="false" flipV="false" rot="0">
            <a:off x="200832" y="232082"/>
            <a:ext cx="1985340" cy="1593236"/>
          </a:xfrm>
          <a:custGeom>
            <a:avLst/>
            <a:gdLst/>
            <a:ahLst/>
            <a:cxnLst/>
            <a:rect r="r" b="b" t="t" l="l"/>
            <a:pathLst>
              <a:path h="1593236" w="1985340">
                <a:moveTo>
                  <a:pt x="0" y="0"/>
                </a:moveTo>
                <a:lnTo>
                  <a:pt x="1985340" y="0"/>
                </a:lnTo>
                <a:lnTo>
                  <a:pt x="1985340" y="1593236"/>
                </a:lnTo>
                <a:lnTo>
                  <a:pt x="0" y="1593236"/>
                </a:lnTo>
                <a:lnTo>
                  <a:pt x="0" y="0"/>
                </a:lnTo>
                <a:close/>
              </a:path>
            </a:pathLst>
          </a:custGeom>
          <a:blipFill>
            <a:blip r:embed="rId4"/>
            <a:stretch>
              <a:fillRect l="0" t="0" r="0" b="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Freeform 3" id="3"/>
          <p:cNvSpPr/>
          <p:nvPr/>
        </p:nvSpPr>
        <p:spPr>
          <a:xfrm flipH="false" flipV="false" rot="0">
            <a:off x="1028700" y="1869809"/>
            <a:ext cx="16368202" cy="6271512"/>
          </a:xfrm>
          <a:custGeom>
            <a:avLst/>
            <a:gdLst/>
            <a:ahLst/>
            <a:cxnLst/>
            <a:rect r="r" b="b" t="t" l="l"/>
            <a:pathLst>
              <a:path h="6271512" w="16368202">
                <a:moveTo>
                  <a:pt x="0" y="0"/>
                </a:moveTo>
                <a:lnTo>
                  <a:pt x="16368202" y="0"/>
                </a:lnTo>
                <a:lnTo>
                  <a:pt x="16368202" y="6271513"/>
                </a:lnTo>
                <a:lnTo>
                  <a:pt x="0" y="6271513"/>
                </a:lnTo>
                <a:lnTo>
                  <a:pt x="0" y="0"/>
                </a:lnTo>
                <a:close/>
              </a:path>
            </a:pathLst>
          </a:custGeom>
          <a:blipFill>
            <a:blip r:embed="rId3"/>
            <a:stretch>
              <a:fillRect l="0" t="0" r="0" b="0"/>
            </a:stretch>
          </a:blipFill>
          <a:ln w="142875" cap="rnd">
            <a:solidFill>
              <a:srgbClr val="008113"/>
            </a:solidFill>
            <a:prstDash val="solid"/>
            <a:round/>
          </a:ln>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Freeform 3" id="3"/>
          <p:cNvSpPr/>
          <p:nvPr/>
        </p:nvSpPr>
        <p:spPr>
          <a:xfrm flipH="false" flipV="false" rot="0">
            <a:off x="1467746" y="1245287"/>
            <a:ext cx="15352508" cy="7796427"/>
          </a:xfrm>
          <a:custGeom>
            <a:avLst/>
            <a:gdLst/>
            <a:ahLst/>
            <a:cxnLst/>
            <a:rect r="r" b="b" t="t" l="l"/>
            <a:pathLst>
              <a:path h="7796427" w="15352508">
                <a:moveTo>
                  <a:pt x="0" y="0"/>
                </a:moveTo>
                <a:lnTo>
                  <a:pt x="15352508" y="0"/>
                </a:lnTo>
                <a:lnTo>
                  <a:pt x="15352508" y="7796426"/>
                </a:lnTo>
                <a:lnTo>
                  <a:pt x="0" y="7796426"/>
                </a:lnTo>
                <a:lnTo>
                  <a:pt x="0" y="0"/>
                </a:lnTo>
                <a:close/>
              </a:path>
            </a:pathLst>
          </a:custGeom>
          <a:blipFill>
            <a:blip r:embed="rId3"/>
            <a:stretch>
              <a:fillRect l="0" t="-1992" r="0" b="-1992"/>
            </a:stretch>
          </a:blipFill>
          <a:ln w="142875" cap="rnd">
            <a:solidFill>
              <a:srgbClr val="008113"/>
            </a:solidFill>
            <a:prstDash val="solid"/>
            <a:round/>
          </a:ln>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Freeform 3" id="3"/>
          <p:cNvSpPr/>
          <p:nvPr/>
        </p:nvSpPr>
        <p:spPr>
          <a:xfrm flipH="false" flipV="false" rot="0">
            <a:off x="3462549" y="481000"/>
            <a:ext cx="13189021" cy="8265968"/>
          </a:xfrm>
          <a:custGeom>
            <a:avLst/>
            <a:gdLst/>
            <a:ahLst/>
            <a:cxnLst/>
            <a:rect r="r" b="b" t="t" l="l"/>
            <a:pathLst>
              <a:path h="8265968" w="13189021">
                <a:moveTo>
                  <a:pt x="0" y="0"/>
                </a:moveTo>
                <a:lnTo>
                  <a:pt x="13189021" y="0"/>
                </a:lnTo>
                <a:lnTo>
                  <a:pt x="13189021" y="8265968"/>
                </a:lnTo>
                <a:lnTo>
                  <a:pt x="0" y="8265968"/>
                </a:lnTo>
                <a:lnTo>
                  <a:pt x="0" y="0"/>
                </a:lnTo>
                <a:close/>
              </a:path>
            </a:pathLst>
          </a:custGeom>
          <a:blipFill>
            <a:blip r:embed="rId3"/>
            <a:stretch>
              <a:fillRect l="0" t="0" r="0" b="-51132"/>
            </a:stretch>
          </a:blipFill>
          <a:ln w="104775" cap="rnd">
            <a:solidFill>
              <a:srgbClr val="008113"/>
            </a:solidFill>
            <a:prstDash val="solid"/>
            <a:round/>
          </a:ln>
        </p:spPr>
      </p:sp>
      <p:sp>
        <p:nvSpPr>
          <p:cNvPr name="Freeform 4" id="4"/>
          <p:cNvSpPr/>
          <p:nvPr/>
        </p:nvSpPr>
        <p:spPr>
          <a:xfrm flipH="false" flipV="false" rot="0">
            <a:off x="200832" y="232082"/>
            <a:ext cx="1985340" cy="1593236"/>
          </a:xfrm>
          <a:custGeom>
            <a:avLst/>
            <a:gdLst/>
            <a:ahLst/>
            <a:cxnLst/>
            <a:rect r="r" b="b" t="t" l="l"/>
            <a:pathLst>
              <a:path h="1593236" w="1985340">
                <a:moveTo>
                  <a:pt x="0" y="0"/>
                </a:moveTo>
                <a:lnTo>
                  <a:pt x="1985340" y="0"/>
                </a:lnTo>
                <a:lnTo>
                  <a:pt x="1985340" y="1593236"/>
                </a:lnTo>
                <a:lnTo>
                  <a:pt x="0" y="1593236"/>
                </a:lnTo>
                <a:lnTo>
                  <a:pt x="0" y="0"/>
                </a:lnTo>
                <a:close/>
              </a:path>
            </a:pathLst>
          </a:custGeom>
          <a:blipFill>
            <a:blip r:embed="rId4"/>
            <a:stretch>
              <a:fillRect l="0" t="0" r="0" b="0"/>
            </a:stretch>
          </a:blipFill>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Freeform 3" id="3"/>
          <p:cNvSpPr/>
          <p:nvPr/>
        </p:nvSpPr>
        <p:spPr>
          <a:xfrm flipH="false" flipV="false" rot="0">
            <a:off x="3684043" y="225799"/>
            <a:ext cx="10919914" cy="9835402"/>
          </a:xfrm>
          <a:custGeom>
            <a:avLst/>
            <a:gdLst/>
            <a:ahLst/>
            <a:cxnLst/>
            <a:rect r="r" b="b" t="t" l="l"/>
            <a:pathLst>
              <a:path h="9835402" w="10919914">
                <a:moveTo>
                  <a:pt x="0" y="0"/>
                </a:moveTo>
                <a:lnTo>
                  <a:pt x="10919914" y="0"/>
                </a:lnTo>
                <a:lnTo>
                  <a:pt x="10919914" y="9835402"/>
                </a:lnTo>
                <a:lnTo>
                  <a:pt x="0" y="9835402"/>
                </a:lnTo>
                <a:lnTo>
                  <a:pt x="0" y="0"/>
                </a:lnTo>
                <a:close/>
              </a:path>
            </a:pathLst>
          </a:custGeom>
          <a:blipFill>
            <a:blip r:embed="rId3"/>
            <a:stretch>
              <a:fillRect l="0" t="0" r="0" b="0"/>
            </a:stretch>
          </a:blipFill>
          <a:ln w="104775" cap="rnd">
            <a:solidFill>
              <a:srgbClr val="008113"/>
            </a:solidFill>
            <a:prstDash val="solid"/>
            <a:round/>
          </a:ln>
        </p:spPr>
      </p:sp>
      <p:sp>
        <p:nvSpPr>
          <p:cNvPr name="Freeform 4" id="4"/>
          <p:cNvSpPr/>
          <p:nvPr/>
        </p:nvSpPr>
        <p:spPr>
          <a:xfrm flipH="false" flipV="false" rot="0">
            <a:off x="200832" y="232082"/>
            <a:ext cx="1985340" cy="1593236"/>
          </a:xfrm>
          <a:custGeom>
            <a:avLst/>
            <a:gdLst/>
            <a:ahLst/>
            <a:cxnLst/>
            <a:rect r="r" b="b" t="t" l="l"/>
            <a:pathLst>
              <a:path h="1593236" w="1985340">
                <a:moveTo>
                  <a:pt x="0" y="0"/>
                </a:moveTo>
                <a:lnTo>
                  <a:pt x="1985340" y="0"/>
                </a:lnTo>
                <a:lnTo>
                  <a:pt x="1985340" y="1593236"/>
                </a:lnTo>
                <a:lnTo>
                  <a:pt x="0" y="1593236"/>
                </a:lnTo>
                <a:lnTo>
                  <a:pt x="0" y="0"/>
                </a:lnTo>
                <a:close/>
              </a:path>
            </a:pathLst>
          </a:custGeom>
          <a:blipFill>
            <a:blip r:embed="rId4"/>
            <a:stretch>
              <a:fillRect l="0" t="0" r="0" b="0"/>
            </a:stretch>
          </a:blipFill>
        </p:spPr>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Freeform 3" id="3"/>
          <p:cNvSpPr/>
          <p:nvPr/>
        </p:nvSpPr>
        <p:spPr>
          <a:xfrm flipH="false" flipV="false" rot="0">
            <a:off x="2339095" y="874537"/>
            <a:ext cx="15344184" cy="7652727"/>
          </a:xfrm>
          <a:custGeom>
            <a:avLst/>
            <a:gdLst/>
            <a:ahLst/>
            <a:cxnLst/>
            <a:rect r="r" b="b" t="t" l="l"/>
            <a:pathLst>
              <a:path h="7652727" w="15344184">
                <a:moveTo>
                  <a:pt x="0" y="0"/>
                </a:moveTo>
                <a:lnTo>
                  <a:pt x="15344184" y="0"/>
                </a:lnTo>
                <a:lnTo>
                  <a:pt x="15344184" y="7652727"/>
                </a:lnTo>
                <a:lnTo>
                  <a:pt x="0" y="7652727"/>
                </a:lnTo>
                <a:lnTo>
                  <a:pt x="0" y="0"/>
                </a:lnTo>
                <a:close/>
              </a:path>
            </a:pathLst>
          </a:custGeom>
          <a:blipFill>
            <a:blip r:embed="rId3"/>
            <a:stretch>
              <a:fillRect l="0" t="0" r="0" b="-24098"/>
            </a:stretch>
          </a:blipFill>
          <a:ln w="133350" cap="rnd">
            <a:solidFill>
              <a:srgbClr val="008113"/>
            </a:solidFill>
            <a:prstDash val="solid"/>
            <a:round/>
          </a:ln>
        </p:spPr>
      </p:sp>
      <p:sp>
        <p:nvSpPr>
          <p:cNvPr name="Freeform 4" id="4"/>
          <p:cNvSpPr/>
          <p:nvPr/>
        </p:nvSpPr>
        <p:spPr>
          <a:xfrm flipH="false" flipV="false" rot="0">
            <a:off x="200832" y="232082"/>
            <a:ext cx="1985340" cy="1593236"/>
          </a:xfrm>
          <a:custGeom>
            <a:avLst/>
            <a:gdLst/>
            <a:ahLst/>
            <a:cxnLst/>
            <a:rect r="r" b="b" t="t" l="l"/>
            <a:pathLst>
              <a:path h="1593236" w="1985340">
                <a:moveTo>
                  <a:pt x="0" y="0"/>
                </a:moveTo>
                <a:lnTo>
                  <a:pt x="1985340" y="0"/>
                </a:lnTo>
                <a:lnTo>
                  <a:pt x="1985340" y="1593236"/>
                </a:lnTo>
                <a:lnTo>
                  <a:pt x="0" y="1593236"/>
                </a:lnTo>
                <a:lnTo>
                  <a:pt x="0" y="0"/>
                </a:lnTo>
                <a:close/>
              </a:path>
            </a:pathLst>
          </a:custGeom>
          <a:blipFill>
            <a:blip r:embed="rId4"/>
            <a:stretch>
              <a:fillRect l="0" t="0" r="0" b="0"/>
            </a:stretch>
          </a:blipFill>
        </p:spPr>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Freeform 3" id="3"/>
          <p:cNvSpPr/>
          <p:nvPr/>
        </p:nvSpPr>
        <p:spPr>
          <a:xfrm flipH="false" flipV="false" rot="0">
            <a:off x="741643" y="2719281"/>
            <a:ext cx="10571414" cy="6539019"/>
          </a:xfrm>
          <a:custGeom>
            <a:avLst/>
            <a:gdLst/>
            <a:ahLst/>
            <a:cxnLst/>
            <a:rect r="r" b="b" t="t" l="l"/>
            <a:pathLst>
              <a:path h="6539019" w="10571414">
                <a:moveTo>
                  <a:pt x="0" y="0"/>
                </a:moveTo>
                <a:lnTo>
                  <a:pt x="10571414" y="0"/>
                </a:lnTo>
                <a:lnTo>
                  <a:pt x="10571414" y="6539019"/>
                </a:lnTo>
                <a:lnTo>
                  <a:pt x="0" y="6539019"/>
                </a:lnTo>
                <a:lnTo>
                  <a:pt x="0" y="0"/>
                </a:lnTo>
                <a:close/>
              </a:path>
            </a:pathLst>
          </a:custGeom>
          <a:blipFill>
            <a:blip r:embed="rId3"/>
            <a:stretch>
              <a:fillRect l="0" t="0" r="0" b="0"/>
            </a:stretch>
          </a:blipFill>
          <a:ln w="152400" cap="rnd">
            <a:solidFill>
              <a:srgbClr val="008113"/>
            </a:solidFill>
            <a:prstDash val="solid"/>
            <a:round/>
          </a:ln>
        </p:spPr>
      </p:sp>
      <p:sp>
        <p:nvSpPr>
          <p:cNvPr name="Freeform 4" id="4"/>
          <p:cNvSpPr/>
          <p:nvPr/>
        </p:nvSpPr>
        <p:spPr>
          <a:xfrm flipH="false" flipV="false" rot="0">
            <a:off x="10498780" y="561304"/>
            <a:ext cx="7375198" cy="7050418"/>
          </a:xfrm>
          <a:custGeom>
            <a:avLst/>
            <a:gdLst/>
            <a:ahLst/>
            <a:cxnLst/>
            <a:rect r="r" b="b" t="t" l="l"/>
            <a:pathLst>
              <a:path h="7050418" w="7375198">
                <a:moveTo>
                  <a:pt x="0" y="0"/>
                </a:moveTo>
                <a:lnTo>
                  <a:pt x="7375198" y="0"/>
                </a:lnTo>
                <a:lnTo>
                  <a:pt x="7375198" y="7050418"/>
                </a:lnTo>
                <a:lnTo>
                  <a:pt x="0" y="7050418"/>
                </a:lnTo>
                <a:lnTo>
                  <a:pt x="0" y="0"/>
                </a:lnTo>
                <a:close/>
              </a:path>
            </a:pathLst>
          </a:custGeom>
          <a:blipFill>
            <a:blip r:embed="rId4"/>
            <a:stretch>
              <a:fillRect l="0" t="0" r="0" b="-13609"/>
            </a:stretch>
          </a:blipFill>
          <a:ln w="152400" cap="rnd">
            <a:solidFill>
              <a:srgbClr val="008113"/>
            </a:solidFill>
            <a:prstDash val="solid"/>
            <a:round/>
          </a:ln>
        </p:spPr>
      </p:sp>
      <p:sp>
        <p:nvSpPr>
          <p:cNvPr name="Freeform 5" id="5"/>
          <p:cNvSpPr/>
          <p:nvPr/>
        </p:nvSpPr>
        <p:spPr>
          <a:xfrm flipH="false" flipV="false" rot="0">
            <a:off x="200832" y="232082"/>
            <a:ext cx="1985340" cy="1593236"/>
          </a:xfrm>
          <a:custGeom>
            <a:avLst/>
            <a:gdLst/>
            <a:ahLst/>
            <a:cxnLst/>
            <a:rect r="r" b="b" t="t" l="l"/>
            <a:pathLst>
              <a:path h="1593236" w="1985340">
                <a:moveTo>
                  <a:pt x="0" y="0"/>
                </a:moveTo>
                <a:lnTo>
                  <a:pt x="1985340" y="0"/>
                </a:lnTo>
                <a:lnTo>
                  <a:pt x="1985340" y="1593236"/>
                </a:lnTo>
                <a:lnTo>
                  <a:pt x="0" y="1593236"/>
                </a:lnTo>
                <a:lnTo>
                  <a:pt x="0" y="0"/>
                </a:lnTo>
                <a:close/>
              </a:path>
            </a:pathLst>
          </a:custGeom>
          <a:blipFill>
            <a:blip r:embed="rId5"/>
            <a:stretch>
              <a:fillRect l="0" t="0" r="0" b="0"/>
            </a:stretch>
          </a:blipFill>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Freeform 3" id="3"/>
          <p:cNvSpPr/>
          <p:nvPr/>
        </p:nvSpPr>
        <p:spPr>
          <a:xfrm flipH="false" flipV="false" rot="0">
            <a:off x="2661722" y="642793"/>
            <a:ext cx="15005834" cy="8266067"/>
          </a:xfrm>
          <a:custGeom>
            <a:avLst/>
            <a:gdLst/>
            <a:ahLst/>
            <a:cxnLst/>
            <a:rect r="r" b="b" t="t" l="l"/>
            <a:pathLst>
              <a:path h="8266067" w="15005834">
                <a:moveTo>
                  <a:pt x="0" y="0"/>
                </a:moveTo>
                <a:lnTo>
                  <a:pt x="15005834" y="0"/>
                </a:lnTo>
                <a:lnTo>
                  <a:pt x="15005834" y="8266067"/>
                </a:lnTo>
                <a:lnTo>
                  <a:pt x="0" y="8266067"/>
                </a:lnTo>
                <a:lnTo>
                  <a:pt x="0" y="0"/>
                </a:lnTo>
                <a:close/>
              </a:path>
            </a:pathLst>
          </a:custGeom>
          <a:blipFill>
            <a:blip r:embed="rId3"/>
            <a:stretch>
              <a:fillRect l="0" t="0" r="0" b="-18392"/>
            </a:stretch>
          </a:blipFill>
          <a:ln w="142875" cap="rnd">
            <a:solidFill>
              <a:srgbClr val="008113"/>
            </a:solidFill>
            <a:prstDash val="solid"/>
            <a:round/>
          </a:ln>
        </p:spPr>
      </p:sp>
      <p:sp>
        <p:nvSpPr>
          <p:cNvPr name="Freeform 4" id="4"/>
          <p:cNvSpPr/>
          <p:nvPr/>
        </p:nvSpPr>
        <p:spPr>
          <a:xfrm flipH="false" flipV="false" rot="0">
            <a:off x="200832" y="232082"/>
            <a:ext cx="1985340" cy="1593236"/>
          </a:xfrm>
          <a:custGeom>
            <a:avLst/>
            <a:gdLst/>
            <a:ahLst/>
            <a:cxnLst/>
            <a:rect r="r" b="b" t="t" l="l"/>
            <a:pathLst>
              <a:path h="1593236" w="1985340">
                <a:moveTo>
                  <a:pt x="0" y="0"/>
                </a:moveTo>
                <a:lnTo>
                  <a:pt x="1985340" y="0"/>
                </a:lnTo>
                <a:lnTo>
                  <a:pt x="1985340" y="1593236"/>
                </a:lnTo>
                <a:lnTo>
                  <a:pt x="0" y="1593236"/>
                </a:lnTo>
                <a:lnTo>
                  <a:pt x="0" y="0"/>
                </a:lnTo>
                <a:close/>
              </a:path>
            </a:pathLst>
          </a:custGeom>
          <a:blipFill>
            <a:blip r:embed="rId4"/>
            <a:stretch>
              <a:fillRect l="0" t="0" r="0" b="0"/>
            </a:stretch>
          </a:blipFill>
        </p:spPr>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Freeform 3" id="3"/>
          <p:cNvSpPr/>
          <p:nvPr/>
        </p:nvSpPr>
        <p:spPr>
          <a:xfrm flipH="false" flipV="false" rot="0">
            <a:off x="3109850" y="211742"/>
            <a:ext cx="14723745" cy="9863517"/>
          </a:xfrm>
          <a:custGeom>
            <a:avLst/>
            <a:gdLst/>
            <a:ahLst/>
            <a:cxnLst/>
            <a:rect r="r" b="b" t="t" l="l"/>
            <a:pathLst>
              <a:path h="9863517" w="14723745">
                <a:moveTo>
                  <a:pt x="0" y="0"/>
                </a:moveTo>
                <a:lnTo>
                  <a:pt x="14723745" y="0"/>
                </a:lnTo>
                <a:lnTo>
                  <a:pt x="14723745" y="9863516"/>
                </a:lnTo>
                <a:lnTo>
                  <a:pt x="0" y="9863516"/>
                </a:lnTo>
                <a:lnTo>
                  <a:pt x="0" y="0"/>
                </a:lnTo>
                <a:close/>
              </a:path>
            </a:pathLst>
          </a:custGeom>
          <a:blipFill>
            <a:blip r:embed="rId3"/>
            <a:stretch>
              <a:fillRect l="-1151" t="0" r="-1151" b="-33504"/>
            </a:stretch>
          </a:blipFill>
          <a:ln w="114300" cap="rnd">
            <a:solidFill>
              <a:srgbClr val="008113"/>
            </a:solidFill>
            <a:prstDash val="solid"/>
            <a:round/>
          </a:ln>
        </p:spPr>
      </p:sp>
      <p:sp>
        <p:nvSpPr>
          <p:cNvPr name="Freeform 4" id="4"/>
          <p:cNvSpPr/>
          <p:nvPr/>
        </p:nvSpPr>
        <p:spPr>
          <a:xfrm flipH="false" flipV="false" rot="0">
            <a:off x="200832" y="232082"/>
            <a:ext cx="1985340" cy="1593236"/>
          </a:xfrm>
          <a:custGeom>
            <a:avLst/>
            <a:gdLst/>
            <a:ahLst/>
            <a:cxnLst/>
            <a:rect r="r" b="b" t="t" l="l"/>
            <a:pathLst>
              <a:path h="1593236" w="1985340">
                <a:moveTo>
                  <a:pt x="0" y="0"/>
                </a:moveTo>
                <a:lnTo>
                  <a:pt x="1985340" y="0"/>
                </a:lnTo>
                <a:lnTo>
                  <a:pt x="1985340" y="1593236"/>
                </a:lnTo>
                <a:lnTo>
                  <a:pt x="0" y="1593236"/>
                </a:lnTo>
                <a:lnTo>
                  <a:pt x="0" y="0"/>
                </a:lnTo>
                <a:close/>
              </a:path>
            </a:pathLst>
          </a:custGeom>
          <a:blipFill>
            <a:blip r:embed="rId4"/>
            <a:stretch>
              <a:fillRect l="0" t="0" r="0" b="0"/>
            </a:stretch>
          </a:blipFill>
        </p:spPr>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Freeform 3" id="3"/>
          <p:cNvSpPr/>
          <p:nvPr/>
        </p:nvSpPr>
        <p:spPr>
          <a:xfrm flipH="false" flipV="false" rot="0">
            <a:off x="2519385" y="604721"/>
            <a:ext cx="15037884" cy="8062358"/>
          </a:xfrm>
          <a:custGeom>
            <a:avLst/>
            <a:gdLst/>
            <a:ahLst/>
            <a:cxnLst/>
            <a:rect r="r" b="b" t="t" l="l"/>
            <a:pathLst>
              <a:path h="8062358" w="15037884">
                <a:moveTo>
                  <a:pt x="0" y="0"/>
                </a:moveTo>
                <a:lnTo>
                  <a:pt x="15037884" y="0"/>
                </a:lnTo>
                <a:lnTo>
                  <a:pt x="15037884" y="8062358"/>
                </a:lnTo>
                <a:lnTo>
                  <a:pt x="0" y="8062358"/>
                </a:lnTo>
                <a:lnTo>
                  <a:pt x="0" y="0"/>
                </a:lnTo>
                <a:close/>
              </a:path>
            </a:pathLst>
          </a:custGeom>
          <a:blipFill>
            <a:blip r:embed="rId3"/>
            <a:stretch>
              <a:fillRect l="0" t="0" r="0" b="-6083"/>
            </a:stretch>
          </a:blipFill>
          <a:ln w="123825" cap="rnd">
            <a:solidFill>
              <a:srgbClr val="008113"/>
            </a:solidFill>
            <a:prstDash val="solid"/>
            <a:round/>
          </a:ln>
        </p:spPr>
      </p:sp>
      <p:sp>
        <p:nvSpPr>
          <p:cNvPr name="Freeform 4" id="4"/>
          <p:cNvSpPr/>
          <p:nvPr/>
        </p:nvSpPr>
        <p:spPr>
          <a:xfrm flipH="false" flipV="false" rot="0">
            <a:off x="200832" y="232082"/>
            <a:ext cx="1985340" cy="1593236"/>
          </a:xfrm>
          <a:custGeom>
            <a:avLst/>
            <a:gdLst/>
            <a:ahLst/>
            <a:cxnLst/>
            <a:rect r="r" b="b" t="t" l="l"/>
            <a:pathLst>
              <a:path h="1593236" w="1985340">
                <a:moveTo>
                  <a:pt x="0" y="0"/>
                </a:moveTo>
                <a:lnTo>
                  <a:pt x="1985340" y="0"/>
                </a:lnTo>
                <a:lnTo>
                  <a:pt x="1985340" y="1593236"/>
                </a:lnTo>
                <a:lnTo>
                  <a:pt x="0" y="1593236"/>
                </a:lnTo>
                <a:lnTo>
                  <a:pt x="0" y="0"/>
                </a:lnTo>
                <a:close/>
              </a:path>
            </a:pathLst>
          </a:custGeom>
          <a:blipFill>
            <a:blip r:embed="rId4"/>
            <a:stretch>
              <a:fillRect l="0" t="0" r="0" b="0"/>
            </a:stretch>
          </a:blipFill>
        </p:spPr>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Freeform 3" id="3"/>
          <p:cNvSpPr/>
          <p:nvPr/>
        </p:nvSpPr>
        <p:spPr>
          <a:xfrm flipH="false" flipV="false" rot="0">
            <a:off x="2988676" y="327451"/>
            <a:ext cx="13958219" cy="9632097"/>
          </a:xfrm>
          <a:custGeom>
            <a:avLst/>
            <a:gdLst/>
            <a:ahLst/>
            <a:cxnLst/>
            <a:rect r="r" b="b" t="t" l="l"/>
            <a:pathLst>
              <a:path h="9632097" w="13958219">
                <a:moveTo>
                  <a:pt x="0" y="0"/>
                </a:moveTo>
                <a:lnTo>
                  <a:pt x="13958219" y="0"/>
                </a:lnTo>
                <a:lnTo>
                  <a:pt x="13958219" y="9632098"/>
                </a:lnTo>
                <a:lnTo>
                  <a:pt x="0" y="9632098"/>
                </a:lnTo>
                <a:lnTo>
                  <a:pt x="0" y="0"/>
                </a:lnTo>
                <a:close/>
              </a:path>
            </a:pathLst>
          </a:custGeom>
          <a:blipFill>
            <a:blip r:embed="rId3"/>
            <a:stretch>
              <a:fillRect l="-2" t="-1060" r="0" b="-8862"/>
            </a:stretch>
          </a:blipFill>
          <a:ln w="142875" cap="rnd">
            <a:solidFill>
              <a:srgbClr val="008113"/>
            </a:solidFill>
            <a:prstDash val="solid"/>
            <a:round/>
          </a:ln>
        </p:spPr>
      </p:sp>
      <p:sp>
        <p:nvSpPr>
          <p:cNvPr name="Freeform 4" id="4"/>
          <p:cNvSpPr/>
          <p:nvPr/>
        </p:nvSpPr>
        <p:spPr>
          <a:xfrm flipH="false" flipV="false" rot="0">
            <a:off x="200832" y="232082"/>
            <a:ext cx="1985340" cy="1593236"/>
          </a:xfrm>
          <a:custGeom>
            <a:avLst/>
            <a:gdLst/>
            <a:ahLst/>
            <a:cxnLst/>
            <a:rect r="r" b="b" t="t" l="l"/>
            <a:pathLst>
              <a:path h="1593236" w="1985340">
                <a:moveTo>
                  <a:pt x="0" y="0"/>
                </a:moveTo>
                <a:lnTo>
                  <a:pt x="1985340" y="0"/>
                </a:lnTo>
                <a:lnTo>
                  <a:pt x="1985340" y="1593236"/>
                </a:lnTo>
                <a:lnTo>
                  <a:pt x="0" y="1593236"/>
                </a:lnTo>
                <a:lnTo>
                  <a:pt x="0" y="0"/>
                </a:lnTo>
                <a:close/>
              </a:path>
            </a:pathLst>
          </a:custGeom>
          <a:blipFill>
            <a:blip r:embed="rId4"/>
            <a:stretch>
              <a:fillRect l="0" t="0" r="0" b="0"/>
            </a:stretch>
          </a:blipFill>
        </p:spPr>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Freeform 3" id="3"/>
          <p:cNvSpPr/>
          <p:nvPr/>
        </p:nvSpPr>
        <p:spPr>
          <a:xfrm flipH="false" flipV="false" rot="0">
            <a:off x="2974487" y="493588"/>
            <a:ext cx="13064934" cy="9299824"/>
          </a:xfrm>
          <a:custGeom>
            <a:avLst/>
            <a:gdLst/>
            <a:ahLst/>
            <a:cxnLst/>
            <a:rect r="r" b="b" t="t" l="l"/>
            <a:pathLst>
              <a:path h="9299824" w="13064934">
                <a:moveTo>
                  <a:pt x="0" y="0"/>
                </a:moveTo>
                <a:lnTo>
                  <a:pt x="13064935" y="0"/>
                </a:lnTo>
                <a:lnTo>
                  <a:pt x="13064935" y="9299824"/>
                </a:lnTo>
                <a:lnTo>
                  <a:pt x="0" y="9299824"/>
                </a:lnTo>
                <a:lnTo>
                  <a:pt x="0" y="0"/>
                </a:lnTo>
                <a:close/>
              </a:path>
            </a:pathLst>
          </a:custGeom>
          <a:blipFill>
            <a:blip r:embed="rId3"/>
            <a:stretch>
              <a:fillRect l="0" t="0" r="0" b="0"/>
            </a:stretch>
          </a:blipFill>
          <a:ln w="142875" cap="rnd">
            <a:solidFill>
              <a:srgbClr val="008113"/>
            </a:solidFill>
            <a:prstDash val="solid"/>
            <a:round/>
          </a:ln>
        </p:spPr>
      </p:sp>
      <p:sp>
        <p:nvSpPr>
          <p:cNvPr name="Freeform 4" id="4"/>
          <p:cNvSpPr/>
          <p:nvPr/>
        </p:nvSpPr>
        <p:spPr>
          <a:xfrm flipH="false" flipV="false" rot="0">
            <a:off x="200832" y="232082"/>
            <a:ext cx="1985340" cy="1593236"/>
          </a:xfrm>
          <a:custGeom>
            <a:avLst/>
            <a:gdLst/>
            <a:ahLst/>
            <a:cxnLst/>
            <a:rect r="r" b="b" t="t" l="l"/>
            <a:pathLst>
              <a:path h="1593236" w="1985340">
                <a:moveTo>
                  <a:pt x="0" y="0"/>
                </a:moveTo>
                <a:lnTo>
                  <a:pt x="1985340" y="0"/>
                </a:lnTo>
                <a:lnTo>
                  <a:pt x="1985340" y="1593236"/>
                </a:lnTo>
                <a:lnTo>
                  <a:pt x="0" y="1593236"/>
                </a:lnTo>
                <a:lnTo>
                  <a:pt x="0" y="0"/>
                </a:lnTo>
                <a:close/>
              </a:path>
            </a:pathLst>
          </a:custGeom>
          <a:blipFill>
            <a:blip r:embed="rId4"/>
            <a:stretch>
              <a:fillRect l="0" t="0" r="0" b="0"/>
            </a:stretch>
          </a:blipFill>
        </p:spPr>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grpSp>
        <p:nvGrpSpPr>
          <p:cNvPr name="Group 3" id="3"/>
          <p:cNvGrpSpPr/>
          <p:nvPr/>
        </p:nvGrpSpPr>
        <p:grpSpPr>
          <a:xfrm rot="0">
            <a:off x="1901247" y="687886"/>
            <a:ext cx="2081022" cy="2081022"/>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0" t="0" r="0" b="0"/>
              </a:stretch>
            </a:blipFill>
            <a:ln w="190500" cap="sq">
              <a:solidFill>
                <a:srgbClr val="008113"/>
              </a:solidFill>
              <a:prstDash val="solid"/>
              <a:miter/>
            </a:ln>
          </p:spPr>
        </p:sp>
      </p:grpSp>
      <p:grpSp>
        <p:nvGrpSpPr>
          <p:cNvPr name="Group 5" id="5"/>
          <p:cNvGrpSpPr/>
          <p:nvPr/>
        </p:nvGrpSpPr>
        <p:grpSpPr>
          <a:xfrm rot="0">
            <a:off x="1901247" y="3761794"/>
            <a:ext cx="1968435" cy="1968435"/>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0" t="-1196" r="0" b="-1196"/>
              </a:stretch>
            </a:blipFill>
            <a:ln w="190500" cap="sq">
              <a:solidFill>
                <a:srgbClr val="008113"/>
              </a:solidFill>
              <a:prstDash val="solid"/>
              <a:miter/>
            </a:ln>
          </p:spPr>
        </p:sp>
      </p:grpSp>
      <p:grpSp>
        <p:nvGrpSpPr>
          <p:cNvPr name="Group 7" id="7"/>
          <p:cNvGrpSpPr/>
          <p:nvPr/>
        </p:nvGrpSpPr>
        <p:grpSpPr>
          <a:xfrm rot="0">
            <a:off x="1901247" y="6922429"/>
            <a:ext cx="1968435" cy="1968435"/>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0" t="0" r="0" b="0"/>
              </a:stretch>
            </a:blipFill>
            <a:ln w="190500" cap="sq">
              <a:solidFill>
                <a:srgbClr val="008113"/>
              </a:solidFill>
              <a:prstDash val="solid"/>
              <a:miter/>
            </a:ln>
          </p:spPr>
        </p:sp>
      </p:grpSp>
      <p:sp>
        <p:nvSpPr>
          <p:cNvPr name="TextBox 9" id="9"/>
          <p:cNvSpPr txBox="true"/>
          <p:nvPr/>
        </p:nvSpPr>
        <p:spPr>
          <a:xfrm rot="0">
            <a:off x="4189866" y="1235658"/>
            <a:ext cx="13939141" cy="890123"/>
          </a:xfrm>
          <a:prstGeom prst="rect">
            <a:avLst/>
          </a:prstGeom>
        </p:spPr>
        <p:txBody>
          <a:bodyPr anchor="t" rtlCol="false" tIns="0" lIns="0" bIns="0" rIns="0">
            <a:spAutoFit/>
          </a:bodyPr>
          <a:lstStyle/>
          <a:p>
            <a:pPr algn="ctr">
              <a:lnSpc>
                <a:spcPts val="7213"/>
              </a:lnSpc>
              <a:spcBef>
                <a:spcPct val="0"/>
              </a:spcBef>
            </a:pPr>
            <a:r>
              <a:rPr lang="en-US" b="true" sz="5227">
                <a:solidFill>
                  <a:srgbClr val="008113"/>
                </a:solidFill>
                <a:latin typeface="DM Sans Bold"/>
                <a:ea typeface="DM Sans Bold"/>
                <a:cs typeface="DM Sans Bold"/>
                <a:sym typeface="DM Sans Bold"/>
              </a:rPr>
              <a:t>silvana.martines@missoesnacionais.org.br</a:t>
            </a:r>
          </a:p>
        </p:txBody>
      </p:sp>
      <p:sp>
        <p:nvSpPr>
          <p:cNvPr name="TextBox 10" id="10"/>
          <p:cNvSpPr txBox="true"/>
          <p:nvPr/>
        </p:nvSpPr>
        <p:spPr>
          <a:xfrm rot="0">
            <a:off x="4189866" y="4253274"/>
            <a:ext cx="11283032" cy="890123"/>
          </a:xfrm>
          <a:prstGeom prst="rect">
            <a:avLst/>
          </a:prstGeom>
        </p:spPr>
        <p:txBody>
          <a:bodyPr anchor="t" rtlCol="false" tIns="0" lIns="0" bIns="0" rIns="0">
            <a:spAutoFit/>
          </a:bodyPr>
          <a:lstStyle/>
          <a:p>
            <a:pPr algn="l">
              <a:lnSpc>
                <a:spcPts val="7213"/>
              </a:lnSpc>
              <a:spcBef>
                <a:spcPct val="0"/>
              </a:spcBef>
            </a:pPr>
            <a:r>
              <a:rPr lang="en-US" b="true" sz="5227">
                <a:solidFill>
                  <a:srgbClr val="008113"/>
                </a:solidFill>
                <a:latin typeface="DM Sans Bold"/>
                <a:ea typeface="DM Sans Bold"/>
                <a:cs typeface="DM Sans Bold"/>
                <a:sym typeface="DM Sans Bold"/>
              </a:rPr>
              <a:t>(18) 99758-1421</a:t>
            </a:r>
          </a:p>
        </p:txBody>
      </p:sp>
      <p:sp>
        <p:nvSpPr>
          <p:cNvPr name="TextBox 11" id="11"/>
          <p:cNvSpPr txBox="true"/>
          <p:nvPr/>
        </p:nvSpPr>
        <p:spPr>
          <a:xfrm rot="0">
            <a:off x="4189866" y="7086171"/>
            <a:ext cx="11283032" cy="1804486"/>
          </a:xfrm>
          <a:prstGeom prst="rect">
            <a:avLst/>
          </a:prstGeom>
        </p:spPr>
        <p:txBody>
          <a:bodyPr anchor="t" rtlCol="false" tIns="0" lIns="0" bIns="0" rIns="0">
            <a:spAutoFit/>
          </a:bodyPr>
          <a:lstStyle/>
          <a:p>
            <a:pPr algn="l">
              <a:lnSpc>
                <a:spcPts val="7213"/>
              </a:lnSpc>
              <a:spcBef>
                <a:spcPct val="0"/>
              </a:spcBef>
            </a:pPr>
            <a:r>
              <a:rPr lang="en-US" b="true" sz="5227">
                <a:solidFill>
                  <a:srgbClr val="008113"/>
                </a:solidFill>
                <a:latin typeface="DM Sans Bold"/>
                <a:ea typeface="DM Sans Bold"/>
                <a:cs typeface="DM Sans Bold"/>
                <a:sym typeface="DM Sans Bold"/>
              </a:rPr>
              <a:t>@silvanaspmartines</a:t>
            </a:r>
          </a:p>
          <a:p>
            <a:pPr algn="l">
              <a:lnSpc>
                <a:spcPts val="7213"/>
              </a:lnSpc>
              <a:spcBef>
                <a:spcPct val="0"/>
              </a:spcBef>
            </a:pPr>
            <a:r>
              <a:rPr lang="en-US" b="true" sz="5227">
                <a:solidFill>
                  <a:srgbClr val="008113"/>
                </a:solidFill>
                <a:latin typeface="DM Sans Bold"/>
                <a:ea typeface="DM Sans Bold"/>
                <a:cs typeface="DM Sans Bold"/>
                <a:sym typeface="DM Sans Bold"/>
              </a:rPr>
              <a:t>@misaelmedinamartiness</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Freeform 3" id="3"/>
          <p:cNvSpPr/>
          <p:nvPr/>
        </p:nvSpPr>
        <p:spPr>
          <a:xfrm flipH="false" flipV="false" rot="0">
            <a:off x="3640781" y="1543511"/>
            <a:ext cx="14057667" cy="6008333"/>
          </a:xfrm>
          <a:custGeom>
            <a:avLst/>
            <a:gdLst/>
            <a:ahLst/>
            <a:cxnLst/>
            <a:rect r="r" b="b" t="t" l="l"/>
            <a:pathLst>
              <a:path h="6008333" w="14057667">
                <a:moveTo>
                  <a:pt x="0" y="0"/>
                </a:moveTo>
                <a:lnTo>
                  <a:pt x="14057667" y="0"/>
                </a:lnTo>
                <a:lnTo>
                  <a:pt x="14057667" y="6008333"/>
                </a:lnTo>
                <a:lnTo>
                  <a:pt x="0" y="6008333"/>
                </a:lnTo>
                <a:lnTo>
                  <a:pt x="0" y="0"/>
                </a:lnTo>
                <a:close/>
              </a:path>
            </a:pathLst>
          </a:custGeom>
          <a:blipFill>
            <a:blip r:embed="rId3"/>
            <a:stretch>
              <a:fillRect l="0" t="-1975" r="0" b="-10234"/>
            </a:stretch>
          </a:blipFill>
          <a:ln w="133350" cap="rnd">
            <a:solidFill>
              <a:srgbClr val="008113"/>
            </a:solidFill>
            <a:prstDash val="solid"/>
            <a:round/>
          </a:ln>
        </p:spPr>
      </p:sp>
      <p:sp>
        <p:nvSpPr>
          <p:cNvPr name="Freeform 4" id="4"/>
          <p:cNvSpPr/>
          <p:nvPr/>
        </p:nvSpPr>
        <p:spPr>
          <a:xfrm flipH="false" flipV="false" rot="0">
            <a:off x="1028700" y="4547678"/>
            <a:ext cx="3220646" cy="5470311"/>
          </a:xfrm>
          <a:custGeom>
            <a:avLst/>
            <a:gdLst/>
            <a:ahLst/>
            <a:cxnLst/>
            <a:rect r="r" b="b" t="t" l="l"/>
            <a:pathLst>
              <a:path h="5470311" w="3220646">
                <a:moveTo>
                  <a:pt x="0" y="0"/>
                </a:moveTo>
                <a:lnTo>
                  <a:pt x="3220646" y="0"/>
                </a:lnTo>
                <a:lnTo>
                  <a:pt x="3220646" y="5470311"/>
                </a:lnTo>
                <a:lnTo>
                  <a:pt x="0" y="54703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200832" y="232082"/>
            <a:ext cx="1985340" cy="1593236"/>
          </a:xfrm>
          <a:custGeom>
            <a:avLst/>
            <a:gdLst/>
            <a:ahLst/>
            <a:cxnLst/>
            <a:rect r="r" b="b" t="t" l="l"/>
            <a:pathLst>
              <a:path h="1593236" w="1985340">
                <a:moveTo>
                  <a:pt x="0" y="0"/>
                </a:moveTo>
                <a:lnTo>
                  <a:pt x="1985340" y="0"/>
                </a:lnTo>
                <a:lnTo>
                  <a:pt x="1985340" y="1593236"/>
                </a:lnTo>
                <a:lnTo>
                  <a:pt x="0" y="1593236"/>
                </a:lnTo>
                <a:lnTo>
                  <a:pt x="0" y="0"/>
                </a:lnTo>
                <a:close/>
              </a:path>
            </a:pathLst>
          </a:custGeom>
          <a:blipFill>
            <a:blip r:embed="rId6"/>
            <a:stretch>
              <a:fillRect l="0" t="0" r="0" b="0"/>
            </a:stretch>
          </a:blipFill>
        </p:spPr>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DE59">
                <a:alpha val="100000"/>
              </a:srgbClr>
            </a:gs>
            <a:gs pos="100000">
              <a:srgbClr val="FF914D">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Freeform 3" id="3"/>
          <p:cNvSpPr/>
          <p:nvPr/>
        </p:nvSpPr>
        <p:spPr>
          <a:xfrm flipH="false" flipV="false" rot="0">
            <a:off x="343329" y="0"/>
            <a:ext cx="6853714" cy="10287000"/>
          </a:xfrm>
          <a:custGeom>
            <a:avLst/>
            <a:gdLst/>
            <a:ahLst/>
            <a:cxnLst/>
            <a:rect r="r" b="b" t="t" l="l"/>
            <a:pathLst>
              <a:path h="10287000" w="6853714">
                <a:moveTo>
                  <a:pt x="0" y="0"/>
                </a:moveTo>
                <a:lnTo>
                  <a:pt x="6853713" y="0"/>
                </a:lnTo>
                <a:lnTo>
                  <a:pt x="6853713" y="10287000"/>
                </a:lnTo>
                <a:lnTo>
                  <a:pt x="0" y="10287000"/>
                </a:lnTo>
                <a:lnTo>
                  <a:pt x="0" y="0"/>
                </a:lnTo>
                <a:close/>
              </a:path>
            </a:pathLst>
          </a:custGeom>
          <a:blipFill>
            <a:blip r:embed="rId3"/>
            <a:stretch>
              <a:fillRect l="0" t="0" r="0" b="0"/>
            </a:stretch>
          </a:blipFill>
        </p:spPr>
      </p:sp>
      <p:sp>
        <p:nvSpPr>
          <p:cNvPr name="TextBox 4" id="4"/>
          <p:cNvSpPr txBox="true"/>
          <p:nvPr/>
        </p:nvSpPr>
        <p:spPr>
          <a:xfrm rot="0">
            <a:off x="8309191" y="2082247"/>
            <a:ext cx="8950109" cy="5922481"/>
          </a:xfrm>
          <a:prstGeom prst="rect">
            <a:avLst/>
          </a:prstGeom>
        </p:spPr>
        <p:txBody>
          <a:bodyPr anchor="t" rtlCol="false" tIns="0" lIns="0" bIns="0" rIns="0">
            <a:spAutoFit/>
          </a:bodyPr>
          <a:lstStyle/>
          <a:p>
            <a:pPr algn="ctr">
              <a:lnSpc>
                <a:spcPts val="11825"/>
              </a:lnSpc>
            </a:pPr>
            <a:r>
              <a:rPr lang="en-US" sz="8155" b="true">
                <a:solidFill>
                  <a:srgbClr val="008113"/>
                </a:solidFill>
                <a:latin typeface="Open Sans 2 Bold"/>
                <a:ea typeface="Open Sans 2 Bold"/>
                <a:cs typeface="Open Sans 2 Bold"/>
                <a:sym typeface="Open Sans 2 Bold"/>
              </a:rPr>
              <a:t>De qual região são estes projetos e missionários?</a:t>
            </a:r>
          </a:p>
        </p:txBody>
      </p:sp>
      <p:sp>
        <p:nvSpPr>
          <p:cNvPr name="Freeform 5" id="5"/>
          <p:cNvSpPr/>
          <p:nvPr/>
        </p:nvSpPr>
        <p:spPr>
          <a:xfrm flipH="false" flipV="false" rot="0">
            <a:off x="16110427" y="8461682"/>
            <a:ext cx="1985340" cy="1593236"/>
          </a:xfrm>
          <a:custGeom>
            <a:avLst/>
            <a:gdLst/>
            <a:ahLst/>
            <a:cxnLst/>
            <a:rect r="r" b="b" t="t" l="l"/>
            <a:pathLst>
              <a:path h="1593236" w="1985340">
                <a:moveTo>
                  <a:pt x="0" y="0"/>
                </a:moveTo>
                <a:lnTo>
                  <a:pt x="1985340" y="0"/>
                </a:lnTo>
                <a:lnTo>
                  <a:pt x="1985340" y="1593236"/>
                </a:lnTo>
                <a:lnTo>
                  <a:pt x="0" y="1593236"/>
                </a:lnTo>
                <a:lnTo>
                  <a:pt x="0" y="0"/>
                </a:lnTo>
                <a:close/>
              </a:path>
            </a:pathLst>
          </a:custGeom>
          <a:blipFill>
            <a:blip r:embed="rId4"/>
            <a:stretch>
              <a:fillRect l="0" t="0" r="0" b="0"/>
            </a:stretch>
          </a:blipFill>
        </p:spPr>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1710206" y="0"/>
            <a:ext cx="15430500" cy="10287000"/>
          </a:xfrm>
          <a:custGeom>
            <a:avLst/>
            <a:gdLst/>
            <a:ahLst/>
            <a:cxnLst/>
            <a:rect r="r" b="b" t="t" l="l"/>
            <a:pathLst>
              <a:path h="10287000" w="15430500">
                <a:moveTo>
                  <a:pt x="0" y="0"/>
                </a:moveTo>
                <a:lnTo>
                  <a:pt x="15430500" y="0"/>
                </a:lnTo>
                <a:lnTo>
                  <a:pt x="15430500" y="10287000"/>
                </a:lnTo>
                <a:lnTo>
                  <a:pt x="0" y="10287000"/>
                </a:lnTo>
                <a:lnTo>
                  <a:pt x="0" y="0"/>
                </a:lnTo>
                <a:close/>
              </a:path>
            </a:pathLst>
          </a:custGeom>
          <a:blipFill>
            <a:blip r:embed="rId2"/>
            <a:stretch>
              <a:fillRect l="0" t="0" r="0" b="0"/>
            </a:stretch>
          </a:blipFill>
        </p:spPr>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624811" y="0"/>
            <a:ext cx="6401850" cy="9602774"/>
          </a:xfrm>
          <a:custGeom>
            <a:avLst/>
            <a:gdLst/>
            <a:ahLst/>
            <a:cxnLst/>
            <a:rect r="r" b="b" t="t" l="l"/>
            <a:pathLst>
              <a:path h="9602774" w="6401850">
                <a:moveTo>
                  <a:pt x="0" y="0"/>
                </a:moveTo>
                <a:lnTo>
                  <a:pt x="6401849" y="0"/>
                </a:lnTo>
                <a:lnTo>
                  <a:pt x="6401849" y="9602774"/>
                </a:lnTo>
                <a:lnTo>
                  <a:pt x="0" y="9602774"/>
                </a:lnTo>
                <a:lnTo>
                  <a:pt x="0" y="0"/>
                </a:lnTo>
                <a:close/>
              </a:path>
            </a:pathLst>
          </a:custGeom>
          <a:blipFill>
            <a:blip r:embed="rId2"/>
            <a:stretch>
              <a:fillRect l="0" t="0" r="0" b="0"/>
            </a:stretch>
          </a:blipFill>
        </p:spPr>
      </p:sp>
      <p:sp>
        <p:nvSpPr>
          <p:cNvPr name="Freeform 3" id="3"/>
          <p:cNvSpPr/>
          <p:nvPr/>
        </p:nvSpPr>
        <p:spPr>
          <a:xfrm flipH="false" flipV="false" rot="0">
            <a:off x="7587443" y="1715883"/>
            <a:ext cx="10075289" cy="6716860"/>
          </a:xfrm>
          <a:custGeom>
            <a:avLst/>
            <a:gdLst/>
            <a:ahLst/>
            <a:cxnLst/>
            <a:rect r="r" b="b" t="t" l="l"/>
            <a:pathLst>
              <a:path h="6716860" w="10075289">
                <a:moveTo>
                  <a:pt x="0" y="0"/>
                </a:moveTo>
                <a:lnTo>
                  <a:pt x="10075289" y="0"/>
                </a:lnTo>
                <a:lnTo>
                  <a:pt x="10075289" y="6716860"/>
                </a:lnTo>
                <a:lnTo>
                  <a:pt x="0" y="6716860"/>
                </a:lnTo>
                <a:lnTo>
                  <a:pt x="0" y="0"/>
                </a:lnTo>
                <a:close/>
              </a:path>
            </a:pathLst>
          </a:custGeom>
          <a:blipFill>
            <a:blip r:embed="rId3"/>
            <a:stretch>
              <a:fillRect l="0" t="0" r="0" b="0"/>
            </a:stretch>
          </a:blipFill>
        </p:spPr>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1428750" y="0"/>
            <a:ext cx="15430500" cy="10287000"/>
          </a:xfrm>
          <a:custGeom>
            <a:avLst/>
            <a:gdLst/>
            <a:ahLst/>
            <a:cxnLst/>
            <a:rect r="r" b="b" t="t" l="l"/>
            <a:pathLst>
              <a:path h="10287000" w="15430500">
                <a:moveTo>
                  <a:pt x="0" y="0"/>
                </a:moveTo>
                <a:lnTo>
                  <a:pt x="15430500" y="0"/>
                </a:lnTo>
                <a:lnTo>
                  <a:pt x="15430500" y="10287000"/>
                </a:lnTo>
                <a:lnTo>
                  <a:pt x="0" y="10287000"/>
                </a:lnTo>
                <a:lnTo>
                  <a:pt x="0" y="0"/>
                </a:lnTo>
                <a:close/>
              </a:path>
            </a:pathLst>
          </a:custGeom>
          <a:blipFill>
            <a:blip r:embed="rId2"/>
            <a:stretch>
              <a:fillRect l="0" t="0" r="0" b="0"/>
            </a:stretch>
          </a:blipFill>
        </p:spPr>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DE59">
                <a:alpha val="100000"/>
              </a:srgbClr>
            </a:gs>
            <a:gs pos="100000">
              <a:srgbClr val="FF914D">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Freeform 3" id="3"/>
          <p:cNvSpPr/>
          <p:nvPr/>
        </p:nvSpPr>
        <p:spPr>
          <a:xfrm flipH="false" flipV="false" rot="0">
            <a:off x="343329" y="0"/>
            <a:ext cx="6853714" cy="10287000"/>
          </a:xfrm>
          <a:custGeom>
            <a:avLst/>
            <a:gdLst/>
            <a:ahLst/>
            <a:cxnLst/>
            <a:rect r="r" b="b" t="t" l="l"/>
            <a:pathLst>
              <a:path h="10287000" w="6853714">
                <a:moveTo>
                  <a:pt x="0" y="0"/>
                </a:moveTo>
                <a:lnTo>
                  <a:pt x="6853713" y="0"/>
                </a:lnTo>
                <a:lnTo>
                  <a:pt x="6853713" y="10287000"/>
                </a:lnTo>
                <a:lnTo>
                  <a:pt x="0" y="10287000"/>
                </a:lnTo>
                <a:lnTo>
                  <a:pt x="0" y="0"/>
                </a:lnTo>
                <a:close/>
              </a:path>
            </a:pathLst>
          </a:custGeom>
          <a:blipFill>
            <a:blip r:embed="rId3"/>
            <a:stretch>
              <a:fillRect l="0" t="0" r="0" b="0"/>
            </a:stretch>
          </a:blipFill>
        </p:spPr>
      </p:sp>
      <p:sp>
        <p:nvSpPr>
          <p:cNvPr name="TextBox 4" id="4"/>
          <p:cNvSpPr txBox="true"/>
          <p:nvPr/>
        </p:nvSpPr>
        <p:spPr>
          <a:xfrm rot="0">
            <a:off x="7570888" y="3872253"/>
            <a:ext cx="10524880" cy="1893150"/>
          </a:xfrm>
          <a:prstGeom prst="rect">
            <a:avLst/>
          </a:prstGeom>
        </p:spPr>
        <p:txBody>
          <a:bodyPr anchor="t" rtlCol="false" tIns="0" lIns="0" bIns="0" rIns="0">
            <a:spAutoFit/>
          </a:bodyPr>
          <a:lstStyle/>
          <a:p>
            <a:pPr algn="ctr">
              <a:lnSpc>
                <a:spcPts val="14029"/>
              </a:lnSpc>
            </a:pPr>
            <a:r>
              <a:rPr lang="en-US" sz="14613" b="true">
                <a:solidFill>
                  <a:srgbClr val="008113"/>
                </a:solidFill>
                <a:latin typeface="Open Sans 2 Bold"/>
                <a:ea typeface="Open Sans 2 Bold"/>
                <a:cs typeface="Open Sans 2 Bold"/>
                <a:sym typeface="Open Sans 2 Bold"/>
              </a:rPr>
              <a:t>Acertou?</a:t>
            </a:r>
          </a:p>
        </p:txBody>
      </p:sp>
      <p:sp>
        <p:nvSpPr>
          <p:cNvPr name="Freeform 5" id="5"/>
          <p:cNvSpPr/>
          <p:nvPr/>
        </p:nvSpPr>
        <p:spPr>
          <a:xfrm flipH="false" flipV="false" rot="0">
            <a:off x="16110427" y="8461682"/>
            <a:ext cx="1985340" cy="1593236"/>
          </a:xfrm>
          <a:custGeom>
            <a:avLst/>
            <a:gdLst/>
            <a:ahLst/>
            <a:cxnLst/>
            <a:rect r="r" b="b" t="t" l="l"/>
            <a:pathLst>
              <a:path h="1593236" w="1985340">
                <a:moveTo>
                  <a:pt x="0" y="0"/>
                </a:moveTo>
                <a:lnTo>
                  <a:pt x="1985340" y="0"/>
                </a:lnTo>
                <a:lnTo>
                  <a:pt x="1985340" y="1593236"/>
                </a:lnTo>
                <a:lnTo>
                  <a:pt x="0" y="1593236"/>
                </a:lnTo>
                <a:lnTo>
                  <a:pt x="0" y="0"/>
                </a:lnTo>
                <a:close/>
              </a:path>
            </a:pathLst>
          </a:custGeom>
          <a:blipFill>
            <a:blip r:embed="rId4"/>
            <a:stretch>
              <a:fillRect l="0" t="0" r="0" b="0"/>
            </a:stretch>
          </a:blipFill>
        </p:spPr>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DE59">
                <a:alpha val="100000"/>
              </a:srgbClr>
            </a:gs>
            <a:gs pos="100000">
              <a:srgbClr val="FF914D">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Freeform 3" id="3"/>
          <p:cNvSpPr/>
          <p:nvPr/>
        </p:nvSpPr>
        <p:spPr>
          <a:xfrm flipH="false" flipV="false" rot="0">
            <a:off x="8713660" y="875465"/>
            <a:ext cx="7357583" cy="8536070"/>
          </a:xfrm>
          <a:custGeom>
            <a:avLst/>
            <a:gdLst/>
            <a:ahLst/>
            <a:cxnLst/>
            <a:rect r="r" b="b" t="t" l="l"/>
            <a:pathLst>
              <a:path h="8536070" w="7357583">
                <a:moveTo>
                  <a:pt x="0" y="0"/>
                </a:moveTo>
                <a:lnTo>
                  <a:pt x="7357583" y="0"/>
                </a:lnTo>
                <a:lnTo>
                  <a:pt x="7357583" y="8536070"/>
                </a:lnTo>
                <a:lnTo>
                  <a:pt x="0" y="8536070"/>
                </a:lnTo>
                <a:lnTo>
                  <a:pt x="0" y="0"/>
                </a:lnTo>
                <a:close/>
              </a:path>
            </a:pathLst>
          </a:custGeom>
          <a:blipFill>
            <a:blip r:embed="rId3"/>
            <a:stretch>
              <a:fillRect l="0" t="0" r="0" b="0"/>
            </a:stretch>
          </a:blipFill>
        </p:spPr>
      </p:sp>
      <p:sp>
        <p:nvSpPr>
          <p:cNvPr name="TextBox 4" id="4"/>
          <p:cNvSpPr txBox="true"/>
          <p:nvPr/>
        </p:nvSpPr>
        <p:spPr>
          <a:xfrm rot="0">
            <a:off x="1759955" y="1077026"/>
            <a:ext cx="7710650" cy="4081761"/>
          </a:xfrm>
          <a:prstGeom prst="rect">
            <a:avLst/>
          </a:prstGeom>
        </p:spPr>
        <p:txBody>
          <a:bodyPr anchor="t" rtlCol="false" tIns="0" lIns="0" bIns="0" rIns="0">
            <a:spAutoFit/>
          </a:bodyPr>
          <a:lstStyle/>
          <a:p>
            <a:pPr algn="ctr">
              <a:lnSpc>
                <a:spcPts val="33323"/>
              </a:lnSpc>
            </a:pPr>
            <a:r>
              <a:rPr lang="en-US" sz="23802" b="true">
                <a:solidFill>
                  <a:srgbClr val="008113"/>
                </a:solidFill>
                <a:latin typeface="Open Sans 2 Bold"/>
                <a:ea typeface="Open Sans 2 Bold"/>
                <a:cs typeface="Open Sans 2 Bold"/>
                <a:sym typeface="Open Sans 2 Bold"/>
              </a:rPr>
              <a:t>SUL</a:t>
            </a:r>
          </a:p>
        </p:txBody>
      </p:sp>
      <p:sp>
        <p:nvSpPr>
          <p:cNvPr name="Freeform 5" id="5"/>
          <p:cNvSpPr/>
          <p:nvPr/>
        </p:nvSpPr>
        <p:spPr>
          <a:xfrm flipH="false" flipV="false" rot="0">
            <a:off x="16110427" y="8461682"/>
            <a:ext cx="1985340" cy="1593236"/>
          </a:xfrm>
          <a:custGeom>
            <a:avLst/>
            <a:gdLst/>
            <a:ahLst/>
            <a:cxnLst/>
            <a:rect r="r" b="b" t="t" l="l"/>
            <a:pathLst>
              <a:path h="1593236" w="1985340">
                <a:moveTo>
                  <a:pt x="0" y="0"/>
                </a:moveTo>
                <a:lnTo>
                  <a:pt x="1985340" y="0"/>
                </a:lnTo>
                <a:lnTo>
                  <a:pt x="1985340" y="1593236"/>
                </a:lnTo>
                <a:lnTo>
                  <a:pt x="0" y="1593236"/>
                </a:lnTo>
                <a:lnTo>
                  <a:pt x="0" y="0"/>
                </a:lnTo>
                <a:close/>
              </a:path>
            </a:pathLst>
          </a:custGeom>
          <a:blipFill>
            <a:blip r:embed="rId4"/>
            <a:stretch>
              <a:fillRect l="0" t="0" r="0" b="0"/>
            </a:stretch>
          </a:blipFill>
        </p:spPr>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1706504" y="176411"/>
            <a:ext cx="15165884" cy="10110589"/>
          </a:xfrm>
          <a:custGeom>
            <a:avLst/>
            <a:gdLst/>
            <a:ahLst/>
            <a:cxnLst/>
            <a:rect r="r" b="b" t="t" l="l"/>
            <a:pathLst>
              <a:path h="10110589" w="15165884">
                <a:moveTo>
                  <a:pt x="0" y="0"/>
                </a:moveTo>
                <a:lnTo>
                  <a:pt x="15165884" y="0"/>
                </a:lnTo>
                <a:lnTo>
                  <a:pt x="15165884" y="10110589"/>
                </a:lnTo>
                <a:lnTo>
                  <a:pt x="0" y="10110589"/>
                </a:lnTo>
                <a:lnTo>
                  <a:pt x="0" y="0"/>
                </a:lnTo>
                <a:close/>
              </a:path>
            </a:pathLst>
          </a:custGeom>
          <a:blipFill>
            <a:blip r:embed="rId2"/>
            <a:stretch>
              <a:fillRect l="0" t="0" r="0" b="0"/>
            </a:stretch>
          </a:blipFill>
        </p:spPr>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2162428" y="0"/>
            <a:ext cx="6858000" cy="10287000"/>
          </a:xfrm>
          <a:custGeom>
            <a:avLst/>
            <a:gdLst/>
            <a:ahLst/>
            <a:cxnLst/>
            <a:rect r="r" b="b" t="t" l="l"/>
            <a:pathLst>
              <a:path h="10287000" w="6858000">
                <a:moveTo>
                  <a:pt x="0" y="0"/>
                </a:moveTo>
                <a:lnTo>
                  <a:pt x="6858000" y="0"/>
                </a:lnTo>
                <a:lnTo>
                  <a:pt x="685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9505898" y="0"/>
            <a:ext cx="6858000" cy="10287000"/>
          </a:xfrm>
          <a:custGeom>
            <a:avLst/>
            <a:gdLst/>
            <a:ahLst/>
            <a:cxnLst/>
            <a:rect r="r" b="b" t="t" l="l"/>
            <a:pathLst>
              <a:path h="10287000" w="6858000">
                <a:moveTo>
                  <a:pt x="0" y="0"/>
                </a:moveTo>
                <a:lnTo>
                  <a:pt x="6858000" y="0"/>
                </a:lnTo>
                <a:lnTo>
                  <a:pt x="6858000" y="10287000"/>
                </a:lnTo>
                <a:lnTo>
                  <a:pt x="0" y="10287000"/>
                </a:lnTo>
                <a:lnTo>
                  <a:pt x="0" y="0"/>
                </a:lnTo>
                <a:close/>
              </a:path>
            </a:pathLst>
          </a:custGeom>
          <a:blipFill>
            <a:blip r:embed="rId3"/>
            <a:stretch>
              <a:fillRect l="0" t="0" r="0" b="0"/>
            </a:stretch>
          </a:blipFill>
        </p:spPr>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10983442" y="478194"/>
            <a:ext cx="6275858" cy="9413787"/>
          </a:xfrm>
          <a:custGeom>
            <a:avLst/>
            <a:gdLst/>
            <a:ahLst/>
            <a:cxnLst/>
            <a:rect r="r" b="b" t="t" l="l"/>
            <a:pathLst>
              <a:path h="9413787" w="6275858">
                <a:moveTo>
                  <a:pt x="0" y="0"/>
                </a:moveTo>
                <a:lnTo>
                  <a:pt x="6275858" y="0"/>
                </a:lnTo>
                <a:lnTo>
                  <a:pt x="6275858" y="9413787"/>
                </a:lnTo>
                <a:lnTo>
                  <a:pt x="0" y="9413787"/>
                </a:lnTo>
                <a:lnTo>
                  <a:pt x="0" y="0"/>
                </a:lnTo>
                <a:close/>
              </a:path>
            </a:pathLst>
          </a:custGeom>
          <a:blipFill>
            <a:blip r:embed="rId2"/>
            <a:stretch>
              <a:fillRect l="0" t="0" r="0" b="0"/>
            </a:stretch>
          </a:blipFill>
        </p:spPr>
      </p:sp>
      <p:sp>
        <p:nvSpPr>
          <p:cNvPr name="Freeform 3" id="3"/>
          <p:cNvSpPr/>
          <p:nvPr/>
        </p:nvSpPr>
        <p:spPr>
          <a:xfrm flipH="false" flipV="false" rot="0">
            <a:off x="474004" y="478194"/>
            <a:ext cx="6275858" cy="9413787"/>
          </a:xfrm>
          <a:custGeom>
            <a:avLst/>
            <a:gdLst/>
            <a:ahLst/>
            <a:cxnLst/>
            <a:rect r="r" b="b" t="t" l="l"/>
            <a:pathLst>
              <a:path h="9413787" w="6275858">
                <a:moveTo>
                  <a:pt x="0" y="0"/>
                </a:moveTo>
                <a:lnTo>
                  <a:pt x="6275859" y="0"/>
                </a:lnTo>
                <a:lnTo>
                  <a:pt x="6275859" y="9413787"/>
                </a:lnTo>
                <a:lnTo>
                  <a:pt x="0" y="9413787"/>
                </a:lnTo>
                <a:lnTo>
                  <a:pt x="0" y="0"/>
                </a:lnTo>
                <a:close/>
              </a:path>
            </a:pathLst>
          </a:custGeom>
          <a:blipFill>
            <a:blip r:embed="rId3"/>
            <a:stretch>
              <a:fillRect l="0" t="0" r="0" b="0"/>
            </a:stretch>
          </a:blipFill>
        </p:spPr>
      </p:sp>
      <p:sp>
        <p:nvSpPr>
          <p:cNvPr name="Freeform 4" id="4"/>
          <p:cNvSpPr/>
          <p:nvPr/>
        </p:nvSpPr>
        <p:spPr>
          <a:xfrm flipH="false" flipV="false" rot="0">
            <a:off x="6059682" y="4323463"/>
            <a:ext cx="5269440" cy="5568519"/>
          </a:xfrm>
          <a:custGeom>
            <a:avLst/>
            <a:gdLst/>
            <a:ahLst/>
            <a:cxnLst/>
            <a:rect r="r" b="b" t="t" l="l"/>
            <a:pathLst>
              <a:path h="5568519" w="5269440">
                <a:moveTo>
                  <a:pt x="0" y="0"/>
                </a:moveTo>
                <a:lnTo>
                  <a:pt x="5269440" y="0"/>
                </a:lnTo>
                <a:lnTo>
                  <a:pt x="5269440" y="5568518"/>
                </a:lnTo>
                <a:lnTo>
                  <a:pt x="0" y="5568518"/>
                </a:lnTo>
                <a:lnTo>
                  <a:pt x="0" y="0"/>
                </a:lnTo>
                <a:close/>
              </a:path>
            </a:pathLst>
          </a:custGeom>
          <a:blipFill>
            <a:blip r:embed="rId4"/>
            <a:stretch>
              <a:fillRect l="-2837" t="0" r="-2837" b="0"/>
            </a:stretch>
          </a:blipFill>
        </p:spPr>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DE59">
                <a:alpha val="100000"/>
              </a:srgbClr>
            </a:gs>
            <a:gs pos="100000">
              <a:srgbClr val="FF914D">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Freeform 3" id="3"/>
          <p:cNvSpPr/>
          <p:nvPr/>
        </p:nvSpPr>
        <p:spPr>
          <a:xfrm flipH="false" flipV="false" rot="0">
            <a:off x="7082320" y="860689"/>
            <a:ext cx="10367932" cy="8565622"/>
          </a:xfrm>
          <a:custGeom>
            <a:avLst/>
            <a:gdLst/>
            <a:ahLst/>
            <a:cxnLst/>
            <a:rect r="r" b="b" t="t" l="l"/>
            <a:pathLst>
              <a:path h="8565622" w="10367932">
                <a:moveTo>
                  <a:pt x="0" y="0"/>
                </a:moveTo>
                <a:lnTo>
                  <a:pt x="10367932" y="0"/>
                </a:lnTo>
                <a:lnTo>
                  <a:pt x="10367932" y="8565622"/>
                </a:lnTo>
                <a:lnTo>
                  <a:pt x="0" y="8565622"/>
                </a:lnTo>
                <a:lnTo>
                  <a:pt x="0" y="0"/>
                </a:lnTo>
                <a:close/>
              </a:path>
            </a:pathLst>
          </a:custGeom>
          <a:blipFill>
            <a:blip r:embed="rId3"/>
            <a:stretch>
              <a:fillRect l="0" t="0" r="0" b="0"/>
            </a:stretch>
          </a:blipFill>
        </p:spPr>
      </p:sp>
      <p:sp>
        <p:nvSpPr>
          <p:cNvPr name="TextBox 4" id="4"/>
          <p:cNvSpPr txBox="true"/>
          <p:nvPr/>
        </p:nvSpPr>
        <p:spPr>
          <a:xfrm rot="0">
            <a:off x="1028861" y="704850"/>
            <a:ext cx="9902279" cy="2927717"/>
          </a:xfrm>
          <a:prstGeom prst="rect">
            <a:avLst/>
          </a:prstGeom>
        </p:spPr>
        <p:txBody>
          <a:bodyPr anchor="t" rtlCol="false" tIns="0" lIns="0" bIns="0" rIns="0">
            <a:spAutoFit/>
          </a:bodyPr>
          <a:lstStyle/>
          <a:p>
            <a:pPr algn="ctr">
              <a:lnSpc>
                <a:spcPts val="23956"/>
              </a:lnSpc>
            </a:pPr>
            <a:r>
              <a:rPr lang="en-US" sz="17112" b="true">
                <a:solidFill>
                  <a:srgbClr val="008113"/>
                </a:solidFill>
                <a:latin typeface="Open Sans 2 Bold"/>
                <a:ea typeface="Open Sans 2 Bold"/>
                <a:cs typeface="Open Sans 2 Bold"/>
                <a:sym typeface="Open Sans 2 Bold"/>
              </a:rPr>
              <a:t>SUDESTE </a:t>
            </a:r>
          </a:p>
        </p:txBody>
      </p:sp>
      <p:sp>
        <p:nvSpPr>
          <p:cNvPr name="Freeform 5" id="5"/>
          <p:cNvSpPr/>
          <p:nvPr/>
        </p:nvSpPr>
        <p:spPr>
          <a:xfrm flipH="false" flipV="false" rot="0">
            <a:off x="16110427" y="8461682"/>
            <a:ext cx="1985340" cy="1593236"/>
          </a:xfrm>
          <a:custGeom>
            <a:avLst/>
            <a:gdLst/>
            <a:ahLst/>
            <a:cxnLst/>
            <a:rect r="r" b="b" t="t" l="l"/>
            <a:pathLst>
              <a:path h="1593236" w="1985340">
                <a:moveTo>
                  <a:pt x="0" y="0"/>
                </a:moveTo>
                <a:lnTo>
                  <a:pt x="1985340" y="0"/>
                </a:lnTo>
                <a:lnTo>
                  <a:pt x="1985340" y="1593236"/>
                </a:lnTo>
                <a:lnTo>
                  <a:pt x="0" y="1593236"/>
                </a:lnTo>
                <a:lnTo>
                  <a:pt x="0" y="0"/>
                </a:lnTo>
                <a:close/>
              </a:path>
            </a:pathLst>
          </a:custGeom>
          <a:blipFill>
            <a:blip r:embed="rId4"/>
            <a:stretch>
              <a:fillRect l="0" t="0" r="0" b="0"/>
            </a:stretch>
          </a:blipFill>
        </p:spPr>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10386777" y="338519"/>
            <a:ext cx="7473230" cy="7473230"/>
          </a:xfrm>
          <a:custGeom>
            <a:avLst/>
            <a:gdLst/>
            <a:ahLst/>
            <a:cxnLst/>
            <a:rect r="r" b="b" t="t" l="l"/>
            <a:pathLst>
              <a:path h="7473230" w="7473230">
                <a:moveTo>
                  <a:pt x="0" y="0"/>
                </a:moveTo>
                <a:lnTo>
                  <a:pt x="7473230" y="0"/>
                </a:lnTo>
                <a:lnTo>
                  <a:pt x="7473230" y="7473230"/>
                </a:lnTo>
                <a:lnTo>
                  <a:pt x="0" y="7473230"/>
                </a:lnTo>
                <a:lnTo>
                  <a:pt x="0" y="0"/>
                </a:lnTo>
                <a:close/>
              </a:path>
            </a:pathLst>
          </a:custGeom>
          <a:blipFill>
            <a:blip r:embed="rId2"/>
            <a:stretch>
              <a:fillRect l="0" t="0" r="0" b="0"/>
            </a:stretch>
          </a:blipFill>
        </p:spPr>
      </p:sp>
      <p:sp>
        <p:nvSpPr>
          <p:cNvPr name="Freeform 3" id="3"/>
          <p:cNvSpPr/>
          <p:nvPr/>
        </p:nvSpPr>
        <p:spPr>
          <a:xfrm flipH="false" flipV="false" rot="0">
            <a:off x="379152" y="338519"/>
            <a:ext cx="7473230" cy="7473230"/>
          </a:xfrm>
          <a:custGeom>
            <a:avLst/>
            <a:gdLst/>
            <a:ahLst/>
            <a:cxnLst/>
            <a:rect r="r" b="b" t="t" l="l"/>
            <a:pathLst>
              <a:path h="7473230" w="7473230">
                <a:moveTo>
                  <a:pt x="0" y="0"/>
                </a:moveTo>
                <a:lnTo>
                  <a:pt x="7473230" y="0"/>
                </a:lnTo>
                <a:lnTo>
                  <a:pt x="7473230" y="7473230"/>
                </a:lnTo>
                <a:lnTo>
                  <a:pt x="0" y="7473230"/>
                </a:lnTo>
                <a:lnTo>
                  <a:pt x="0" y="0"/>
                </a:lnTo>
                <a:close/>
              </a:path>
            </a:pathLst>
          </a:custGeom>
          <a:blipFill>
            <a:blip r:embed="rId3"/>
            <a:stretch>
              <a:fillRect l="0" t="0" r="0" b="0"/>
            </a:stretch>
          </a:blipFill>
        </p:spPr>
      </p:sp>
      <p:sp>
        <p:nvSpPr>
          <p:cNvPr name="Freeform 4" id="4"/>
          <p:cNvSpPr/>
          <p:nvPr/>
        </p:nvSpPr>
        <p:spPr>
          <a:xfrm flipH="false" flipV="false" rot="0">
            <a:off x="6625290" y="4798861"/>
            <a:ext cx="5037419" cy="5037419"/>
          </a:xfrm>
          <a:custGeom>
            <a:avLst/>
            <a:gdLst/>
            <a:ahLst/>
            <a:cxnLst/>
            <a:rect r="r" b="b" t="t" l="l"/>
            <a:pathLst>
              <a:path h="5037419" w="5037419">
                <a:moveTo>
                  <a:pt x="0" y="0"/>
                </a:moveTo>
                <a:lnTo>
                  <a:pt x="5037420" y="0"/>
                </a:lnTo>
                <a:lnTo>
                  <a:pt x="5037420" y="5037419"/>
                </a:lnTo>
                <a:lnTo>
                  <a:pt x="0" y="5037419"/>
                </a:lnTo>
                <a:lnTo>
                  <a:pt x="0" y="0"/>
                </a:lnTo>
                <a:close/>
              </a:path>
            </a:pathLst>
          </a:custGeom>
          <a:blipFill>
            <a:blip r:embed="rId4"/>
            <a:stretch>
              <a:fillRect l="0" t="0" r="0" b="0"/>
            </a:stretch>
          </a:blipFill>
        </p:spPr>
      </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402158" y="289678"/>
            <a:ext cx="7453053" cy="7453053"/>
          </a:xfrm>
          <a:custGeom>
            <a:avLst/>
            <a:gdLst/>
            <a:ahLst/>
            <a:cxnLst/>
            <a:rect r="r" b="b" t="t" l="l"/>
            <a:pathLst>
              <a:path h="7453053" w="7453053">
                <a:moveTo>
                  <a:pt x="0" y="0"/>
                </a:moveTo>
                <a:lnTo>
                  <a:pt x="7453053" y="0"/>
                </a:lnTo>
                <a:lnTo>
                  <a:pt x="7453053" y="7453053"/>
                </a:lnTo>
                <a:lnTo>
                  <a:pt x="0" y="7453053"/>
                </a:lnTo>
                <a:lnTo>
                  <a:pt x="0" y="0"/>
                </a:lnTo>
                <a:close/>
              </a:path>
            </a:pathLst>
          </a:custGeom>
          <a:blipFill>
            <a:blip r:embed="rId2"/>
            <a:stretch>
              <a:fillRect l="0" t="0" r="0" b="0"/>
            </a:stretch>
          </a:blipFill>
        </p:spPr>
      </p:sp>
      <p:sp>
        <p:nvSpPr>
          <p:cNvPr name="Freeform 3" id="3"/>
          <p:cNvSpPr/>
          <p:nvPr/>
        </p:nvSpPr>
        <p:spPr>
          <a:xfrm flipH="false" flipV="false" rot="0">
            <a:off x="10386326" y="316114"/>
            <a:ext cx="7502928" cy="7426617"/>
          </a:xfrm>
          <a:custGeom>
            <a:avLst/>
            <a:gdLst/>
            <a:ahLst/>
            <a:cxnLst/>
            <a:rect r="r" b="b" t="t" l="l"/>
            <a:pathLst>
              <a:path h="7426617" w="7502928">
                <a:moveTo>
                  <a:pt x="0" y="0"/>
                </a:moveTo>
                <a:lnTo>
                  <a:pt x="7502928" y="0"/>
                </a:lnTo>
                <a:lnTo>
                  <a:pt x="7502928" y="7426617"/>
                </a:lnTo>
                <a:lnTo>
                  <a:pt x="0" y="7426617"/>
                </a:lnTo>
                <a:lnTo>
                  <a:pt x="0" y="0"/>
                </a:lnTo>
                <a:close/>
              </a:path>
            </a:pathLst>
          </a:custGeom>
          <a:blipFill>
            <a:blip r:embed="rId3"/>
            <a:stretch>
              <a:fillRect l="0" t="-513" r="0" b="-513"/>
            </a:stretch>
          </a:blipFill>
        </p:spPr>
      </p:sp>
      <p:sp>
        <p:nvSpPr>
          <p:cNvPr name="Freeform 4" id="4"/>
          <p:cNvSpPr/>
          <p:nvPr/>
        </p:nvSpPr>
        <p:spPr>
          <a:xfrm flipH="false" flipV="false" rot="0">
            <a:off x="6984712" y="4029422"/>
            <a:ext cx="3823061" cy="5734591"/>
          </a:xfrm>
          <a:custGeom>
            <a:avLst/>
            <a:gdLst/>
            <a:ahLst/>
            <a:cxnLst/>
            <a:rect r="r" b="b" t="t" l="l"/>
            <a:pathLst>
              <a:path h="5734591" w="3823061">
                <a:moveTo>
                  <a:pt x="0" y="0"/>
                </a:moveTo>
                <a:lnTo>
                  <a:pt x="3823061" y="0"/>
                </a:lnTo>
                <a:lnTo>
                  <a:pt x="3823061" y="5734592"/>
                </a:lnTo>
                <a:lnTo>
                  <a:pt x="0" y="5734592"/>
                </a:lnTo>
                <a:lnTo>
                  <a:pt x="0" y="0"/>
                </a:lnTo>
                <a:close/>
              </a:path>
            </a:pathLst>
          </a:custGeom>
          <a:blipFill>
            <a:blip r:embed="rId4"/>
            <a:stretch>
              <a:fillRect l="0" t="0" r="0" b="0"/>
            </a:stretch>
          </a:blipFill>
        </p:spPr>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DE59">
                <a:alpha val="100000"/>
              </a:srgbClr>
            </a:gs>
            <a:gs pos="100000">
              <a:srgbClr val="FF914D">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Freeform 3" id="3"/>
          <p:cNvSpPr/>
          <p:nvPr/>
        </p:nvSpPr>
        <p:spPr>
          <a:xfrm flipH="false" flipV="false" rot="0">
            <a:off x="9144000" y="290127"/>
            <a:ext cx="8495206" cy="8968173"/>
          </a:xfrm>
          <a:custGeom>
            <a:avLst/>
            <a:gdLst/>
            <a:ahLst/>
            <a:cxnLst/>
            <a:rect r="r" b="b" t="t" l="l"/>
            <a:pathLst>
              <a:path h="8968173" w="8495206">
                <a:moveTo>
                  <a:pt x="0" y="0"/>
                </a:moveTo>
                <a:lnTo>
                  <a:pt x="8495206" y="0"/>
                </a:lnTo>
                <a:lnTo>
                  <a:pt x="8495206" y="8968173"/>
                </a:lnTo>
                <a:lnTo>
                  <a:pt x="0" y="8968173"/>
                </a:lnTo>
                <a:lnTo>
                  <a:pt x="0" y="0"/>
                </a:lnTo>
                <a:close/>
              </a:path>
            </a:pathLst>
          </a:custGeom>
          <a:blipFill>
            <a:blip r:embed="rId3"/>
            <a:stretch>
              <a:fillRect l="0" t="0" r="0" b="0"/>
            </a:stretch>
          </a:blipFill>
        </p:spPr>
      </p:sp>
      <p:sp>
        <p:nvSpPr>
          <p:cNvPr name="TextBox 4" id="4"/>
          <p:cNvSpPr txBox="true"/>
          <p:nvPr/>
        </p:nvSpPr>
        <p:spPr>
          <a:xfrm rot="0">
            <a:off x="813718" y="1869623"/>
            <a:ext cx="8109458" cy="5086295"/>
          </a:xfrm>
          <a:prstGeom prst="rect">
            <a:avLst/>
          </a:prstGeom>
        </p:spPr>
        <p:txBody>
          <a:bodyPr anchor="t" rtlCol="false" tIns="0" lIns="0" bIns="0" rIns="0">
            <a:spAutoFit/>
          </a:bodyPr>
          <a:lstStyle/>
          <a:p>
            <a:pPr algn="ctr">
              <a:lnSpc>
                <a:spcPts val="20469"/>
              </a:lnSpc>
            </a:pPr>
            <a:r>
              <a:rPr lang="en-US" sz="14621" b="true">
                <a:solidFill>
                  <a:srgbClr val="008113"/>
                </a:solidFill>
                <a:latin typeface="Open Sans 2 Bold"/>
                <a:ea typeface="Open Sans 2 Bold"/>
                <a:cs typeface="Open Sans 2 Bold"/>
                <a:sym typeface="Open Sans 2 Bold"/>
              </a:rPr>
              <a:t>CENTRO-</a:t>
            </a:r>
          </a:p>
          <a:p>
            <a:pPr algn="ctr">
              <a:lnSpc>
                <a:spcPts val="20469"/>
              </a:lnSpc>
            </a:pPr>
            <a:r>
              <a:rPr lang="en-US" sz="14621" b="true">
                <a:solidFill>
                  <a:srgbClr val="008113"/>
                </a:solidFill>
                <a:latin typeface="Open Sans 2 Bold"/>
                <a:ea typeface="Open Sans 2 Bold"/>
                <a:cs typeface="Open Sans 2 Bold"/>
                <a:sym typeface="Open Sans 2 Bold"/>
              </a:rPr>
              <a:t>OESTE</a:t>
            </a:r>
          </a:p>
        </p:txBody>
      </p:sp>
      <p:sp>
        <p:nvSpPr>
          <p:cNvPr name="Freeform 5" id="5"/>
          <p:cNvSpPr/>
          <p:nvPr/>
        </p:nvSpPr>
        <p:spPr>
          <a:xfrm flipH="false" flipV="false" rot="0">
            <a:off x="16110427" y="8461682"/>
            <a:ext cx="1985340" cy="1593236"/>
          </a:xfrm>
          <a:custGeom>
            <a:avLst/>
            <a:gdLst/>
            <a:ahLst/>
            <a:cxnLst/>
            <a:rect r="r" b="b" t="t" l="l"/>
            <a:pathLst>
              <a:path h="1593236" w="1985340">
                <a:moveTo>
                  <a:pt x="0" y="0"/>
                </a:moveTo>
                <a:lnTo>
                  <a:pt x="1985340" y="0"/>
                </a:lnTo>
                <a:lnTo>
                  <a:pt x="1985340" y="1593236"/>
                </a:lnTo>
                <a:lnTo>
                  <a:pt x="0" y="1593236"/>
                </a:lnTo>
                <a:lnTo>
                  <a:pt x="0" y="0"/>
                </a:lnTo>
                <a:close/>
              </a:path>
            </a:pathLst>
          </a:custGeom>
          <a:blipFill>
            <a:blip r:embed="rId4"/>
            <a:stretch>
              <a:fillRect l="0" t="0" r="0" b="0"/>
            </a:stretch>
          </a:blipFill>
        </p:spPr>
      </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425164" y="335690"/>
            <a:ext cx="6038182" cy="6038182"/>
          </a:xfrm>
          <a:custGeom>
            <a:avLst/>
            <a:gdLst/>
            <a:ahLst/>
            <a:cxnLst/>
            <a:rect r="r" b="b" t="t" l="l"/>
            <a:pathLst>
              <a:path h="6038182" w="6038182">
                <a:moveTo>
                  <a:pt x="0" y="0"/>
                </a:moveTo>
                <a:lnTo>
                  <a:pt x="6038182" y="0"/>
                </a:lnTo>
                <a:lnTo>
                  <a:pt x="6038182" y="6038182"/>
                </a:lnTo>
                <a:lnTo>
                  <a:pt x="0" y="6038182"/>
                </a:lnTo>
                <a:lnTo>
                  <a:pt x="0" y="0"/>
                </a:lnTo>
                <a:close/>
              </a:path>
            </a:pathLst>
          </a:custGeom>
          <a:blipFill>
            <a:blip r:embed="rId2"/>
            <a:stretch>
              <a:fillRect l="0" t="0" r="0" b="0"/>
            </a:stretch>
          </a:blipFill>
        </p:spPr>
      </p:sp>
      <p:sp>
        <p:nvSpPr>
          <p:cNvPr name="Freeform 3" id="3"/>
          <p:cNvSpPr/>
          <p:nvPr/>
        </p:nvSpPr>
        <p:spPr>
          <a:xfrm flipH="false" flipV="false" rot="0">
            <a:off x="11732630" y="335690"/>
            <a:ext cx="6038182" cy="6038182"/>
          </a:xfrm>
          <a:custGeom>
            <a:avLst/>
            <a:gdLst/>
            <a:ahLst/>
            <a:cxnLst/>
            <a:rect r="r" b="b" t="t" l="l"/>
            <a:pathLst>
              <a:path h="6038182" w="6038182">
                <a:moveTo>
                  <a:pt x="0" y="0"/>
                </a:moveTo>
                <a:lnTo>
                  <a:pt x="6038182" y="0"/>
                </a:lnTo>
                <a:lnTo>
                  <a:pt x="6038182" y="6038182"/>
                </a:lnTo>
                <a:lnTo>
                  <a:pt x="0" y="6038182"/>
                </a:lnTo>
                <a:lnTo>
                  <a:pt x="0" y="0"/>
                </a:lnTo>
                <a:close/>
              </a:path>
            </a:pathLst>
          </a:custGeom>
          <a:blipFill>
            <a:blip r:embed="rId3"/>
            <a:stretch>
              <a:fillRect l="0" t="0" r="0" b="0"/>
            </a:stretch>
          </a:blipFill>
        </p:spPr>
      </p:sp>
      <p:sp>
        <p:nvSpPr>
          <p:cNvPr name="Freeform 4" id="4"/>
          <p:cNvSpPr/>
          <p:nvPr/>
        </p:nvSpPr>
        <p:spPr>
          <a:xfrm flipH="false" flipV="false" rot="0">
            <a:off x="5110093" y="4718773"/>
            <a:ext cx="8067814" cy="5378542"/>
          </a:xfrm>
          <a:custGeom>
            <a:avLst/>
            <a:gdLst/>
            <a:ahLst/>
            <a:cxnLst/>
            <a:rect r="r" b="b" t="t" l="l"/>
            <a:pathLst>
              <a:path h="5378542" w="8067814">
                <a:moveTo>
                  <a:pt x="0" y="0"/>
                </a:moveTo>
                <a:lnTo>
                  <a:pt x="8067814" y="0"/>
                </a:lnTo>
                <a:lnTo>
                  <a:pt x="8067814" y="5378543"/>
                </a:lnTo>
                <a:lnTo>
                  <a:pt x="0" y="5378543"/>
                </a:lnTo>
                <a:lnTo>
                  <a:pt x="0" y="0"/>
                </a:lnTo>
                <a:close/>
              </a:path>
            </a:pathLst>
          </a:custGeom>
          <a:blipFill>
            <a:blip r:embed="rId4"/>
            <a:stretch>
              <a:fillRect l="0" t="0" r="0" b="0"/>
            </a:stretch>
          </a:blipFill>
        </p:spPr>
      </p:sp>
    </p:spTree>
  </p:cSld>
  <p:clrMapOvr>
    <a:masterClrMapping/>
  </p:clrMapOvr>
</p:sld>
</file>

<file path=ppt/slides/slide39.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798640" y="381702"/>
            <a:ext cx="6456425" cy="9684638"/>
          </a:xfrm>
          <a:custGeom>
            <a:avLst/>
            <a:gdLst/>
            <a:ahLst/>
            <a:cxnLst/>
            <a:rect r="r" b="b" t="t" l="l"/>
            <a:pathLst>
              <a:path h="9684638" w="6456425">
                <a:moveTo>
                  <a:pt x="0" y="0"/>
                </a:moveTo>
                <a:lnTo>
                  <a:pt x="6456425" y="0"/>
                </a:lnTo>
                <a:lnTo>
                  <a:pt x="6456425" y="9684638"/>
                </a:lnTo>
                <a:lnTo>
                  <a:pt x="0" y="9684638"/>
                </a:lnTo>
                <a:lnTo>
                  <a:pt x="0" y="0"/>
                </a:lnTo>
                <a:close/>
              </a:path>
            </a:pathLst>
          </a:custGeom>
          <a:blipFill>
            <a:blip r:embed="rId2"/>
            <a:stretch>
              <a:fillRect l="0" t="0" r="0" b="0"/>
            </a:stretch>
          </a:blipFill>
        </p:spPr>
      </p:sp>
      <p:sp>
        <p:nvSpPr>
          <p:cNvPr name="Freeform 3" id="3"/>
          <p:cNvSpPr/>
          <p:nvPr/>
        </p:nvSpPr>
        <p:spPr>
          <a:xfrm flipH="false" flipV="false" rot="0">
            <a:off x="7916409" y="381702"/>
            <a:ext cx="9684638" cy="9684638"/>
          </a:xfrm>
          <a:custGeom>
            <a:avLst/>
            <a:gdLst/>
            <a:ahLst/>
            <a:cxnLst/>
            <a:rect r="r" b="b" t="t" l="l"/>
            <a:pathLst>
              <a:path h="9684638" w="9684638">
                <a:moveTo>
                  <a:pt x="0" y="0"/>
                </a:moveTo>
                <a:lnTo>
                  <a:pt x="9684638" y="0"/>
                </a:lnTo>
                <a:lnTo>
                  <a:pt x="9684638" y="9684638"/>
                </a:lnTo>
                <a:lnTo>
                  <a:pt x="0" y="9684638"/>
                </a:lnTo>
                <a:lnTo>
                  <a:pt x="0" y="0"/>
                </a:lnTo>
                <a:close/>
              </a:path>
            </a:pathLst>
          </a:custGeom>
          <a:blipFill>
            <a:blip r:embed="rId3"/>
            <a:stretch>
              <a:fillRect l="0" t="0" r="0" b="0"/>
            </a:stretch>
          </a:blipFill>
        </p:spPr>
      </p:sp>
    </p:spTree>
  </p:cSld>
  <p:clrMapOvr>
    <a:masterClrMapping/>
  </p:clrMapOvr>
</p:sld>
</file>

<file path=ppt/slides/slide40.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8849801" y="414109"/>
            <a:ext cx="9024091" cy="6016060"/>
          </a:xfrm>
          <a:custGeom>
            <a:avLst/>
            <a:gdLst/>
            <a:ahLst/>
            <a:cxnLst/>
            <a:rect r="r" b="b" t="t" l="l"/>
            <a:pathLst>
              <a:path h="6016060" w="9024091">
                <a:moveTo>
                  <a:pt x="0" y="0"/>
                </a:moveTo>
                <a:lnTo>
                  <a:pt x="9024090" y="0"/>
                </a:lnTo>
                <a:lnTo>
                  <a:pt x="9024090" y="6016060"/>
                </a:lnTo>
                <a:lnTo>
                  <a:pt x="0" y="6016060"/>
                </a:lnTo>
                <a:lnTo>
                  <a:pt x="0" y="0"/>
                </a:lnTo>
                <a:close/>
              </a:path>
            </a:pathLst>
          </a:custGeom>
          <a:blipFill>
            <a:blip r:embed="rId2"/>
            <a:stretch>
              <a:fillRect l="0" t="0" r="0" b="0"/>
            </a:stretch>
          </a:blipFill>
        </p:spPr>
      </p:sp>
      <p:sp>
        <p:nvSpPr>
          <p:cNvPr name="Freeform 3" id="3"/>
          <p:cNvSpPr/>
          <p:nvPr/>
        </p:nvSpPr>
        <p:spPr>
          <a:xfrm flipH="false" flipV="false" rot="0">
            <a:off x="399091" y="3982248"/>
            <a:ext cx="9089999" cy="5808020"/>
          </a:xfrm>
          <a:custGeom>
            <a:avLst/>
            <a:gdLst/>
            <a:ahLst/>
            <a:cxnLst/>
            <a:rect r="r" b="b" t="t" l="l"/>
            <a:pathLst>
              <a:path h="5808020" w="9089999">
                <a:moveTo>
                  <a:pt x="0" y="0"/>
                </a:moveTo>
                <a:lnTo>
                  <a:pt x="9090000" y="0"/>
                </a:lnTo>
                <a:lnTo>
                  <a:pt x="9090000" y="5808020"/>
                </a:lnTo>
                <a:lnTo>
                  <a:pt x="0" y="5808020"/>
                </a:lnTo>
                <a:lnTo>
                  <a:pt x="0" y="0"/>
                </a:lnTo>
                <a:close/>
              </a:path>
            </a:pathLst>
          </a:custGeom>
          <a:blipFill>
            <a:blip r:embed="rId3"/>
            <a:stretch>
              <a:fillRect l="0" t="-2169" r="0" b="-2169"/>
            </a:stretch>
          </a:blipFill>
        </p:spPr>
      </p:sp>
      <p:sp>
        <p:nvSpPr>
          <p:cNvPr name="Freeform 4" id="4"/>
          <p:cNvSpPr/>
          <p:nvPr/>
        </p:nvSpPr>
        <p:spPr>
          <a:xfrm flipH="false" flipV="false" rot="0">
            <a:off x="12575179" y="5552838"/>
            <a:ext cx="2824953" cy="4237430"/>
          </a:xfrm>
          <a:custGeom>
            <a:avLst/>
            <a:gdLst/>
            <a:ahLst/>
            <a:cxnLst/>
            <a:rect r="r" b="b" t="t" l="l"/>
            <a:pathLst>
              <a:path h="4237430" w="2824953">
                <a:moveTo>
                  <a:pt x="0" y="0"/>
                </a:moveTo>
                <a:lnTo>
                  <a:pt x="2824953" y="0"/>
                </a:lnTo>
                <a:lnTo>
                  <a:pt x="2824953" y="4237430"/>
                </a:lnTo>
                <a:lnTo>
                  <a:pt x="0" y="4237430"/>
                </a:lnTo>
                <a:lnTo>
                  <a:pt x="0" y="0"/>
                </a:lnTo>
                <a:close/>
              </a:path>
            </a:pathLst>
          </a:custGeom>
          <a:blipFill>
            <a:blip r:embed="rId4"/>
            <a:stretch>
              <a:fillRect l="0" t="0" r="0" b="0"/>
            </a:stretch>
          </a:blipFill>
        </p:spPr>
      </p:sp>
    </p:spTree>
  </p:cSld>
  <p:clrMapOvr>
    <a:masterClrMapping/>
  </p:clrMapOvr>
</p:sld>
</file>

<file path=ppt/slides/slide41.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DE59">
                <a:alpha val="100000"/>
              </a:srgbClr>
            </a:gs>
            <a:gs pos="100000">
              <a:srgbClr val="FF914D">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Freeform 3" id="3"/>
          <p:cNvSpPr/>
          <p:nvPr/>
        </p:nvSpPr>
        <p:spPr>
          <a:xfrm flipH="false" flipV="false" rot="0">
            <a:off x="9362457" y="475730"/>
            <a:ext cx="7896843" cy="9335540"/>
          </a:xfrm>
          <a:custGeom>
            <a:avLst/>
            <a:gdLst/>
            <a:ahLst/>
            <a:cxnLst/>
            <a:rect r="r" b="b" t="t" l="l"/>
            <a:pathLst>
              <a:path h="9335540" w="7896843">
                <a:moveTo>
                  <a:pt x="0" y="0"/>
                </a:moveTo>
                <a:lnTo>
                  <a:pt x="7896843" y="0"/>
                </a:lnTo>
                <a:lnTo>
                  <a:pt x="7896843" y="9335540"/>
                </a:lnTo>
                <a:lnTo>
                  <a:pt x="0" y="9335540"/>
                </a:lnTo>
                <a:lnTo>
                  <a:pt x="0" y="0"/>
                </a:lnTo>
                <a:close/>
              </a:path>
            </a:pathLst>
          </a:custGeom>
          <a:blipFill>
            <a:blip r:embed="rId3"/>
            <a:stretch>
              <a:fillRect l="0" t="0" r="0" b="0"/>
            </a:stretch>
          </a:blipFill>
        </p:spPr>
      </p:sp>
      <p:sp>
        <p:nvSpPr>
          <p:cNvPr name="TextBox 4" id="4"/>
          <p:cNvSpPr txBox="true"/>
          <p:nvPr/>
        </p:nvSpPr>
        <p:spPr>
          <a:xfrm rot="0">
            <a:off x="1195146" y="3731426"/>
            <a:ext cx="7948910" cy="2040788"/>
          </a:xfrm>
          <a:prstGeom prst="rect">
            <a:avLst/>
          </a:prstGeom>
        </p:spPr>
        <p:txBody>
          <a:bodyPr anchor="t" rtlCol="false" tIns="0" lIns="0" bIns="0" rIns="0">
            <a:spAutoFit/>
          </a:bodyPr>
          <a:lstStyle/>
          <a:p>
            <a:pPr algn="ctr">
              <a:lnSpc>
                <a:spcPts val="16661"/>
              </a:lnSpc>
            </a:pPr>
            <a:r>
              <a:rPr lang="en-US" sz="11901" b="true">
                <a:solidFill>
                  <a:srgbClr val="008113"/>
                </a:solidFill>
                <a:latin typeface="Open Sans 2 Bold"/>
                <a:ea typeface="Open Sans 2 Bold"/>
                <a:cs typeface="Open Sans 2 Bold"/>
                <a:sym typeface="Open Sans 2 Bold"/>
              </a:rPr>
              <a:t>NORDESTE</a:t>
            </a:r>
          </a:p>
        </p:txBody>
      </p:sp>
      <p:sp>
        <p:nvSpPr>
          <p:cNvPr name="Freeform 5" id="5"/>
          <p:cNvSpPr/>
          <p:nvPr/>
        </p:nvSpPr>
        <p:spPr>
          <a:xfrm flipH="false" flipV="false" rot="0">
            <a:off x="16110427" y="8461682"/>
            <a:ext cx="1985340" cy="1593236"/>
          </a:xfrm>
          <a:custGeom>
            <a:avLst/>
            <a:gdLst/>
            <a:ahLst/>
            <a:cxnLst/>
            <a:rect r="r" b="b" t="t" l="l"/>
            <a:pathLst>
              <a:path h="1593236" w="1985340">
                <a:moveTo>
                  <a:pt x="0" y="0"/>
                </a:moveTo>
                <a:lnTo>
                  <a:pt x="1985340" y="0"/>
                </a:lnTo>
                <a:lnTo>
                  <a:pt x="1985340" y="1593236"/>
                </a:lnTo>
                <a:lnTo>
                  <a:pt x="0" y="1593236"/>
                </a:lnTo>
                <a:lnTo>
                  <a:pt x="0" y="0"/>
                </a:lnTo>
                <a:close/>
              </a:path>
            </a:pathLst>
          </a:custGeom>
          <a:blipFill>
            <a:blip r:embed="rId4"/>
            <a:stretch>
              <a:fillRect l="0" t="0" r="0" b="0"/>
            </a:stretch>
          </a:blipFill>
        </p:spPr>
      </p:sp>
    </p:spTree>
  </p:cSld>
  <p:clrMapOvr>
    <a:masterClrMapping/>
  </p:clrMapOvr>
</p:sld>
</file>

<file path=ppt/slides/slide42.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8143689" y="432182"/>
            <a:ext cx="9305038" cy="9305038"/>
          </a:xfrm>
          <a:custGeom>
            <a:avLst/>
            <a:gdLst/>
            <a:ahLst/>
            <a:cxnLst/>
            <a:rect r="r" b="b" t="t" l="l"/>
            <a:pathLst>
              <a:path h="9305038" w="9305038">
                <a:moveTo>
                  <a:pt x="0" y="0"/>
                </a:moveTo>
                <a:lnTo>
                  <a:pt x="9305038" y="0"/>
                </a:lnTo>
                <a:lnTo>
                  <a:pt x="9305038" y="9305039"/>
                </a:lnTo>
                <a:lnTo>
                  <a:pt x="0" y="9305039"/>
                </a:lnTo>
                <a:lnTo>
                  <a:pt x="0" y="0"/>
                </a:lnTo>
                <a:close/>
              </a:path>
            </a:pathLst>
          </a:custGeom>
          <a:blipFill>
            <a:blip r:embed="rId2"/>
            <a:stretch>
              <a:fillRect l="0" t="0" r="0" b="0"/>
            </a:stretch>
          </a:blipFill>
        </p:spPr>
      </p:sp>
      <p:sp>
        <p:nvSpPr>
          <p:cNvPr name="Freeform 3" id="3"/>
          <p:cNvSpPr/>
          <p:nvPr/>
        </p:nvSpPr>
        <p:spPr>
          <a:xfrm flipH="false" flipV="false" rot="0">
            <a:off x="1028700" y="432182"/>
            <a:ext cx="6203359" cy="9305038"/>
          </a:xfrm>
          <a:custGeom>
            <a:avLst/>
            <a:gdLst/>
            <a:ahLst/>
            <a:cxnLst/>
            <a:rect r="r" b="b" t="t" l="l"/>
            <a:pathLst>
              <a:path h="9305038" w="6203359">
                <a:moveTo>
                  <a:pt x="0" y="0"/>
                </a:moveTo>
                <a:lnTo>
                  <a:pt x="6203359" y="0"/>
                </a:lnTo>
                <a:lnTo>
                  <a:pt x="6203359" y="9305039"/>
                </a:lnTo>
                <a:lnTo>
                  <a:pt x="0" y="9305039"/>
                </a:lnTo>
                <a:lnTo>
                  <a:pt x="0" y="0"/>
                </a:lnTo>
                <a:close/>
              </a:path>
            </a:pathLst>
          </a:custGeom>
          <a:blipFill>
            <a:blip r:embed="rId3"/>
            <a:stretch>
              <a:fillRect l="0" t="0" r="0" b="0"/>
            </a:stretch>
          </a:blipFill>
        </p:spPr>
      </p:sp>
    </p:spTree>
  </p:cSld>
  <p:clrMapOvr>
    <a:masterClrMapping/>
  </p:clrMapOvr>
</p:sld>
</file>

<file path=ppt/slides/slide43.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356372" y="266672"/>
            <a:ext cx="7315242" cy="4876828"/>
          </a:xfrm>
          <a:custGeom>
            <a:avLst/>
            <a:gdLst/>
            <a:ahLst/>
            <a:cxnLst/>
            <a:rect r="r" b="b" t="t" l="l"/>
            <a:pathLst>
              <a:path h="4876828" w="7315242">
                <a:moveTo>
                  <a:pt x="0" y="0"/>
                </a:moveTo>
                <a:lnTo>
                  <a:pt x="7315242" y="0"/>
                </a:lnTo>
                <a:lnTo>
                  <a:pt x="7315242" y="4876828"/>
                </a:lnTo>
                <a:lnTo>
                  <a:pt x="0" y="4876828"/>
                </a:lnTo>
                <a:lnTo>
                  <a:pt x="0" y="0"/>
                </a:lnTo>
                <a:close/>
              </a:path>
            </a:pathLst>
          </a:custGeom>
          <a:blipFill>
            <a:blip r:embed="rId2"/>
            <a:stretch>
              <a:fillRect l="0" t="0" r="0" b="0"/>
            </a:stretch>
          </a:blipFill>
        </p:spPr>
      </p:sp>
      <p:sp>
        <p:nvSpPr>
          <p:cNvPr name="Freeform 3" id="3"/>
          <p:cNvSpPr/>
          <p:nvPr/>
        </p:nvSpPr>
        <p:spPr>
          <a:xfrm flipH="false" flipV="false" rot="0">
            <a:off x="12982781" y="266672"/>
            <a:ext cx="4947560" cy="7575951"/>
          </a:xfrm>
          <a:custGeom>
            <a:avLst/>
            <a:gdLst/>
            <a:ahLst/>
            <a:cxnLst/>
            <a:rect r="r" b="b" t="t" l="l"/>
            <a:pathLst>
              <a:path h="7575951" w="4947560">
                <a:moveTo>
                  <a:pt x="0" y="0"/>
                </a:moveTo>
                <a:lnTo>
                  <a:pt x="4947559" y="0"/>
                </a:lnTo>
                <a:lnTo>
                  <a:pt x="4947559" y="7575950"/>
                </a:lnTo>
                <a:lnTo>
                  <a:pt x="0" y="7575950"/>
                </a:lnTo>
                <a:lnTo>
                  <a:pt x="0" y="0"/>
                </a:lnTo>
                <a:close/>
              </a:path>
            </a:pathLst>
          </a:custGeom>
          <a:blipFill>
            <a:blip r:embed="rId3"/>
            <a:stretch>
              <a:fillRect l="0" t="0" r="0" b="0"/>
            </a:stretch>
          </a:blipFill>
        </p:spPr>
      </p:sp>
      <p:sp>
        <p:nvSpPr>
          <p:cNvPr name="Freeform 4" id="4"/>
          <p:cNvSpPr/>
          <p:nvPr/>
        </p:nvSpPr>
        <p:spPr>
          <a:xfrm flipH="false" flipV="false" rot="0">
            <a:off x="7005688" y="1716373"/>
            <a:ext cx="5323762" cy="7985643"/>
          </a:xfrm>
          <a:custGeom>
            <a:avLst/>
            <a:gdLst/>
            <a:ahLst/>
            <a:cxnLst/>
            <a:rect r="r" b="b" t="t" l="l"/>
            <a:pathLst>
              <a:path h="7985643" w="5323762">
                <a:moveTo>
                  <a:pt x="0" y="0"/>
                </a:moveTo>
                <a:lnTo>
                  <a:pt x="5323763" y="0"/>
                </a:lnTo>
                <a:lnTo>
                  <a:pt x="5323763" y="7985643"/>
                </a:lnTo>
                <a:lnTo>
                  <a:pt x="0" y="7985643"/>
                </a:lnTo>
                <a:lnTo>
                  <a:pt x="0" y="0"/>
                </a:lnTo>
                <a:close/>
              </a:path>
            </a:pathLst>
          </a:custGeom>
          <a:blipFill>
            <a:blip r:embed="rId4"/>
            <a:stretch>
              <a:fillRect l="0" t="0" r="0" b="0"/>
            </a:stretch>
          </a:blipFill>
        </p:spPr>
      </p:sp>
      <p:sp>
        <p:nvSpPr>
          <p:cNvPr name="Freeform 5" id="5"/>
          <p:cNvSpPr/>
          <p:nvPr/>
        </p:nvSpPr>
        <p:spPr>
          <a:xfrm flipH="false" flipV="false" rot="0">
            <a:off x="359231" y="5709194"/>
            <a:ext cx="5989233" cy="3992822"/>
          </a:xfrm>
          <a:custGeom>
            <a:avLst/>
            <a:gdLst/>
            <a:ahLst/>
            <a:cxnLst/>
            <a:rect r="r" b="b" t="t" l="l"/>
            <a:pathLst>
              <a:path h="3992822" w="5989233">
                <a:moveTo>
                  <a:pt x="0" y="0"/>
                </a:moveTo>
                <a:lnTo>
                  <a:pt x="5989232" y="0"/>
                </a:lnTo>
                <a:lnTo>
                  <a:pt x="5989232" y="3992822"/>
                </a:lnTo>
                <a:lnTo>
                  <a:pt x="0" y="3992822"/>
                </a:lnTo>
                <a:lnTo>
                  <a:pt x="0" y="0"/>
                </a:lnTo>
                <a:close/>
              </a:path>
            </a:pathLst>
          </a:custGeom>
          <a:blipFill>
            <a:blip r:embed="rId5"/>
            <a:stretch>
              <a:fillRect l="0" t="0" r="0" b="0"/>
            </a:stretch>
          </a:blipFill>
        </p:spPr>
      </p:sp>
    </p:spTree>
  </p:cSld>
  <p:clrMapOvr>
    <a:masterClrMapping/>
  </p:clrMapOvr>
</p:sld>
</file>

<file path=ppt/slides/slide44.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DE59">
                <a:alpha val="100000"/>
              </a:srgbClr>
            </a:gs>
            <a:gs pos="100000">
              <a:srgbClr val="FF914D">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Freeform 3" id="3"/>
          <p:cNvSpPr/>
          <p:nvPr/>
        </p:nvSpPr>
        <p:spPr>
          <a:xfrm flipH="false" flipV="false" rot="0">
            <a:off x="3992803" y="291825"/>
            <a:ext cx="14295197" cy="9788701"/>
          </a:xfrm>
          <a:custGeom>
            <a:avLst/>
            <a:gdLst/>
            <a:ahLst/>
            <a:cxnLst/>
            <a:rect r="r" b="b" t="t" l="l"/>
            <a:pathLst>
              <a:path h="9788701" w="14295197">
                <a:moveTo>
                  <a:pt x="0" y="0"/>
                </a:moveTo>
                <a:lnTo>
                  <a:pt x="14295197" y="0"/>
                </a:lnTo>
                <a:lnTo>
                  <a:pt x="14295197" y="9788701"/>
                </a:lnTo>
                <a:lnTo>
                  <a:pt x="0" y="9788701"/>
                </a:lnTo>
                <a:lnTo>
                  <a:pt x="0" y="0"/>
                </a:lnTo>
                <a:close/>
              </a:path>
            </a:pathLst>
          </a:custGeom>
          <a:blipFill>
            <a:blip r:embed="rId3"/>
            <a:stretch>
              <a:fillRect l="0" t="0" r="0" b="0"/>
            </a:stretch>
          </a:blipFill>
        </p:spPr>
      </p:sp>
      <p:sp>
        <p:nvSpPr>
          <p:cNvPr name="TextBox 4" id="4"/>
          <p:cNvSpPr txBox="true"/>
          <p:nvPr/>
        </p:nvSpPr>
        <p:spPr>
          <a:xfrm rot="0">
            <a:off x="-408285" y="-483821"/>
            <a:ext cx="9404672" cy="2720242"/>
          </a:xfrm>
          <a:prstGeom prst="rect">
            <a:avLst/>
          </a:prstGeom>
        </p:spPr>
        <p:txBody>
          <a:bodyPr anchor="t" rtlCol="false" tIns="0" lIns="0" bIns="0" rIns="0">
            <a:spAutoFit/>
          </a:bodyPr>
          <a:lstStyle/>
          <a:p>
            <a:pPr algn="ctr">
              <a:lnSpc>
                <a:spcPts val="22263"/>
              </a:lnSpc>
            </a:pPr>
            <a:r>
              <a:rPr lang="en-US" sz="15902" b="true">
                <a:solidFill>
                  <a:srgbClr val="008113"/>
                </a:solidFill>
                <a:latin typeface="Open Sans 2 Bold"/>
                <a:ea typeface="Open Sans 2 Bold"/>
                <a:cs typeface="Open Sans 2 Bold"/>
                <a:sym typeface="Open Sans 2 Bold"/>
              </a:rPr>
              <a:t>NORTE</a:t>
            </a:r>
          </a:p>
        </p:txBody>
      </p:sp>
      <p:sp>
        <p:nvSpPr>
          <p:cNvPr name="Freeform 5" id="5"/>
          <p:cNvSpPr/>
          <p:nvPr/>
        </p:nvSpPr>
        <p:spPr>
          <a:xfrm flipH="false" flipV="false" rot="0">
            <a:off x="200072" y="8461682"/>
            <a:ext cx="1985340" cy="1593236"/>
          </a:xfrm>
          <a:custGeom>
            <a:avLst/>
            <a:gdLst/>
            <a:ahLst/>
            <a:cxnLst/>
            <a:rect r="r" b="b" t="t" l="l"/>
            <a:pathLst>
              <a:path h="1593236" w="1985340">
                <a:moveTo>
                  <a:pt x="0" y="0"/>
                </a:moveTo>
                <a:lnTo>
                  <a:pt x="1985340" y="0"/>
                </a:lnTo>
                <a:lnTo>
                  <a:pt x="1985340" y="1593236"/>
                </a:lnTo>
                <a:lnTo>
                  <a:pt x="0" y="1593236"/>
                </a:lnTo>
                <a:lnTo>
                  <a:pt x="0" y="0"/>
                </a:lnTo>
                <a:close/>
              </a:path>
            </a:pathLst>
          </a:custGeom>
          <a:blipFill>
            <a:blip r:embed="rId4"/>
            <a:stretch>
              <a:fillRect l="0" t="0" r="0" b="0"/>
            </a:stretch>
          </a:blipFill>
        </p:spPr>
      </p:sp>
    </p:spTree>
  </p:cSld>
  <p:clrMapOvr>
    <a:masterClrMapping/>
  </p:clrMapOvr>
</p:sld>
</file>

<file path=ppt/slides/slide45.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DE59">
                <a:alpha val="100000"/>
              </a:srgbClr>
            </a:gs>
            <a:gs pos="100000">
              <a:srgbClr val="FF914D">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TextBox 3" id="3"/>
          <p:cNvSpPr txBox="true"/>
          <p:nvPr/>
        </p:nvSpPr>
        <p:spPr>
          <a:xfrm rot="0">
            <a:off x="426889" y="1989367"/>
            <a:ext cx="17434221" cy="6060616"/>
          </a:xfrm>
          <a:prstGeom prst="rect">
            <a:avLst/>
          </a:prstGeom>
        </p:spPr>
        <p:txBody>
          <a:bodyPr anchor="t" rtlCol="false" tIns="0" lIns="0" bIns="0" rIns="0">
            <a:spAutoFit/>
          </a:bodyPr>
          <a:lstStyle/>
          <a:p>
            <a:pPr algn="ctr">
              <a:lnSpc>
                <a:spcPts val="24191"/>
              </a:lnSpc>
            </a:pPr>
            <a:r>
              <a:rPr lang="en-US" sz="18053" b="true">
                <a:solidFill>
                  <a:srgbClr val="008113"/>
                </a:solidFill>
                <a:latin typeface="Open Sans 2 Bold"/>
                <a:ea typeface="Open Sans 2 Bold"/>
                <a:cs typeface="Open Sans 2 Bold"/>
                <a:sym typeface="Open Sans 2 Bold"/>
              </a:rPr>
              <a:t>Modelos de Termômetros</a:t>
            </a:r>
          </a:p>
        </p:txBody>
      </p:sp>
      <p:sp>
        <p:nvSpPr>
          <p:cNvPr name="Freeform 4" id="4"/>
          <p:cNvSpPr/>
          <p:nvPr/>
        </p:nvSpPr>
        <p:spPr>
          <a:xfrm flipH="false" flipV="false" rot="0">
            <a:off x="177757" y="232082"/>
            <a:ext cx="1985340" cy="1593236"/>
          </a:xfrm>
          <a:custGeom>
            <a:avLst/>
            <a:gdLst/>
            <a:ahLst/>
            <a:cxnLst/>
            <a:rect r="r" b="b" t="t" l="l"/>
            <a:pathLst>
              <a:path h="1593236" w="1985340">
                <a:moveTo>
                  <a:pt x="0" y="0"/>
                </a:moveTo>
                <a:lnTo>
                  <a:pt x="1985341" y="0"/>
                </a:lnTo>
                <a:lnTo>
                  <a:pt x="1985341" y="1593236"/>
                </a:lnTo>
                <a:lnTo>
                  <a:pt x="0" y="1593236"/>
                </a:lnTo>
                <a:lnTo>
                  <a:pt x="0" y="0"/>
                </a:lnTo>
                <a:close/>
              </a:path>
            </a:pathLst>
          </a:custGeom>
          <a:blipFill>
            <a:blip r:embed="rId3"/>
            <a:stretch>
              <a:fillRect l="0" t="0" r="0" b="0"/>
            </a:stretch>
          </a:blipFill>
        </p:spPr>
      </p:sp>
    </p:spTree>
  </p:cSld>
  <p:clrMapOvr>
    <a:masterClrMapping/>
  </p:clrMapOvr>
</p:sld>
</file>

<file path=ppt/slides/slide46.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DE59">
                <a:alpha val="100000"/>
              </a:srgbClr>
            </a:gs>
            <a:gs pos="100000">
              <a:srgbClr val="FF914D">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Freeform 3" id="3"/>
          <p:cNvSpPr/>
          <p:nvPr/>
        </p:nvSpPr>
        <p:spPr>
          <a:xfrm flipH="false" flipV="false" rot="0">
            <a:off x="332097" y="555541"/>
            <a:ext cx="8811903" cy="8234074"/>
          </a:xfrm>
          <a:custGeom>
            <a:avLst/>
            <a:gdLst/>
            <a:ahLst/>
            <a:cxnLst/>
            <a:rect r="r" b="b" t="t" l="l"/>
            <a:pathLst>
              <a:path h="8234074" w="8811903">
                <a:moveTo>
                  <a:pt x="0" y="0"/>
                </a:moveTo>
                <a:lnTo>
                  <a:pt x="8811903" y="0"/>
                </a:lnTo>
                <a:lnTo>
                  <a:pt x="8811903" y="8234074"/>
                </a:lnTo>
                <a:lnTo>
                  <a:pt x="0" y="8234074"/>
                </a:lnTo>
                <a:lnTo>
                  <a:pt x="0" y="0"/>
                </a:lnTo>
                <a:close/>
              </a:path>
            </a:pathLst>
          </a:custGeom>
          <a:blipFill>
            <a:blip r:embed="rId3"/>
            <a:stretch>
              <a:fillRect l="0" t="0" r="0" b="0"/>
            </a:stretch>
          </a:blipFill>
          <a:ln w="47625" cap="sq">
            <a:solidFill>
              <a:srgbClr val="008113"/>
            </a:solidFill>
            <a:prstDash val="solid"/>
            <a:miter/>
          </a:ln>
        </p:spPr>
      </p:sp>
      <p:sp>
        <p:nvSpPr>
          <p:cNvPr name="Freeform 4" id="4"/>
          <p:cNvSpPr/>
          <p:nvPr/>
        </p:nvSpPr>
        <p:spPr>
          <a:xfrm flipH="false" flipV="false" rot="0">
            <a:off x="9358973" y="1559701"/>
            <a:ext cx="8638638" cy="8234074"/>
          </a:xfrm>
          <a:custGeom>
            <a:avLst/>
            <a:gdLst/>
            <a:ahLst/>
            <a:cxnLst/>
            <a:rect r="r" b="b" t="t" l="l"/>
            <a:pathLst>
              <a:path h="8234074" w="8638638">
                <a:moveTo>
                  <a:pt x="0" y="0"/>
                </a:moveTo>
                <a:lnTo>
                  <a:pt x="8638638" y="0"/>
                </a:lnTo>
                <a:lnTo>
                  <a:pt x="8638638" y="8234073"/>
                </a:lnTo>
                <a:lnTo>
                  <a:pt x="0" y="8234073"/>
                </a:lnTo>
                <a:lnTo>
                  <a:pt x="0" y="0"/>
                </a:lnTo>
                <a:close/>
              </a:path>
            </a:pathLst>
          </a:custGeom>
          <a:blipFill>
            <a:blip r:embed="rId4"/>
            <a:stretch>
              <a:fillRect l="0" t="0" r="0" b="0"/>
            </a:stretch>
          </a:blipFill>
          <a:ln w="47625" cap="sq">
            <a:solidFill>
              <a:srgbClr val="008113"/>
            </a:solidFill>
            <a:prstDash val="solid"/>
            <a:miter/>
          </a:ln>
        </p:spPr>
      </p:sp>
    </p:spTree>
  </p:cSld>
  <p:clrMapOvr>
    <a:masterClrMapping/>
  </p:clrMapOvr>
</p:sld>
</file>

<file path=ppt/slides/slide47.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DE59">
                <a:alpha val="100000"/>
              </a:srgbClr>
            </a:gs>
            <a:gs pos="100000">
              <a:srgbClr val="FF914D">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Freeform 3" id="3"/>
          <p:cNvSpPr/>
          <p:nvPr/>
        </p:nvSpPr>
        <p:spPr>
          <a:xfrm flipH="false" flipV="false" rot="0">
            <a:off x="395217" y="1458768"/>
            <a:ext cx="8535336" cy="8071459"/>
          </a:xfrm>
          <a:custGeom>
            <a:avLst/>
            <a:gdLst/>
            <a:ahLst/>
            <a:cxnLst/>
            <a:rect r="r" b="b" t="t" l="l"/>
            <a:pathLst>
              <a:path h="8071459" w="8535336">
                <a:moveTo>
                  <a:pt x="0" y="0"/>
                </a:moveTo>
                <a:lnTo>
                  <a:pt x="8535336" y="0"/>
                </a:lnTo>
                <a:lnTo>
                  <a:pt x="8535336" y="8071459"/>
                </a:lnTo>
                <a:lnTo>
                  <a:pt x="0" y="8071459"/>
                </a:lnTo>
                <a:lnTo>
                  <a:pt x="0" y="0"/>
                </a:lnTo>
                <a:close/>
              </a:path>
            </a:pathLst>
          </a:custGeom>
          <a:blipFill>
            <a:blip r:embed="rId3"/>
            <a:stretch>
              <a:fillRect l="0" t="0" r="0" b="0"/>
            </a:stretch>
          </a:blipFill>
          <a:ln w="47625" cap="sq">
            <a:solidFill>
              <a:srgbClr val="008113"/>
            </a:solidFill>
            <a:prstDash val="solid"/>
            <a:miter/>
          </a:ln>
        </p:spPr>
      </p:sp>
      <p:sp>
        <p:nvSpPr>
          <p:cNvPr name="Freeform 4" id="4"/>
          <p:cNvSpPr/>
          <p:nvPr/>
        </p:nvSpPr>
        <p:spPr>
          <a:xfrm flipH="false" flipV="false" rot="0">
            <a:off x="9344832" y="298406"/>
            <a:ext cx="8656347" cy="8071459"/>
          </a:xfrm>
          <a:custGeom>
            <a:avLst/>
            <a:gdLst/>
            <a:ahLst/>
            <a:cxnLst/>
            <a:rect r="r" b="b" t="t" l="l"/>
            <a:pathLst>
              <a:path h="8071459" w="8656347">
                <a:moveTo>
                  <a:pt x="0" y="0"/>
                </a:moveTo>
                <a:lnTo>
                  <a:pt x="8656347" y="0"/>
                </a:lnTo>
                <a:lnTo>
                  <a:pt x="8656347" y="8071458"/>
                </a:lnTo>
                <a:lnTo>
                  <a:pt x="0" y="8071458"/>
                </a:lnTo>
                <a:lnTo>
                  <a:pt x="0" y="0"/>
                </a:lnTo>
                <a:close/>
              </a:path>
            </a:pathLst>
          </a:custGeom>
          <a:blipFill>
            <a:blip r:embed="rId4"/>
            <a:stretch>
              <a:fillRect l="0" t="0" r="0" b="0"/>
            </a:stretch>
          </a:blipFill>
          <a:ln w="47625" cap="sq">
            <a:solidFill>
              <a:srgbClr val="008113"/>
            </a:solidFill>
            <a:prstDash val="solid"/>
            <a:miter/>
          </a:ln>
        </p:spPr>
      </p:sp>
    </p:spTree>
  </p:cSld>
  <p:clrMapOvr>
    <a:masterClrMapping/>
  </p:clrMapOvr>
</p:sld>
</file>

<file path=ppt/slides/slide48.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DE59">
                <a:alpha val="100000"/>
              </a:srgbClr>
            </a:gs>
            <a:gs pos="100000">
              <a:srgbClr val="FF914D">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Freeform 3" id="3"/>
          <p:cNvSpPr/>
          <p:nvPr/>
        </p:nvSpPr>
        <p:spPr>
          <a:xfrm flipH="false" flipV="false" rot="0">
            <a:off x="258610" y="328490"/>
            <a:ext cx="6434930" cy="6148933"/>
          </a:xfrm>
          <a:custGeom>
            <a:avLst/>
            <a:gdLst/>
            <a:ahLst/>
            <a:cxnLst/>
            <a:rect r="r" b="b" t="t" l="l"/>
            <a:pathLst>
              <a:path h="6148933" w="6434930">
                <a:moveTo>
                  <a:pt x="0" y="0"/>
                </a:moveTo>
                <a:lnTo>
                  <a:pt x="6434931" y="0"/>
                </a:lnTo>
                <a:lnTo>
                  <a:pt x="6434931" y="6148933"/>
                </a:lnTo>
                <a:lnTo>
                  <a:pt x="0" y="6148933"/>
                </a:lnTo>
                <a:lnTo>
                  <a:pt x="0" y="0"/>
                </a:lnTo>
                <a:close/>
              </a:path>
            </a:pathLst>
          </a:custGeom>
          <a:blipFill>
            <a:blip r:embed="rId3"/>
            <a:stretch>
              <a:fillRect l="0" t="0" r="0" b="0"/>
            </a:stretch>
          </a:blipFill>
          <a:ln w="47625" cap="sq">
            <a:solidFill>
              <a:srgbClr val="008113"/>
            </a:solidFill>
            <a:prstDash val="solid"/>
            <a:miter/>
          </a:ln>
        </p:spPr>
      </p:sp>
      <p:sp>
        <p:nvSpPr>
          <p:cNvPr name="Freeform 4" id="4"/>
          <p:cNvSpPr/>
          <p:nvPr/>
        </p:nvSpPr>
        <p:spPr>
          <a:xfrm flipH="false" flipV="false" rot="0">
            <a:off x="6052725" y="3997345"/>
            <a:ext cx="5736256" cy="6041174"/>
          </a:xfrm>
          <a:custGeom>
            <a:avLst/>
            <a:gdLst/>
            <a:ahLst/>
            <a:cxnLst/>
            <a:rect r="r" b="b" t="t" l="l"/>
            <a:pathLst>
              <a:path h="6041174" w="5736256">
                <a:moveTo>
                  <a:pt x="0" y="0"/>
                </a:moveTo>
                <a:lnTo>
                  <a:pt x="5736257" y="0"/>
                </a:lnTo>
                <a:lnTo>
                  <a:pt x="5736257" y="6041174"/>
                </a:lnTo>
                <a:lnTo>
                  <a:pt x="0" y="6041174"/>
                </a:lnTo>
                <a:lnTo>
                  <a:pt x="0" y="0"/>
                </a:lnTo>
                <a:close/>
              </a:path>
            </a:pathLst>
          </a:custGeom>
          <a:blipFill>
            <a:blip r:embed="rId4"/>
            <a:stretch>
              <a:fillRect l="0" t="0" r="0" b="0"/>
            </a:stretch>
          </a:blipFill>
          <a:ln w="47625" cap="sq">
            <a:solidFill>
              <a:srgbClr val="008113"/>
            </a:solidFill>
            <a:prstDash val="solid"/>
            <a:miter/>
          </a:ln>
        </p:spPr>
      </p:sp>
      <p:sp>
        <p:nvSpPr>
          <p:cNvPr name="Freeform 5" id="5"/>
          <p:cNvSpPr/>
          <p:nvPr/>
        </p:nvSpPr>
        <p:spPr>
          <a:xfrm flipH="false" flipV="false" rot="0">
            <a:off x="11263889" y="328490"/>
            <a:ext cx="6605148" cy="6137209"/>
          </a:xfrm>
          <a:custGeom>
            <a:avLst/>
            <a:gdLst/>
            <a:ahLst/>
            <a:cxnLst/>
            <a:rect r="r" b="b" t="t" l="l"/>
            <a:pathLst>
              <a:path h="6137209" w="6605148">
                <a:moveTo>
                  <a:pt x="0" y="0"/>
                </a:moveTo>
                <a:lnTo>
                  <a:pt x="6605148" y="0"/>
                </a:lnTo>
                <a:lnTo>
                  <a:pt x="6605148" y="6137208"/>
                </a:lnTo>
                <a:lnTo>
                  <a:pt x="0" y="6137208"/>
                </a:lnTo>
                <a:lnTo>
                  <a:pt x="0" y="0"/>
                </a:lnTo>
                <a:close/>
              </a:path>
            </a:pathLst>
          </a:custGeom>
          <a:blipFill>
            <a:blip r:embed="rId5"/>
            <a:stretch>
              <a:fillRect l="0" t="0" r="0" b="0"/>
            </a:stretch>
          </a:blipFill>
          <a:ln w="47625" cap="sq">
            <a:solidFill>
              <a:srgbClr val="008113"/>
            </a:solidFill>
            <a:prstDash val="solid"/>
            <a:miter/>
          </a:ln>
        </p:spPr>
      </p:sp>
    </p:spTree>
  </p:cSld>
  <p:clrMapOvr>
    <a:masterClrMapping/>
  </p:clrMapOvr>
</p:sld>
</file>

<file path=ppt/slides/slide49.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DE59">
                <a:alpha val="100000"/>
              </a:srgbClr>
            </a:gs>
            <a:gs pos="100000">
              <a:srgbClr val="FF914D">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Freeform 3" id="3"/>
          <p:cNvSpPr/>
          <p:nvPr/>
        </p:nvSpPr>
        <p:spPr>
          <a:xfrm flipH="false" flipV="false" rot="0">
            <a:off x="760924" y="885437"/>
            <a:ext cx="8011275" cy="7723445"/>
          </a:xfrm>
          <a:custGeom>
            <a:avLst/>
            <a:gdLst/>
            <a:ahLst/>
            <a:cxnLst/>
            <a:rect r="r" b="b" t="t" l="l"/>
            <a:pathLst>
              <a:path h="7723445" w="8011275">
                <a:moveTo>
                  <a:pt x="0" y="0"/>
                </a:moveTo>
                <a:lnTo>
                  <a:pt x="8011275" y="0"/>
                </a:lnTo>
                <a:lnTo>
                  <a:pt x="8011275" y="7723445"/>
                </a:lnTo>
                <a:lnTo>
                  <a:pt x="0" y="7723445"/>
                </a:lnTo>
                <a:lnTo>
                  <a:pt x="0" y="0"/>
                </a:lnTo>
                <a:close/>
              </a:path>
            </a:pathLst>
          </a:custGeom>
          <a:blipFill>
            <a:blip r:embed="rId3"/>
            <a:stretch>
              <a:fillRect l="0" t="0" r="0" b="0"/>
            </a:stretch>
          </a:blipFill>
          <a:ln w="47625" cap="sq">
            <a:solidFill>
              <a:srgbClr val="008113"/>
            </a:solidFill>
            <a:prstDash val="solid"/>
            <a:miter/>
          </a:ln>
        </p:spPr>
      </p:sp>
      <p:sp>
        <p:nvSpPr>
          <p:cNvPr name="Freeform 4" id="4"/>
          <p:cNvSpPr/>
          <p:nvPr/>
        </p:nvSpPr>
        <p:spPr>
          <a:xfrm flipH="false" flipV="false" rot="0">
            <a:off x="9300203" y="885437"/>
            <a:ext cx="8692148" cy="7723445"/>
          </a:xfrm>
          <a:custGeom>
            <a:avLst/>
            <a:gdLst/>
            <a:ahLst/>
            <a:cxnLst/>
            <a:rect r="r" b="b" t="t" l="l"/>
            <a:pathLst>
              <a:path h="7723445" w="8692148">
                <a:moveTo>
                  <a:pt x="0" y="0"/>
                </a:moveTo>
                <a:lnTo>
                  <a:pt x="8692148" y="0"/>
                </a:lnTo>
                <a:lnTo>
                  <a:pt x="8692148" y="7723445"/>
                </a:lnTo>
                <a:lnTo>
                  <a:pt x="0" y="7723445"/>
                </a:lnTo>
                <a:lnTo>
                  <a:pt x="0" y="0"/>
                </a:lnTo>
                <a:close/>
              </a:path>
            </a:pathLst>
          </a:custGeom>
          <a:blipFill>
            <a:blip r:embed="rId4"/>
            <a:stretch>
              <a:fillRect l="0" t="0" r="0" b="0"/>
            </a:stretch>
          </a:blipFill>
          <a:ln w="47625" cap="sq">
            <a:solidFill>
              <a:srgbClr val="008113"/>
            </a:solidFill>
            <a:prstDash val="solid"/>
            <a:miter/>
          </a:ln>
        </p:spPr>
      </p:sp>
    </p:spTree>
  </p:cSld>
  <p:clrMapOvr>
    <a:masterClrMapping/>
  </p:clrMapOvr>
</p:sld>
</file>

<file path=ppt/slides/slide5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Freeform 3" id="3"/>
          <p:cNvSpPr/>
          <p:nvPr/>
        </p:nvSpPr>
        <p:spPr>
          <a:xfrm flipH="false" flipV="false" rot="0">
            <a:off x="359260" y="357318"/>
            <a:ext cx="10228515" cy="6406225"/>
          </a:xfrm>
          <a:custGeom>
            <a:avLst/>
            <a:gdLst/>
            <a:ahLst/>
            <a:cxnLst/>
            <a:rect r="r" b="b" t="t" l="l"/>
            <a:pathLst>
              <a:path h="6406225" w="10228515">
                <a:moveTo>
                  <a:pt x="0" y="0"/>
                </a:moveTo>
                <a:lnTo>
                  <a:pt x="10228515" y="0"/>
                </a:lnTo>
                <a:lnTo>
                  <a:pt x="10228515" y="6406224"/>
                </a:lnTo>
                <a:lnTo>
                  <a:pt x="0" y="6406224"/>
                </a:lnTo>
                <a:lnTo>
                  <a:pt x="0" y="0"/>
                </a:lnTo>
                <a:close/>
              </a:path>
            </a:pathLst>
          </a:custGeom>
          <a:blipFill>
            <a:blip r:embed="rId3"/>
            <a:stretch>
              <a:fillRect l="0" t="-47018" r="0" b="0"/>
            </a:stretch>
          </a:blipFill>
          <a:ln w="123825" cap="rnd">
            <a:solidFill>
              <a:srgbClr val="008113"/>
            </a:solidFill>
            <a:prstDash val="solid"/>
            <a:round/>
          </a:ln>
        </p:spPr>
      </p:sp>
      <p:sp>
        <p:nvSpPr>
          <p:cNvPr name="Freeform 4" id="4"/>
          <p:cNvSpPr/>
          <p:nvPr/>
        </p:nvSpPr>
        <p:spPr>
          <a:xfrm flipH="false" flipV="false" rot="0">
            <a:off x="10103531" y="1819464"/>
            <a:ext cx="7697693" cy="8231515"/>
          </a:xfrm>
          <a:custGeom>
            <a:avLst/>
            <a:gdLst/>
            <a:ahLst/>
            <a:cxnLst/>
            <a:rect r="r" b="b" t="t" l="l"/>
            <a:pathLst>
              <a:path h="8231515" w="7697693">
                <a:moveTo>
                  <a:pt x="0" y="0"/>
                </a:moveTo>
                <a:lnTo>
                  <a:pt x="7697693" y="0"/>
                </a:lnTo>
                <a:lnTo>
                  <a:pt x="7697693" y="8231515"/>
                </a:lnTo>
                <a:lnTo>
                  <a:pt x="0" y="8231515"/>
                </a:lnTo>
                <a:lnTo>
                  <a:pt x="0" y="0"/>
                </a:lnTo>
                <a:close/>
              </a:path>
            </a:pathLst>
          </a:custGeom>
          <a:blipFill>
            <a:blip r:embed="rId4"/>
            <a:stretch>
              <a:fillRect l="-10475" t="-2070" r="-31904" b="-14078"/>
            </a:stretch>
          </a:blipFill>
          <a:ln w="152400" cap="rnd">
            <a:solidFill>
              <a:srgbClr val="008113"/>
            </a:solidFill>
            <a:prstDash val="solid"/>
            <a:round/>
          </a:ln>
        </p:spPr>
      </p:sp>
    </p:spTree>
  </p:cSld>
  <p:clrMapOvr>
    <a:masterClrMapping/>
  </p:clrMapOvr>
</p:sld>
</file>

<file path=ppt/slides/slide5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Tree>
  </p:cSld>
  <p:clrMapOvr>
    <a:masterClrMapping/>
  </p:clrMapOvr>
</p:sld>
</file>

<file path=ppt/slides/slide5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TextBox 3" id="3"/>
          <p:cNvSpPr txBox="true"/>
          <p:nvPr/>
        </p:nvSpPr>
        <p:spPr>
          <a:xfrm rot="0">
            <a:off x="-525026" y="874376"/>
            <a:ext cx="17961514" cy="10057456"/>
          </a:xfrm>
          <a:prstGeom prst="rect">
            <a:avLst/>
          </a:prstGeom>
        </p:spPr>
        <p:txBody>
          <a:bodyPr anchor="t" rtlCol="false" tIns="0" lIns="0" bIns="0" rIns="0">
            <a:spAutoFit/>
          </a:bodyPr>
          <a:lstStyle/>
          <a:p>
            <a:pPr algn="ctr">
              <a:lnSpc>
                <a:spcPts val="16676"/>
              </a:lnSpc>
            </a:pPr>
            <a:r>
              <a:rPr lang="en-US" sz="9475">
                <a:solidFill>
                  <a:srgbClr val="008113"/>
                </a:solidFill>
                <a:latin typeface="Bree Serif"/>
                <a:ea typeface="Bree Serif"/>
                <a:cs typeface="Bree Serif"/>
                <a:sym typeface="Bree Serif"/>
              </a:rPr>
              <a:t>Por onde começar?</a:t>
            </a:r>
          </a:p>
          <a:p>
            <a:pPr algn="ctr">
              <a:lnSpc>
                <a:spcPts val="16676"/>
              </a:lnSpc>
            </a:pPr>
            <a:r>
              <a:rPr lang="en-US" sz="9475">
                <a:solidFill>
                  <a:srgbClr val="008113"/>
                </a:solidFill>
                <a:latin typeface="Bree Serif"/>
                <a:ea typeface="Bree Serif"/>
                <a:cs typeface="Bree Serif"/>
                <a:sym typeface="Bree Serif"/>
              </a:rPr>
              <a:t>Por que fazer tudo isso?</a:t>
            </a:r>
          </a:p>
          <a:p>
            <a:pPr algn="ctr">
              <a:lnSpc>
                <a:spcPts val="16676"/>
              </a:lnSpc>
            </a:pPr>
            <a:r>
              <a:rPr lang="en-US" sz="9475">
                <a:solidFill>
                  <a:srgbClr val="008113"/>
                </a:solidFill>
                <a:latin typeface="Bree Serif"/>
                <a:ea typeface="Bree Serif"/>
                <a:cs typeface="Bree Serif"/>
                <a:sym typeface="Bree Serif"/>
              </a:rPr>
              <a:t> Onde queremos chegar? </a:t>
            </a:r>
          </a:p>
          <a:p>
            <a:pPr algn="ctr">
              <a:lnSpc>
                <a:spcPts val="16676"/>
              </a:lnSpc>
            </a:pPr>
            <a:r>
              <a:rPr lang="en-US" sz="9475">
                <a:solidFill>
                  <a:srgbClr val="008113"/>
                </a:solidFill>
                <a:latin typeface="Bree Serif"/>
                <a:ea typeface="Bree Serif"/>
                <a:cs typeface="Bree Serif"/>
                <a:sym typeface="Bree Serif"/>
              </a:rPr>
              <a:t>Qual é a nossa missão?</a:t>
            </a:r>
          </a:p>
          <a:p>
            <a:pPr algn="ctr">
              <a:lnSpc>
                <a:spcPts val="12285"/>
              </a:lnSpc>
            </a:pPr>
          </a:p>
        </p:txBody>
      </p:sp>
      <p:sp>
        <p:nvSpPr>
          <p:cNvPr name="Freeform 4" id="4"/>
          <p:cNvSpPr/>
          <p:nvPr/>
        </p:nvSpPr>
        <p:spPr>
          <a:xfrm flipH="false" flipV="false" rot="0">
            <a:off x="14703320" y="259439"/>
            <a:ext cx="2733168" cy="2817699"/>
          </a:xfrm>
          <a:custGeom>
            <a:avLst/>
            <a:gdLst/>
            <a:ahLst/>
            <a:cxnLst/>
            <a:rect r="r" b="b" t="t" l="l"/>
            <a:pathLst>
              <a:path h="2817699" w="2733168">
                <a:moveTo>
                  <a:pt x="0" y="0"/>
                </a:moveTo>
                <a:lnTo>
                  <a:pt x="2733168" y="0"/>
                </a:lnTo>
                <a:lnTo>
                  <a:pt x="2733168" y="2817699"/>
                </a:lnTo>
                <a:lnTo>
                  <a:pt x="0" y="2817699"/>
                </a:lnTo>
                <a:lnTo>
                  <a:pt x="0" y="0"/>
                </a:lnTo>
                <a:close/>
              </a:path>
            </a:pathLst>
          </a:custGeom>
          <a:blipFill>
            <a:blip r:embed="rId3"/>
            <a:stretch>
              <a:fillRect l="0" t="0" r="0" b="0"/>
            </a:stretch>
          </a:blipFill>
        </p:spPr>
      </p:sp>
      <p:sp>
        <p:nvSpPr>
          <p:cNvPr name="Freeform 5" id="5"/>
          <p:cNvSpPr/>
          <p:nvPr/>
        </p:nvSpPr>
        <p:spPr>
          <a:xfrm flipH="false" flipV="false" rot="0">
            <a:off x="177757" y="232082"/>
            <a:ext cx="1985340" cy="1593236"/>
          </a:xfrm>
          <a:custGeom>
            <a:avLst/>
            <a:gdLst/>
            <a:ahLst/>
            <a:cxnLst/>
            <a:rect r="r" b="b" t="t" l="l"/>
            <a:pathLst>
              <a:path h="1593236" w="1985340">
                <a:moveTo>
                  <a:pt x="0" y="0"/>
                </a:moveTo>
                <a:lnTo>
                  <a:pt x="1985341" y="0"/>
                </a:lnTo>
                <a:lnTo>
                  <a:pt x="1985341" y="1593236"/>
                </a:lnTo>
                <a:lnTo>
                  <a:pt x="0" y="1593236"/>
                </a:lnTo>
                <a:lnTo>
                  <a:pt x="0" y="0"/>
                </a:lnTo>
                <a:close/>
              </a:path>
            </a:pathLst>
          </a:custGeom>
          <a:blipFill>
            <a:blip r:embed="rId4"/>
            <a:stretch>
              <a:fillRect l="0" t="0" r="0" b="0"/>
            </a:stretch>
          </a:blipFill>
        </p:spPr>
      </p:sp>
    </p:spTree>
  </p:cSld>
  <p:clrMapOvr>
    <a:masterClrMapping/>
  </p:clrMapOvr>
</p:sld>
</file>

<file path=ppt/slides/slide5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TextBox 3" id="3"/>
          <p:cNvSpPr txBox="true"/>
          <p:nvPr/>
        </p:nvSpPr>
        <p:spPr>
          <a:xfrm rot="0">
            <a:off x="435041" y="166162"/>
            <a:ext cx="17417918" cy="10382733"/>
          </a:xfrm>
          <a:prstGeom prst="rect">
            <a:avLst/>
          </a:prstGeom>
        </p:spPr>
        <p:txBody>
          <a:bodyPr anchor="t" rtlCol="false" tIns="0" lIns="0" bIns="0" rIns="0">
            <a:spAutoFit/>
          </a:bodyPr>
          <a:lstStyle/>
          <a:p>
            <a:pPr algn="ctr">
              <a:lnSpc>
                <a:spcPts val="6300"/>
              </a:lnSpc>
            </a:pPr>
            <a:r>
              <a:rPr lang="en-US" sz="4500">
                <a:solidFill>
                  <a:srgbClr val="008113"/>
                </a:solidFill>
                <a:latin typeface="Bree Serif"/>
                <a:ea typeface="Bree Serif"/>
                <a:cs typeface="Bree Serif"/>
                <a:sym typeface="Bree Serif"/>
              </a:rPr>
              <a:t>Juízes 2.7-12</a:t>
            </a:r>
          </a:p>
          <a:p>
            <a:pPr algn="ctr">
              <a:lnSpc>
                <a:spcPts val="6300"/>
              </a:lnSpc>
            </a:pPr>
            <a:r>
              <a:rPr lang="en-US" sz="4500">
                <a:solidFill>
                  <a:srgbClr val="008113"/>
                </a:solidFill>
                <a:latin typeface="Bree Serif"/>
                <a:ea typeface="Bree Serif"/>
                <a:cs typeface="Bree Serif"/>
                <a:sym typeface="Bree Serif"/>
              </a:rPr>
              <a:t>“O povo prestou culto ao Senhor durante toda a vida de Josué e dos líderes que continuaram vivos depois de Josué e que tinham visto todos os grandes feitos que o Senhor realizara em favor de Israel. Josué, filho de Num, servo do Senhor, morreu com a idade de cento e dez anos. Foi sepultado na terra de sua herança,... Depois que toda aquela geração foi reunida a seus antepassados, surgiu uma nova geração que não conhecia o Senhor e o que ele havia feito por Israel. Então os israelitas fizeram o que o Senhor reprova e prestaram culto aos baalins. Abandonaram o Senhor, o Deus dos seus antepassados, que os havia tirado do Egito, e seguiram e adoraram vários deuses dos povos ao seu redor, provocando a ira do Senhor.“</a:t>
            </a:r>
          </a:p>
          <a:p>
            <a:pPr algn="ctr">
              <a:lnSpc>
                <a:spcPts val="6300"/>
              </a:lnSpc>
            </a:pPr>
          </a:p>
        </p:txBody>
      </p:sp>
    </p:spTree>
  </p:cSld>
  <p:clrMapOvr>
    <a:masterClrMapping/>
  </p:clrMapOvr>
</p:sld>
</file>

<file path=ppt/slides/slide5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TextBox 3" id="3"/>
          <p:cNvSpPr txBox="true"/>
          <p:nvPr/>
        </p:nvSpPr>
        <p:spPr>
          <a:xfrm rot="0">
            <a:off x="1338785" y="1880758"/>
            <a:ext cx="15610431" cy="6296885"/>
          </a:xfrm>
          <a:prstGeom prst="rect">
            <a:avLst/>
          </a:prstGeom>
        </p:spPr>
        <p:txBody>
          <a:bodyPr anchor="t" rtlCol="false" tIns="0" lIns="0" bIns="0" rIns="0">
            <a:spAutoFit/>
          </a:bodyPr>
          <a:lstStyle/>
          <a:p>
            <a:pPr algn="ctr">
              <a:lnSpc>
                <a:spcPts val="16764"/>
              </a:lnSpc>
            </a:pPr>
            <a:r>
              <a:rPr lang="en-US" sz="11974">
                <a:solidFill>
                  <a:srgbClr val="008113"/>
                </a:solidFill>
                <a:latin typeface="Bree Serif"/>
                <a:ea typeface="Bree Serif"/>
                <a:cs typeface="Bree Serif"/>
                <a:sym typeface="Bree Serif"/>
              </a:rPr>
              <a:t>A nossa missão é formar uma geração com a mente de Cristo!</a:t>
            </a:r>
          </a:p>
        </p:txBody>
      </p:sp>
      <p:sp>
        <p:nvSpPr>
          <p:cNvPr name="Freeform 4" id="4"/>
          <p:cNvSpPr/>
          <p:nvPr/>
        </p:nvSpPr>
        <p:spPr>
          <a:xfrm flipH="false" flipV="false" rot="0">
            <a:off x="177757" y="232082"/>
            <a:ext cx="1985340" cy="1593236"/>
          </a:xfrm>
          <a:custGeom>
            <a:avLst/>
            <a:gdLst/>
            <a:ahLst/>
            <a:cxnLst/>
            <a:rect r="r" b="b" t="t" l="l"/>
            <a:pathLst>
              <a:path h="1593236" w="1985340">
                <a:moveTo>
                  <a:pt x="0" y="0"/>
                </a:moveTo>
                <a:lnTo>
                  <a:pt x="1985341" y="0"/>
                </a:lnTo>
                <a:lnTo>
                  <a:pt x="1985341" y="1593236"/>
                </a:lnTo>
                <a:lnTo>
                  <a:pt x="0" y="1593236"/>
                </a:lnTo>
                <a:lnTo>
                  <a:pt x="0" y="0"/>
                </a:lnTo>
                <a:close/>
              </a:path>
            </a:pathLst>
          </a:custGeom>
          <a:blipFill>
            <a:blip r:embed="rId3"/>
            <a:stretch>
              <a:fillRect l="0" t="0" r="0" b="0"/>
            </a:stretch>
          </a:blipFill>
        </p:spPr>
      </p:sp>
    </p:spTree>
  </p:cSld>
  <p:clrMapOvr>
    <a:masterClrMapping/>
  </p:clrMapOvr>
</p:sld>
</file>

<file path=ppt/slides/slide5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Freeform 3" id="3"/>
          <p:cNvSpPr/>
          <p:nvPr/>
        </p:nvSpPr>
        <p:spPr>
          <a:xfrm flipH="false" flipV="false" rot="0">
            <a:off x="10361137" y="2332312"/>
            <a:ext cx="7208344" cy="4541257"/>
          </a:xfrm>
          <a:custGeom>
            <a:avLst/>
            <a:gdLst/>
            <a:ahLst/>
            <a:cxnLst/>
            <a:rect r="r" b="b" t="t" l="l"/>
            <a:pathLst>
              <a:path h="4541257" w="7208344">
                <a:moveTo>
                  <a:pt x="0" y="0"/>
                </a:moveTo>
                <a:lnTo>
                  <a:pt x="7208345" y="0"/>
                </a:lnTo>
                <a:lnTo>
                  <a:pt x="7208345" y="4541257"/>
                </a:lnTo>
                <a:lnTo>
                  <a:pt x="0" y="454125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8336438" y="3980237"/>
            <a:ext cx="1624650" cy="1612834"/>
          </a:xfrm>
          <a:custGeom>
            <a:avLst/>
            <a:gdLst/>
            <a:ahLst/>
            <a:cxnLst/>
            <a:rect r="r" b="b" t="t" l="l"/>
            <a:pathLst>
              <a:path h="1612834" w="1624650">
                <a:moveTo>
                  <a:pt x="0" y="0"/>
                </a:moveTo>
                <a:lnTo>
                  <a:pt x="1624649" y="0"/>
                </a:lnTo>
                <a:lnTo>
                  <a:pt x="1624649" y="1612833"/>
                </a:lnTo>
                <a:lnTo>
                  <a:pt x="0" y="161283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728043" y="2332312"/>
            <a:ext cx="7208344" cy="4541257"/>
          </a:xfrm>
          <a:custGeom>
            <a:avLst/>
            <a:gdLst/>
            <a:ahLst/>
            <a:cxnLst/>
            <a:rect r="r" b="b" t="t" l="l"/>
            <a:pathLst>
              <a:path h="4541257" w="7208344">
                <a:moveTo>
                  <a:pt x="0" y="0"/>
                </a:moveTo>
                <a:lnTo>
                  <a:pt x="7208345" y="0"/>
                </a:lnTo>
                <a:lnTo>
                  <a:pt x="7208345" y="4541257"/>
                </a:lnTo>
                <a:lnTo>
                  <a:pt x="0" y="454125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6" id="6"/>
          <p:cNvSpPr txBox="true"/>
          <p:nvPr/>
        </p:nvSpPr>
        <p:spPr>
          <a:xfrm rot="0">
            <a:off x="1028700" y="3059071"/>
            <a:ext cx="6574313" cy="2955775"/>
          </a:xfrm>
          <a:prstGeom prst="rect">
            <a:avLst/>
          </a:prstGeom>
        </p:spPr>
        <p:txBody>
          <a:bodyPr anchor="t" rtlCol="false" tIns="0" lIns="0" bIns="0" rIns="0">
            <a:spAutoFit/>
          </a:bodyPr>
          <a:lstStyle/>
          <a:p>
            <a:pPr algn="ctr">
              <a:lnSpc>
                <a:spcPts val="11916"/>
              </a:lnSpc>
            </a:pPr>
            <a:r>
              <a:rPr lang="en-US" sz="8511">
                <a:solidFill>
                  <a:srgbClr val="003D20"/>
                </a:solidFill>
                <a:latin typeface="DM Serif Display"/>
                <a:ea typeface="DM Serif Display"/>
                <a:cs typeface="DM Serif Display"/>
                <a:sym typeface="DM Serif Display"/>
              </a:rPr>
              <a:t>Mente de Deus</a:t>
            </a:r>
          </a:p>
        </p:txBody>
      </p:sp>
      <p:sp>
        <p:nvSpPr>
          <p:cNvPr name="TextBox 7" id="7"/>
          <p:cNvSpPr txBox="true"/>
          <p:nvPr/>
        </p:nvSpPr>
        <p:spPr>
          <a:xfrm rot="0">
            <a:off x="10537841" y="3059071"/>
            <a:ext cx="6721459" cy="2938281"/>
          </a:xfrm>
          <a:prstGeom prst="rect">
            <a:avLst/>
          </a:prstGeom>
        </p:spPr>
        <p:txBody>
          <a:bodyPr anchor="t" rtlCol="false" tIns="0" lIns="0" bIns="0" rIns="0">
            <a:spAutoFit/>
          </a:bodyPr>
          <a:lstStyle/>
          <a:p>
            <a:pPr algn="ctr">
              <a:lnSpc>
                <a:spcPts val="11814"/>
              </a:lnSpc>
            </a:pPr>
            <a:r>
              <a:rPr lang="en-US" sz="8438">
                <a:solidFill>
                  <a:srgbClr val="003D20"/>
                </a:solidFill>
                <a:latin typeface="DM Serif Display"/>
                <a:ea typeface="DM Serif Display"/>
                <a:cs typeface="DM Serif Display"/>
                <a:sym typeface="DM Serif Display"/>
              </a:rPr>
              <a:t>Mentalidade Humana</a:t>
            </a:r>
          </a:p>
        </p:txBody>
      </p:sp>
    </p:spTree>
  </p:cSld>
  <p:clrMapOvr>
    <a:masterClrMapping/>
  </p:clrMapOvr>
</p:sld>
</file>

<file path=ppt/slides/slide5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grpSp>
        <p:nvGrpSpPr>
          <p:cNvPr name="Group 3" id="3"/>
          <p:cNvGrpSpPr/>
          <p:nvPr/>
        </p:nvGrpSpPr>
        <p:grpSpPr>
          <a:xfrm rot="0">
            <a:off x="8378862" y="3245239"/>
            <a:ext cx="4167079" cy="1161641"/>
            <a:chOff x="0" y="0"/>
            <a:chExt cx="1457852" cy="406400"/>
          </a:xfrm>
        </p:grpSpPr>
        <p:sp>
          <p:nvSpPr>
            <p:cNvPr name="Freeform 4" id="4"/>
            <p:cNvSpPr/>
            <p:nvPr/>
          </p:nvSpPr>
          <p:spPr>
            <a:xfrm flipH="false" flipV="false" rot="0">
              <a:off x="0" y="0"/>
              <a:ext cx="1457852" cy="406400"/>
            </a:xfrm>
            <a:custGeom>
              <a:avLst/>
              <a:gdLst/>
              <a:ahLst/>
              <a:cxnLst/>
              <a:rect r="r" b="b" t="t" l="l"/>
              <a:pathLst>
                <a:path h="406400" w="1457852">
                  <a:moveTo>
                    <a:pt x="1254652" y="0"/>
                  </a:moveTo>
                  <a:cubicBezTo>
                    <a:pt x="1366876" y="0"/>
                    <a:pt x="1457852" y="90976"/>
                    <a:pt x="1457852" y="203200"/>
                  </a:cubicBezTo>
                  <a:cubicBezTo>
                    <a:pt x="1457852" y="315424"/>
                    <a:pt x="1366876" y="406400"/>
                    <a:pt x="1254652" y="406400"/>
                  </a:cubicBezTo>
                  <a:lnTo>
                    <a:pt x="203200" y="406400"/>
                  </a:lnTo>
                  <a:cubicBezTo>
                    <a:pt x="90976" y="406400"/>
                    <a:pt x="0" y="315424"/>
                    <a:pt x="0" y="203200"/>
                  </a:cubicBezTo>
                  <a:cubicBezTo>
                    <a:pt x="0" y="90976"/>
                    <a:pt x="90976" y="0"/>
                    <a:pt x="203200" y="0"/>
                  </a:cubicBezTo>
                  <a:close/>
                </a:path>
              </a:pathLst>
            </a:custGeom>
            <a:solidFill>
              <a:srgbClr val="D9F4CD"/>
            </a:solidFill>
            <a:ln w="57150" cap="sq">
              <a:solidFill>
                <a:srgbClr val="008113"/>
              </a:solidFill>
              <a:prstDash val="solid"/>
              <a:miter/>
            </a:ln>
          </p:spPr>
        </p:sp>
        <p:sp>
          <p:nvSpPr>
            <p:cNvPr name="TextBox 5" id="5"/>
            <p:cNvSpPr txBox="true"/>
            <p:nvPr/>
          </p:nvSpPr>
          <p:spPr>
            <a:xfrm>
              <a:off x="0" y="-57150"/>
              <a:ext cx="1457852" cy="463550"/>
            </a:xfrm>
            <a:prstGeom prst="rect">
              <a:avLst/>
            </a:prstGeom>
          </p:spPr>
          <p:txBody>
            <a:bodyPr anchor="ctr" rtlCol="false" tIns="50800" lIns="50800" bIns="50800" rIns="50800"/>
            <a:lstStyle/>
            <a:p>
              <a:pPr algn="ctr">
                <a:lnSpc>
                  <a:spcPts val="2800"/>
                </a:lnSpc>
              </a:pPr>
            </a:p>
          </p:txBody>
        </p:sp>
      </p:grpSp>
      <p:grpSp>
        <p:nvGrpSpPr>
          <p:cNvPr name="Group 6" id="6"/>
          <p:cNvGrpSpPr/>
          <p:nvPr/>
        </p:nvGrpSpPr>
        <p:grpSpPr>
          <a:xfrm rot="0">
            <a:off x="13073716" y="5141903"/>
            <a:ext cx="5025353" cy="1161641"/>
            <a:chOff x="0" y="0"/>
            <a:chExt cx="1758119" cy="406400"/>
          </a:xfrm>
        </p:grpSpPr>
        <p:sp>
          <p:nvSpPr>
            <p:cNvPr name="Freeform 7" id="7"/>
            <p:cNvSpPr/>
            <p:nvPr/>
          </p:nvSpPr>
          <p:spPr>
            <a:xfrm flipH="false" flipV="false" rot="0">
              <a:off x="0" y="0"/>
              <a:ext cx="1758119" cy="406400"/>
            </a:xfrm>
            <a:custGeom>
              <a:avLst/>
              <a:gdLst/>
              <a:ahLst/>
              <a:cxnLst/>
              <a:rect r="r" b="b" t="t" l="l"/>
              <a:pathLst>
                <a:path h="406400" w="1758119">
                  <a:moveTo>
                    <a:pt x="1554919" y="0"/>
                  </a:moveTo>
                  <a:cubicBezTo>
                    <a:pt x="1667143" y="0"/>
                    <a:pt x="1758119" y="90976"/>
                    <a:pt x="1758119" y="203200"/>
                  </a:cubicBezTo>
                  <a:cubicBezTo>
                    <a:pt x="1758119" y="315424"/>
                    <a:pt x="1667143" y="406400"/>
                    <a:pt x="1554919" y="406400"/>
                  </a:cubicBezTo>
                  <a:lnTo>
                    <a:pt x="203200" y="406400"/>
                  </a:lnTo>
                  <a:cubicBezTo>
                    <a:pt x="90976" y="406400"/>
                    <a:pt x="0" y="315424"/>
                    <a:pt x="0" y="203200"/>
                  </a:cubicBezTo>
                  <a:cubicBezTo>
                    <a:pt x="0" y="90976"/>
                    <a:pt x="90976" y="0"/>
                    <a:pt x="203200" y="0"/>
                  </a:cubicBezTo>
                  <a:close/>
                </a:path>
              </a:pathLst>
            </a:custGeom>
            <a:solidFill>
              <a:srgbClr val="000000">
                <a:alpha val="0"/>
              </a:srgbClr>
            </a:solidFill>
            <a:ln w="38100" cap="sq">
              <a:solidFill>
                <a:srgbClr val="3E5E34"/>
              </a:solidFill>
              <a:prstDash val="dash"/>
              <a:miter/>
            </a:ln>
          </p:spPr>
        </p:sp>
        <p:sp>
          <p:nvSpPr>
            <p:cNvPr name="TextBox 8" id="8"/>
            <p:cNvSpPr txBox="true"/>
            <p:nvPr/>
          </p:nvSpPr>
          <p:spPr>
            <a:xfrm>
              <a:off x="0" y="-57150"/>
              <a:ext cx="1758119" cy="463550"/>
            </a:xfrm>
            <a:prstGeom prst="rect">
              <a:avLst/>
            </a:prstGeom>
          </p:spPr>
          <p:txBody>
            <a:bodyPr anchor="ctr" rtlCol="false" tIns="50800" lIns="50800" bIns="50800" rIns="50800"/>
            <a:lstStyle/>
            <a:p>
              <a:pPr algn="ctr">
                <a:lnSpc>
                  <a:spcPts val="2800"/>
                </a:lnSpc>
              </a:pPr>
            </a:p>
          </p:txBody>
        </p:sp>
      </p:grpSp>
      <p:grpSp>
        <p:nvGrpSpPr>
          <p:cNvPr name="Group 9" id="9"/>
          <p:cNvGrpSpPr/>
          <p:nvPr/>
        </p:nvGrpSpPr>
        <p:grpSpPr>
          <a:xfrm rot="0">
            <a:off x="8378862" y="7038566"/>
            <a:ext cx="4167079" cy="1161641"/>
            <a:chOff x="0" y="0"/>
            <a:chExt cx="1457852" cy="406400"/>
          </a:xfrm>
        </p:grpSpPr>
        <p:sp>
          <p:nvSpPr>
            <p:cNvPr name="Freeform 10" id="10"/>
            <p:cNvSpPr/>
            <p:nvPr/>
          </p:nvSpPr>
          <p:spPr>
            <a:xfrm flipH="false" flipV="false" rot="0">
              <a:off x="0" y="0"/>
              <a:ext cx="1457852" cy="406400"/>
            </a:xfrm>
            <a:custGeom>
              <a:avLst/>
              <a:gdLst/>
              <a:ahLst/>
              <a:cxnLst/>
              <a:rect r="r" b="b" t="t" l="l"/>
              <a:pathLst>
                <a:path h="406400" w="1457852">
                  <a:moveTo>
                    <a:pt x="1254652" y="0"/>
                  </a:moveTo>
                  <a:cubicBezTo>
                    <a:pt x="1366876" y="0"/>
                    <a:pt x="1457852" y="90976"/>
                    <a:pt x="1457852" y="203200"/>
                  </a:cubicBezTo>
                  <a:cubicBezTo>
                    <a:pt x="1457852" y="315424"/>
                    <a:pt x="1366876" y="406400"/>
                    <a:pt x="1254652" y="406400"/>
                  </a:cubicBezTo>
                  <a:lnTo>
                    <a:pt x="203200" y="406400"/>
                  </a:lnTo>
                  <a:cubicBezTo>
                    <a:pt x="90976" y="406400"/>
                    <a:pt x="0" y="315424"/>
                    <a:pt x="0" y="203200"/>
                  </a:cubicBezTo>
                  <a:cubicBezTo>
                    <a:pt x="0" y="90976"/>
                    <a:pt x="90976" y="0"/>
                    <a:pt x="203200" y="0"/>
                  </a:cubicBezTo>
                  <a:close/>
                </a:path>
              </a:pathLst>
            </a:custGeom>
            <a:solidFill>
              <a:srgbClr val="D9F4CD"/>
            </a:solidFill>
            <a:ln w="57150" cap="sq">
              <a:solidFill>
                <a:srgbClr val="008113"/>
              </a:solidFill>
              <a:prstDash val="solid"/>
              <a:miter/>
            </a:ln>
          </p:spPr>
        </p:sp>
        <p:sp>
          <p:nvSpPr>
            <p:cNvPr name="TextBox 11" id="11"/>
            <p:cNvSpPr txBox="true"/>
            <p:nvPr/>
          </p:nvSpPr>
          <p:spPr>
            <a:xfrm>
              <a:off x="0" y="-57150"/>
              <a:ext cx="1457852" cy="463550"/>
            </a:xfrm>
            <a:prstGeom prst="rect">
              <a:avLst/>
            </a:prstGeom>
          </p:spPr>
          <p:txBody>
            <a:bodyPr anchor="ctr" rtlCol="false" tIns="50800" lIns="50800" bIns="50800" rIns="50800"/>
            <a:lstStyle/>
            <a:p>
              <a:pPr algn="ctr">
                <a:lnSpc>
                  <a:spcPts val="2800"/>
                </a:lnSpc>
              </a:pPr>
            </a:p>
          </p:txBody>
        </p:sp>
      </p:grpSp>
      <p:grpSp>
        <p:nvGrpSpPr>
          <p:cNvPr name="Group 12" id="12"/>
          <p:cNvGrpSpPr/>
          <p:nvPr/>
        </p:nvGrpSpPr>
        <p:grpSpPr>
          <a:xfrm rot="0">
            <a:off x="13092221" y="3245239"/>
            <a:ext cx="5006848" cy="1131477"/>
            <a:chOff x="0" y="0"/>
            <a:chExt cx="1457852" cy="329454"/>
          </a:xfrm>
        </p:grpSpPr>
        <p:sp>
          <p:nvSpPr>
            <p:cNvPr name="Freeform 13" id="13"/>
            <p:cNvSpPr/>
            <p:nvPr/>
          </p:nvSpPr>
          <p:spPr>
            <a:xfrm flipH="false" flipV="false" rot="0">
              <a:off x="0" y="0"/>
              <a:ext cx="1457852" cy="329454"/>
            </a:xfrm>
            <a:custGeom>
              <a:avLst/>
              <a:gdLst/>
              <a:ahLst/>
              <a:cxnLst/>
              <a:rect r="r" b="b" t="t" l="l"/>
              <a:pathLst>
                <a:path h="329454" w="1457852">
                  <a:moveTo>
                    <a:pt x="1254652" y="0"/>
                  </a:moveTo>
                  <a:cubicBezTo>
                    <a:pt x="1366876" y="0"/>
                    <a:pt x="1457852" y="73751"/>
                    <a:pt x="1457852" y="164727"/>
                  </a:cubicBezTo>
                  <a:cubicBezTo>
                    <a:pt x="1457852" y="255703"/>
                    <a:pt x="1366876" y="329454"/>
                    <a:pt x="1254652" y="329454"/>
                  </a:cubicBezTo>
                  <a:lnTo>
                    <a:pt x="203200" y="329454"/>
                  </a:lnTo>
                  <a:cubicBezTo>
                    <a:pt x="90976" y="329454"/>
                    <a:pt x="0" y="255703"/>
                    <a:pt x="0" y="164727"/>
                  </a:cubicBezTo>
                  <a:cubicBezTo>
                    <a:pt x="0" y="73751"/>
                    <a:pt x="90976" y="0"/>
                    <a:pt x="203200" y="0"/>
                  </a:cubicBezTo>
                  <a:close/>
                </a:path>
              </a:pathLst>
            </a:custGeom>
            <a:solidFill>
              <a:srgbClr val="000000">
                <a:alpha val="0"/>
              </a:srgbClr>
            </a:solidFill>
            <a:ln w="38100" cap="sq">
              <a:solidFill>
                <a:srgbClr val="008113"/>
              </a:solidFill>
              <a:prstDash val="dash"/>
              <a:miter/>
            </a:ln>
          </p:spPr>
        </p:sp>
        <p:sp>
          <p:nvSpPr>
            <p:cNvPr name="TextBox 14" id="14"/>
            <p:cNvSpPr txBox="true"/>
            <p:nvPr/>
          </p:nvSpPr>
          <p:spPr>
            <a:xfrm>
              <a:off x="0" y="-57150"/>
              <a:ext cx="1457852" cy="386604"/>
            </a:xfrm>
            <a:prstGeom prst="rect">
              <a:avLst/>
            </a:prstGeom>
          </p:spPr>
          <p:txBody>
            <a:bodyPr anchor="ctr" rtlCol="false" tIns="50800" lIns="50800" bIns="50800" rIns="50800"/>
            <a:lstStyle/>
            <a:p>
              <a:pPr algn="ctr">
                <a:lnSpc>
                  <a:spcPts val="2800"/>
                </a:lnSpc>
              </a:pPr>
            </a:p>
          </p:txBody>
        </p:sp>
      </p:grpSp>
      <p:grpSp>
        <p:nvGrpSpPr>
          <p:cNvPr name="Group 15" id="15"/>
          <p:cNvGrpSpPr/>
          <p:nvPr/>
        </p:nvGrpSpPr>
        <p:grpSpPr>
          <a:xfrm rot="0">
            <a:off x="8378862" y="5141903"/>
            <a:ext cx="4167079" cy="1161641"/>
            <a:chOff x="0" y="0"/>
            <a:chExt cx="1457852" cy="406400"/>
          </a:xfrm>
        </p:grpSpPr>
        <p:sp>
          <p:nvSpPr>
            <p:cNvPr name="Freeform 16" id="16"/>
            <p:cNvSpPr/>
            <p:nvPr/>
          </p:nvSpPr>
          <p:spPr>
            <a:xfrm flipH="false" flipV="false" rot="0">
              <a:off x="0" y="0"/>
              <a:ext cx="1457852" cy="406400"/>
            </a:xfrm>
            <a:custGeom>
              <a:avLst/>
              <a:gdLst/>
              <a:ahLst/>
              <a:cxnLst/>
              <a:rect r="r" b="b" t="t" l="l"/>
              <a:pathLst>
                <a:path h="406400" w="1457852">
                  <a:moveTo>
                    <a:pt x="1254652" y="0"/>
                  </a:moveTo>
                  <a:cubicBezTo>
                    <a:pt x="1366876" y="0"/>
                    <a:pt x="1457852" y="90976"/>
                    <a:pt x="1457852" y="203200"/>
                  </a:cubicBezTo>
                  <a:cubicBezTo>
                    <a:pt x="1457852" y="315424"/>
                    <a:pt x="1366876" y="406400"/>
                    <a:pt x="1254652" y="406400"/>
                  </a:cubicBezTo>
                  <a:lnTo>
                    <a:pt x="203200" y="406400"/>
                  </a:lnTo>
                  <a:cubicBezTo>
                    <a:pt x="90976" y="406400"/>
                    <a:pt x="0" y="315424"/>
                    <a:pt x="0" y="203200"/>
                  </a:cubicBezTo>
                  <a:cubicBezTo>
                    <a:pt x="0" y="90976"/>
                    <a:pt x="90976" y="0"/>
                    <a:pt x="203200" y="0"/>
                  </a:cubicBezTo>
                  <a:close/>
                </a:path>
              </a:pathLst>
            </a:custGeom>
            <a:solidFill>
              <a:srgbClr val="D9F4CD"/>
            </a:solidFill>
            <a:ln w="57150" cap="sq">
              <a:solidFill>
                <a:srgbClr val="008113"/>
              </a:solidFill>
              <a:prstDash val="solid"/>
              <a:miter/>
            </a:ln>
          </p:spPr>
        </p:sp>
        <p:sp>
          <p:nvSpPr>
            <p:cNvPr name="TextBox 17" id="17"/>
            <p:cNvSpPr txBox="true"/>
            <p:nvPr/>
          </p:nvSpPr>
          <p:spPr>
            <a:xfrm>
              <a:off x="0" y="-57150"/>
              <a:ext cx="1457852" cy="463550"/>
            </a:xfrm>
            <a:prstGeom prst="rect">
              <a:avLst/>
            </a:prstGeom>
          </p:spPr>
          <p:txBody>
            <a:bodyPr anchor="ctr" rtlCol="false" tIns="50800" lIns="50800" bIns="50800" rIns="50800"/>
            <a:lstStyle/>
            <a:p>
              <a:pPr algn="ctr">
                <a:lnSpc>
                  <a:spcPts val="2800"/>
                </a:lnSpc>
              </a:pPr>
            </a:p>
          </p:txBody>
        </p:sp>
      </p:grpSp>
      <p:grpSp>
        <p:nvGrpSpPr>
          <p:cNvPr name="Group 18" id="18"/>
          <p:cNvGrpSpPr/>
          <p:nvPr/>
        </p:nvGrpSpPr>
        <p:grpSpPr>
          <a:xfrm rot="0">
            <a:off x="13092221" y="7038566"/>
            <a:ext cx="5006848" cy="1161641"/>
            <a:chOff x="0" y="0"/>
            <a:chExt cx="1751645" cy="406400"/>
          </a:xfrm>
        </p:grpSpPr>
        <p:sp>
          <p:nvSpPr>
            <p:cNvPr name="Freeform 19" id="19"/>
            <p:cNvSpPr/>
            <p:nvPr/>
          </p:nvSpPr>
          <p:spPr>
            <a:xfrm flipH="false" flipV="false" rot="0">
              <a:off x="0" y="0"/>
              <a:ext cx="1751645" cy="406400"/>
            </a:xfrm>
            <a:custGeom>
              <a:avLst/>
              <a:gdLst/>
              <a:ahLst/>
              <a:cxnLst/>
              <a:rect r="r" b="b" t="t" l="l"/>
              <a:pathLst>
                <a:path h="406400" w="1751645">
                  <a:moveTo>
                    <a:pt x="1548445" y="0"/>
                  </a:moveTo>
                  <a:cubicBezTo>
                    <a:pt x="1660669" y="0"/>
                    <a:pt x="1751645" y="90976"/>
                    <a:pt x="1751645" y="203200"/>
                  </a:cubicBezTo>
                  <a:cubicBezTo>
                    <a:pt x="1751645" y="315424"/>
                    <a:pt x="1660669" y="406400"/>
                    <a:pt x="1548445" y="406400"/>
                  </a:cubicBezTo>
                  <a:lnTo>
                    <a:pt x="203200" y="406400"/>
                  </a:lnTo>
                  <a:cubicBezTo>
                    <a:pt x="90976" y="406400"/>
                    <a:pt x="0" y="315424"/>
                    <a:pt x="0" y="203200"/>
                  </a:cubicBezTo>
                  <a:cubicBezTo>
                    <a:pt x="0" y="90976"/>
                    <a:pt x="90976" y="0"/>
                    <a:pt x="203200" y="0"/>
                  </a:cubicBezTo>
                  <a:close/>
                </a:path>
              </a:pathLst>
            </a:custGeom>
            <a:solidFill>
              <a:srgbClr val="000000">
                <a:alpha val="0"/>
              </a:srgbClr>
            </a:solidFill>
            <a:ln w="38100" cap="sq">
              <a:solidFill>
                <a:srgbClr val="3E5E34"/>
              </a:solidFill>
              <a:prstDash val="dash"/>
              <a:miter/>
            </a:ln>
          </p:spPr>
        </p:sp>
        <p:sp>
          <p:nvSpPr>
            <p:cNvPr name="TextBox 20" id="20"/>
            <p:cNvSpPr txBox="true"/>
            <p:nvPr/>
          </p:nvSpPr>
          <p:spPr>
            <a:xfrm>
              <a:off x="0" y="-57150"/>
              <a:ext cx="1751645" cy="463550"/>
            </a:xfrm>
            <a:prstGeom prst="rect">
              <a:avLst/>
            </a:prstGeom>
          </p:spPr>
          <p:txBody>
            <a:bodyPr anchor="ctr" rtlCol="false" tIns="50800" lIns="50800" bIns="50800" rIns="50800"/>
            <a:lstStyle/>
            <a:p>
              <a:pPr algn="ctr">
                <a:lnSpc>
                  <a:spcPts val="2800"/>
                </a:lnSpc>
              </a:pPr>
            </a:p>
          </p:txBody>
        </p:sp>
      </p:grpSp>
      <p:sp>
        <p:nvSpPr>
          <p:cNvPr name="Freeform 21" id="21"/>
          <p:cNvSpPr/>
          <p:nvPr/>
        </p:nvSpPr>
        <p:spPr>
          <a:xfrm flipH="false" flipV="false" rot="0">
            <a:off x="1028700" y="2232086"/>
            <a:ext cx="6567728" cy="7207384"/>
          </a:xfrm>
          <a:custGeom>
            <a:avLst/>
            <a:gdLst/>
            <a:ahLst/>
            <a:cxnLst/>
            <a:rect r="r" b="b" t="t" l="l"/>
            <a:pathLst>
              <a:path h="7207384" w="6567728">
                <a:moveTo>
                  <a:pt x="0" y="0"/>
                </a:moveTo>
                <a:lnTo>
                  <a:pt x="6567728" y="0"/>
                </a:lnTo>
                <a:lnTo>
                  <a:pt x="6567728" y="7207383"/>
                </a:lnTo>
                <a:lnTo>
                  <a:pt x="0" y="720738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22" id="22"/>
          <p:cNvSpPr/>
          <p:nvPr/>
        </p:nvSpPr>
        <p:spPr>
          <a:xfrm flipH="false" flipV="false" rot="0">
            <a:off x="3897916" y="2788742"/>
            <a:ext cx="829296" cy="1618138"/>
          </a:xfrm>
          <a:custGeom>
            <a:avLst/>
            <a:gdLst/>
            <a:ahLst/>
            <a:cxnLst/>
            <a:rect r="r" b="b" t="t" l="l"/>
            <a:pathLst>
              <a:path h="1618138" w="829296">
                <a:moveTo>
                  <a:pt x="0" y="0"/>
                </a:moveTo>
                <a:lnTo>
                  <a:pt x="829296" y="0"/>
                </a:lnTo>
                <a:lnTo>
                  <a:pt x="829296" y="1618138"/>
                </a:lnTo>
                <a:lnTo>
                  <a:pt x="0" y="161813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23" id="23"/>
          <p:cNvSpPr txBox="true"/>
          <p:nvPr/>
        </p:nvSpPr>
        <p:spPr>
          <a:xfrm rot="0">
            <a:off x="8603142" y="7122694"/>
            <a:ext cx="3718520" cy="1019176"/>
          </a:xfrm>
          <a:prstGeom prst="rect">
            <a:avLst/>
          </a:prstGeom>
        </p:spPr>
        <p:txBody>
          <a:bodyPr anchor="t" rtlCol="false" tIns="0" lIns="0" bIns="0" rIns="0">
            <a:spAutoFit/>
          </a:bodyPr>
          <a:lstStyle/>
          <a:p>
            <a:pPr algn="ctr">
              <a:lnSpc>
                <a:spcPts val="4199"/>
              </a:lnSpc>
            </a:pPr>
            <a:r>
              <a:rPr lang="en-US" b="true" sz="2999" i="true">
                <a:solidFill>
                  <a:srgbClr val="008113"/>
                </a:solidFill>
                <a:latin typeface="Montserrat Bold Italics"/>
                <a:ea typeface="Montserrat Bold Italics"/>
                <a:cs typeface="Montserrat Bold Italics"/>
                <a:sym typeface="Montserrat Bold Italics"/>
              </a:rPr>
              <a:t>Admiração da Sociedade</a:t>
            </a:r>
          </a:p>
        </p:txBody>
      </p:sp>
      <p:sp>
        <p:nvSpPr>
          <p:cNvPr name="TextBox 24" id="24"/>
          <p:cNvSpPr txBox="true"/>
          <p:nvPr/>
        </p:nvSpPr>
        <p:spPr>
          <a:xfrm rot="0">
            <a:off x="8603142" y="5212845"/>
            <a:ext cx="3718520" cy="1019176"/>
          </a:xfrm>
          <a:prstGeom prst="rect">
            <a:avLst/>
          </a:prstGeom>
        </p:spPr>
        <p:txBody>
          <a:bodyPr anchor="t" rtlCol="false" tIns="0" lIns="0" bIns="0" rIns="0">
            <a:spAutoFit/>
          </a:bodyPr>
          <a:lstStyle/>
          <a:p>
            <a:pPr algn="ctr">
              <a:lnSpc>
                <a:spcPts val="4199"/>
              </a:lnSpc>
            </a:pPr>
            <a:r>
              <a:rPr lang="en-US" b="true" sz="2999" i="true">
                <a:solidFill>
                  <a:srgbClr val="008113"/>
                </a:solidFill>
                <a:latin typeface="Montserrat Bold Italics"/>
                <a:ea typeface="Montserrat Bold Italics"/>
                <a:cs typeface="Montserrat Bold Italics"/>
                <a:sym typeface="Montserrat Bold Italics"/>
              </a:rPr>
              <a:t>Estabilidade Econômica</a:t>
            </a:r>
          </a:p>
        </p:txBody>
      </p:sp>
      <p:sp>
        <p:nvSpPr>
          <p:cNvPr name="TextBox 25" id="25"/>
          <p:cNvSpPr txBox="true"/>
          <p:nvPr/>
        </p:nvSpPr>
        <p:spPr>
          <a:xfrm rot="0">
            <a:off x="13297996" y="3239477"/>
            <a:ext cx="4540085" cy="1014480"/>
          </a:xfrm>
          <a:prstGeom prst="rect">
            <a:avLst/>
          </a:prstGeom>
        </p:spPr>
        <p:txBody>
          <a:bodyPr anchor="t" rtlCol="false" tIns="0" lIns="0" bIns="0" rIns="0">
            <a:spAutoFit/>
          </a:bodyPr>
          <a:lstStyle/>
          <a:p>
            <a:pPr algn="ctr">
              <a:lnSpc>
                <a:spcPts val="4138"/>
              </a:lnSpc>
            </a:pPr>
            <a:r>
              <a:rPr lang="en-US" b="true" sz="2956" i="true">
                <a:solidFill>
                  <a:srgbClr val="008113"/>
                </a:solidFill>
                <a:latin typeface="Montserrat Bold Italics"/>
                <a:ea typeface="Montserrat Bold Italics"/>
                <a:cs typeface="Montserrat Bold Italics"/>
                <a:sym typeface="Montserrat Bold Italics"/>
              </a:rPr>
              <a:t>Sensação de humilhação e fracasso</a:t>
            </a:r>
          </a:p>
        </p:txBody>
      </p:sp>
      <p:sp>
        <p:nvSpPr>
          <p:cNvPr name="TextBox 26" id="26"/>
          <p:cNvSpPr txBox="true"/>
          <p:nvPr/>
        </p:nvSpPr>
        <p:spPr>
          <a:xfrm rot="0">
            <a:off x="13727133" y="5193795"/>
            <a:ext cx="3718520" cy="1616487"/>
          </a:xfrm>
          <a:prstGeom prst="rect">
            <a:avLst/>
          </a:prstGeom>
        </p:spPr>
        <p:txBody>
          <a:bodyPr anchor="t" rtlCol="false" tIns="0" lIns="0" bIns="0" rIns="0">
            <a:spAutoFit/>
          </a:bodyPr>
          <a:lstStyle/>
          <a:p>
            <a:pPr algn="ctr">
              <a:lnSpc>
                <a:spcPts val="4339"/>
              </a:lnSpc>
            </a:pPr>
            <a:r>
              <a:rPr lang="en-US" b="true" sz="3099" i="true">
                <a:solidFill>
                  <a:srgbClr val="008113"/>
                </a:solidFill>
                <a:latin typeface="Montserrat Bold Italics"/>
                <a:ea typeface="Montserrat Bold Italics"/>
                <a:cs typeface="Montserrat Bold Italics"/>
                <a:sym typeface="Montserrat Bold Italics"/>
              </a:rPr>
              <a:t>Inferioridade e </a:t>
            </a:r>
          </a:p>
          <a:p>
            <a:pPr algn="ctr">
              <a:lnSpc>
                <a:spcPts val="4339"/>
              </a:lnSpc>
            </a:pPr>
            <a:r>
              <a:rPr lang="en-US" b="true" sz="3099" i="true">
                <a:solidFill>
                  <a:srgbClr val="008113"/>
                </a:solidFill>
                <a:latin typeface="Montserrat Bold Italics"/>
                <a:ea typeface="Montserrat Bold Italics"/>
                <a:cs typeface="Montserrat Bold Italics"/>
                <a:sym typeface="Montserrat Bold Italics"/>
              </a:rPr>
              <a:t>Autopiedade</a:t>
            </a:r>
          </a:p>
          <a:p>
            <a:pPr algn="ctr">
              <a:lnSpc>
                <a:spcPts val="4339"/>
              </a:lnSpc>
            </a:pPr>
          </a:p>
        </p:txBody>
      </p:sp>
      <p:sp>
        <p:nvSpPr>
          <p:cNvPr name="TextBox 27" id="27"/>
          <p:cNvSpPr txBox="true"/>
          <p:nvPr/>
        </p:nvSpPr>
        <p:spPr>
          <a:xfrm rot="0">
            <a:off x="13736385" y="7338095"/>
            <a:ext cx="3718520" cy="530786"/>
          </a:xfrm>
          <a:prstGeom prst="rect">
            <a:avLst/>
          </a:prstGeom>
        </p:spPr>
        <p:txBody>
          <a:bodyPr anchor="t" rtlCol="false" tIns="0" lIns="0" bIns="0" rIns="0">
            <a:spAutoFit/>
          </a:bodyPr>
          <a:lstStyle/>
          <a:p>
            <a:pPr algn="ctr">
              <a:lnSpc>
                <a:spcPts val="4339"/>
              </a:lnSpc>
            </a:pPr>
            <a:r>
              <a:rPr lang="en-US" b="true" sz="3099" i="true">
                <a:solidFill>
                  <a:srgbClr val="008113"/>
                </a:solidFill>
                <a:latin typeface="Montserrat Bold Italics"/>
                <a:ea typeface="Montserrat Bold Italics"/>
                <a:cs typeface="Montserrat Bold Italics"/>
                <a:sym typeface="Montserrat Bold Italics"/>
              </a:rPr>
              <a:t>Fuga da vocação</a:t>
            </a:r>
          </a:p>
        </p:txBody>
      </p:sp>
      <p:sp>
        <p:nvSpPr>
          <p:cNvPr name="TextBox 28" id="28"/>
          <p:cNvSpPr txBox="true"/>
          <p:nvPr/>
        </p:nvSpPr>
        <p:spPr>
          <a:xfrm rot="0">
            <a:off x="1819092" y="4444980"/>
            <a:ext cx="5121924" cy="3788245"/>
          </a:xfrm>
          <a:prstGeom prst="rect">
            <a:avLst/>
          </a:prstGeom>
        </p:spPr>
        <p:txBody>
          <a:bodyPr anchor="t" rtlCol="false" tIns="0" lIns="0" bIns="0" rIns="0">
            <a:spAutoFit/>
          </a:bodyPr>
          <a:lstStyle/>
          <a:p>
            <a:pPr algn="ctr">
              <a:lnSpc>
                <a:spcPts val="9900"/>
              </a:lnSpc>
            </a:pPr>
            <a:r>
              <a:rPr lang="en-US" sz="8609" i="true">
                <a:solidFill>
                  <a:srgbClr val="008113"/>
                </a:solidFill>
                <a:latin typeface="DM Serif Display Italics"/>
                <a:ea typeface="DM Serif Display Italics"/>
                <a:cs typeface="DM Serif Display Italics"/>
                <a:sym typeface="DM Serif Display Italics"/>
              </a:rPr>
              <a:t>Chamados Para </a:t>
            </a:r>
          </a:p>
          <a:p>
            <a:pPr algn="ctr">
              <a:lnSpc>
                <a:spcPts val="9900"/>
              </a:lnSpc>
            </a:pPr>
            <a:r>
              <a:rPr lang="en-US" sz="8609" i="true">
                <a:solidFill>
                  <a:srgbClr val="008113"/>
                </a:solidFill>
                <a:latin typeface="DM Serif Display Italics"/>
                <a:ea typeface="DM Serif Display Italics"/>
                <a:cs typeface="DM Serif Display Italics"/>
                <a:sym typeface="DM Serif Display Italics"/>
              </a:rPr>
              <a:t>Ir</a:t>
            </a:r>
          </a:p>
        </p:txBody>
      </p:sp>
      <p:sp>
        <p:nvSpPr>
          <p:cNvPr name="TextBox 29" id="29"/>
          <p:cNvSpPr txBox="true"/>
          <p:nvPr/>
        </p:nvSpPr>
        <p:spPr>
          <a:xfrm rot="0">
            <a:off x="4312564" y="522019"/>
            <a:ext cx="11687770" cy="1119517"/>
          </a:xfrm>
          <a:prstGeom prst="rect">
            <a:avLst/>
          </a:prstGeom>
        </p:spPr>
        <p:txBody>
          <a:bodyPr anchor="t" rtlCol="false" tIns="0" lIns="0" bIns="0" rIns="0">
            <a:spAutoFit/>
          </a:bodyPr>
          <a:lstStyle/>
          <a:p>
            <a:pPr algn="ctr">
              <a:lnSpc>
                <a:spcPts val="8793"/>
              </a:lnSpc>
            </a:pPr>
            <a:r>
              <a:rPr lang="en-US" sz="7646" i="true">
                <a:solidFill>
                  <a:srgbClr val="008113"/>
                </a:solidFill>
                <a:latin typeface="DM Serif Display Italics"/>
                <a:ea typeface="DM Serif Display Italics"/>
                <a:cs typeface="DM Serif Display Italics"/>
                <a:sym typeface="DM Serif Display Italics"/>
              </a:rPr>
              <a:t>Na Mentalidade Humana:</a:t>
            </a:r>
          </a:p>
        </p:txBody>
      </p:sp>
      <p:sp>
        <p:nvSpPr>
          <p:cNvPr name="TextBox 30" id="30"/>
          <p:cNvSpPr txBox="true"/>
          <p:nvPr/>
        </p:nvSpPr>
        <p:spPr>
          <a:xfrm rot="0">
            <a:off x="8603142" y="3302996"/>
            <a:ext cx="3718520" cy="1073637"/>
          </a:xfrm>
          <a:prstGeom prst="rect">
            <a:avLst/>
          </a:prstGeom>
        </p:spPr>
        <p:txBody>
          <a:bodyPr anchor="t" rtlCol="false" tIns="0" lIns="0" bIns="0" rIns="0">
            <a:spAutoFit/>
          </a:bodyPr>
          <a:lstStyle/>
          <a:p>
            <a:pPr algn="ctr">
              <a:lnSpc>
                <a:spcPts val="4339"/>
              </a:lnSpc>
            </a:pPr>
            <a:r>
              <a:rPr lang="en-US" b="true" sz="3099" i="true">
                <a:solidFill>
                  <a:srgbClr val="008113"/>
                </a:solidFill>
                <a:latin typeface="Montserrat Bold Italics"/>
                <a:ea typeface="Montserrat Bold Italics"/>
                <a:cs typeface="Montserrat Bold Italics"/>
                <a:sym typeface="Montserrat Bold Italics"/>
              </a:rPr>
              <a:t>Diplomas e Formação</a:t>
            </a:r>
          </a:p>
        </p:txBody>
      </p:sp>
      <p:sp>
        <p:nvSpPr>
          <p:cNvPr name="Freeform 31" id="31"/>
          <p:cNvSpPr/>
          <p:nvPr/>
        </p:nvSpPr>
        <p:spPr>
          <a:xfrm flipH="false" flipV="false" rot="0">
            <a:off x="177757" y="232082"/>
            <a:ext cx="1985340" cy="1593236"/>
          </a:xfrm>
          <a:custGeom>
            <a:avLst/>
            <a:gdLst/>
            <a:ahLst/>
            <a:cxnLst/>
            <a:rect r="r" b="b" t="t" l="l"/>
            <a:pathLst>
              <a:path h="1593236" w="1985340">
                <a:moveTo>
                  <a:pt x="0" y="0"/>
                </a:moveTo>
                <a:lnTo>
                  <a:pt x="1985341" y="0"/>
                </a:lnTo>
                <a:lnTo>
                  <a:pt x="1985341" y="1593236"/>
                </a:lnTo>
                <a:lnTo>
                  <a:pt x="0" y="1593236"/>
                </a:lnTo>
                <a:lnTo>
                  <a:pt x="0" y="0"/>
                </a:lnTo>
                <a:close/>
              </a:path>
            </a:pathLst>
          </a:custGeom>
          <a:blipFill>
            <a:blip r:embed="rId7"/>
            <a:stretch>
              <a:fillRect l="0" t="0" r="0" b="0"/>
            </a:stretch>
          </a:blipFill>
        </p:spPr>
      </p:sp>
    </p:spTree>
  </p:cSld>
  <p:clrMapOvr>
    <a:masterClrMapping/>
  </p:clrMapOvr>
</p:sld>
</file>

<file path=ppt/slides/slide5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grpSp>
        <p:nvGrpSpPr>
          <p:cNvPr name="Group 3" id="3"/>
          <p:cNvGrpSpPr/>
          <p:nvPr/>
        </p:nvGrpSpPr>
        <p:grpSpPr>
          <a:xfrm rot="0">
            <a:off x="8378862" y="3245239"/>
            <a:ext cx="4167079" cy="1161641"/>
            <a:chOff x="0" y="0"/>
            <a:chExt cx="1457852" cy="406400"/>
          </a:xfrm>
        </p:grpSpPr>
        <p:sp>
          <p:nvSpPr>
            <p:cNvPr name="Freeform 4" id="4"/>
            <p:cNvSpPr/>
            <p:nvPr/>
          </p:nvSpPr>
          <p:spPr>
            <a:xfrm flipH="false" flipV="false" rot="0">
              <a:off x="0" y="0"/>
              <a:ext cx="1457852" cy="406400"/>
            </a:xfrm>
            <a:custGeom>
              <a:avLst/>
              <a:gdLst/>
              <a:ahLst/>
              <a:cxnLst/>
              <a:rect r="r" b="b" t="t" l="l"/>
              <a:pathLst>
                <a:path h="406400" w="1457852">
                  <a:moveTo>
                    <a:pt x="1254652" y="0"/>
                  </a:moveTo>
                  <a:cubicBezTo>
                    <a:pt x="1366876" y="0"/>
                    <a:pt x="1457852" y="90976"/>
                    <a:pt x="1457852" y="203200"/>
                  </a:cubicBezTo>
                  <a:cubicBezTo>
                    <a:pt x="1457852" y="315424"/>
                    <a:pt x="1366876" y="406400"/>
                    <a:pt x="1254652" y="406400"/>
                  </a:cubicBezTo>
                  <a:lnTo>
                    <a:pt x="203200" y="406400"/>
                  </a:lnTo>
                  <a:cubicBezTo>
                    <a:pt x="90976" y="406400"/>
                    <a:pt x="0" y="315424"/>
                    <a:pt x="0" y="203200"/>
                  </a:cubicBezTo>
                  <a:cubicBezTo>
                    <a:pt x="0" y="90976"/>
                    <a:pt x="90976" y="0"/>
                    <a:pt x="203200" y="0"/>
                  </a:cubicBezTo>
                  <a:close/>
                </a:path>
              </a:pathLst>
            </a:custGeom>
            <a:solidFill>
              <a:srgbClr val="F2FFE9"/>
            </a:solidFill>
            <a:ln w="57150" cap="sq">
              <a:solidFill>
                <a:srgbClr val="008113"/>
              </a:solidFill>
              <a:prstDash val="solid"/>
              <a:miter/>
            </a:ln>
          </p:spPr>
        </p:sp>
        <p:sp>
          <p:nvSpPr>
            <p:cNvPr name="TextBox 5" id="5"/>
            <p:cNvSpPr txBox="true"/>
            <p:nvPr/>
          </p:nvSpPr>
          <p:spPr>
            <a:xfrm>
              <a:off x="0" y="-57150"/>
              <a:ext cx="1457852" cy="463550"/>
            </a:xfrm>
            <a:prstGeom prst="rect">
              <a:avLst/>
            </a:prstGeom>
          </p:spPr>
          <p:txBody>
            <a:bodyPr anchor="ctr" rtlCol="false" tIns="50800" lIns="50800" bIns="50800" rIns="50800"/>
            <a:lstStyle/>
            <a:p>
              <a:pPr algn="ctr">
                <a:lnSpc>
                  <a:spcPts val="2800"/>
                </a:lnSpc>
              </a:pPr>
            </a:p>
          </p:txBody>
        </p:sp>
      </p:grpSp>
      <p:grpSp>
        <p:nvGrpSpPr>
          <p:cNvPr name="Group 6" id="6"/>
          <p:cNvGrpSpPr/>
          <p:nvPr/>
        </p:nvGrpSpPr>
        <p:grpSpPr>
          <a:xfrm rot="0">
            <a:off x="13073716" y="5141903"/>
            <a:ext cx="5025353" cy="1161641"/>
            <a:chOff x="0" y="0"/>
            <a:chExt cx="1758119" cy="406400"/>
          </a:xfrm>
        </p:grpSpPr>
        <p:sp>
          <p:nvSpPr>
            <p:cNvPr name="Freeform 7" id="7"/>
            <p:cNvSpPr/>
            <p:nvPr/>
          </p:nvSpPr>
          <p:spPr>
            <a:xfrm flipH="false" flipV="false" rot="0">
              <a:off x="0" y="0"/>
              <a:ext cx="1758119" cy="406400"/>
            </a:xfrm>
            <a:custGeom>
              <a:avLst/>
              <a:gdLst/>
              <a:ahLst/>
              <a:cxnLst/>
              <a:rect r="r" b="b" t="t" l="l"/>
              <a:pathLst>
                <a:path h="406400" w="1758119">
                  <a:moveTo>
                    <a:pt x="1554919" y="0"/>
                  </a:moveTo>
                  <a:cubicBezTo>
                    <a:pt x="1667143" y="0"/>
                    <a:pt x="1758119" y="90976"/>
                    <a:pt x="1758119" y="203200"/>
                  </a:cubicBezTo>
                  <a:cubicBezTo>
                    <a:pt x="1758119" y="315424"/>
                    <a:pt x="1667143" y="406400"/>
                    <a:pt x="1554919" y="406400"/>
                  </a:cubicBezTo>
                  <a:lnTo>
                    <a:pt x="203200" y="406400"/>
                  </a:lnTo>
                  <a:cubicBezTo>
                    <a:pt x="90976" y="406400"/>
                    <a:pt x="0" y="315424"/>
                    <a:pt x="0" y="203200"/>
                  </a:cubicBezTo>
                  <a:cubicBezTo>
                    <a:pt x="0" y="90976"/>
                    <a:pt x="90976" y="0"/>
                    <a:pt x="203200" y="0"/>
                  </a:cubicBezTo>
                  <a:close/>
                </a:path>
              </a:pathLst>
            </a:custGeom>
            <a:solidFill>
              <a:srgbClr val="000000">
                <a:alpha val="0"/>
              </a:srgbClr>
            </a:solidFill>
            <a:ln w="38100" cap="sq">
              <a:solidFill>
                <a:srgbClr val="008113"/>
              </a:solidFill>
              <a:prstDash val="dash"/>
              <a:miter/>
            </a:ln>
          </p:spPr>
        </p:sp>
        <p:sp>
          <p:nvSpPr>
            <p:cNvPr name="TextBox 8" id="8"/>
            <p:cNvSpPr txBox="true"/>
            <p:nvPr/>
          </p:nvSpPr>
          <p:spPr>
            <a:xfrm>
              <a:off x="0" y="-57150"/>
              <a:ext cx="1758119" cy="463550"/>
            </a:xfrm>
            <a:prstGeom prst="rect">
              <a:avLst/>
            </a:prstGeom>
          </p:spPr>
          <p:txBody>
            <a:bodyPr anchor="ctr" rtlCol="false" tIns="50800" lIns="50800" bIns="50800" rIns="50800"/>
            <a:lstStyle/>
            <a:p>
              <a:pPr algn="ctr">
                <a:lnSpc>
                  <a:spcPts val="2800"/>
                </a:lnSpc>
              </a:pPr>
            </a:p>
          </p:txBody>
        </p:sp>
      </p:grpSp>
      <p:grpSp>
        <p:nvGrpSpPr>
          <p:cNvPr name="Group 9" id="9"/>
          <p:cNvGrpSpPr/>
          <p:nvPr/>
        </p:nvGrpSpPr>
        <p:grpSpPr>
          <a:xfrm rot="0">
            <a:off x="8378862" y="7038566"/>
            <a:ext cx="4167079" cy="1161641"/>
            <a:chOff x="0" y="0"/>
            <a:chExt cx="1457852" cy="406400"/>
          </a:xfrm>
        </p:grpSpPr>
        <p:sp>
          <p:nvSpPr>
            <p:cNvPr name="Freeform 10" id="10"/>
            <p:cNvSpPr/>
            <p:nvPr/>
          </p:nvSpPr>
          <p:spPr>
            <a:xfrm flipH="false" flipV="false" rot="0">
              <a:off x="0" y="0"/>
              <a:ext cx="1457852" cy="406400"/>
            </a:xfrm>
            <a:custGeom>
              <a:avLst/>
              <a:gdLst/>
              <a:ahLst/>
              <a:cxnLst/>
              <a:rect r="r" b="b" t="t" l="l"/>
              <a:pathLst>
                <a:path h="406400" w="1457852">
                  <a:moveTo>
                    <a:pt x="1254652" y="0"/>
                  </a:moveTo>
                  <a:cubicBezTo>
                    <a:pt x="1366876" y="0"/>
                    <a:pt x="1457852" y="90976"/>
                    <a:pt x="1457852" y="203200"/>
                  </a:cubicBezTo>
                  <a:cubicBezTo>
                    <a:pt x="1457852" y="315424"/>
                    <a:pt x="1366876" y="406400"/>
                    <a:pt x="1254652" y="406400"/>
                  </a:cubicBezTo>
                  <a:lnTo>
                    <a:pt x="203200" y="406400"/>
                  </a:lnTo>
                  <a:cubicBezTo>
                    <a:pt x="90976" y="406400"/>
                    <a:pt x="0" y="315424"/>
                    <a:pt x="0" y="203200"/>
                  </a:cubicBezTo>
                  <a:cubicBezTo>
                    <a:pt x="0" y="90976"/>
                    <a:pt x="90976" y="0"/>
                    <a:pt x="203200" y="0"/>
                  </a:cubicBezTo>
                  <a:close/>
                </a:path>
              </a:pathLst>
            </a:custGeom>
            <a:solidFill>
              <a:srgbClr val="F2FFE9"/>
            </a:solidFill>
            <a:ln w="57150" cap="sq">
              <a:solidFill>
                <a:srgbClr val="008113"/>
              </a:solidFill>
              <a:prstDash val="solid"/>
              <a:miter/>
            </a:ln>
          </p:spPr>
        </p:sp>
        <p:sp>
          <p:nvSpPr>
            <p:cNvPr name="TextBox 11" id="11"/>
            <p:cNvSpPr txBox="true"/>
            <p:nvPr/>
          </p:nvSpPr>
          <p:spPr>
            <a:xfrm>
              <a:off x="0" y="-57150"/>
              <a:ext cx="1457852" cy="463550"/>
            </a:xfrm>
            <a:prstGeom prst="rect">
              <a:avLst/>
            </a:prstGeom>
          </p:spPr>
          <p:txBody>
            <a:bodyPr anchor="ctr" rtlCol="false" tIns="50800" lIns="50800" bIns="50800" rIns="50800"/>
            <a:lstStyle/>
            <a:p>
              <a:pPr algn="ctr">
                <a:lnSpc>
                  <a:spcPts val="2800"/>
                </a:lnSpc>
              </a:pPr>
            </a:p>
          </p:txBody>
        </p:sp>
      </p:grpSp>
      <p:grpSp>
        <p:nvGrpSpPr>
          <p:cNvPr name="Group 12" id="12"/>
          <p:cNvGrpSpPr/>
          <p:nvPr/>
        </p:nvGrpSpPr>
        <p:grpSpPr>
          <a:xfrm rot="0">
            <a:off x="13092221" y="3245239"/>
            <a:ext cx="5006848" cy="1131477"/>
            <a:chOff x="0" y="0"/>
            <a:chExt cx="1457852" cy="329454"/>
          </a:xfrm>
        </p:grpSpPr>
        <p:sp>
          <p:nvSpPr>
            <p:cNvPr name="Freeform 13" id="13"/>
            <p:cNvSpPr/>
            <p:nvPr/>
          </p:nvSpPr>
          <p:spPr>
            <a:xfrm flipH="false" flipV="false" rot="0">
              <a:off x="0" y="0"/>
              <a:ext cx="1457852" cy="329454"/>
            </a:xfrm>
            <a:custGeom>
              <a:avLst/>
              <a:gdLst/>
              <a:ahLst/>
              <a:cxnLst/>
              <a:rect r="r" b="b" t="t" l="l"/>
              <a:pathLst>
                <a:path h="329454" w="1457852">
                  <a:moveTo>
                    <a:pt x="1254652" y="0"/>
                  </a:moveTo>
                  <a:cubicBezTo>
                    <a:pt x="1366876" y="0"/>
                    <a:pt x="1457852" y="73751"/>
                    <a:pt x="1457852" y="164727"/>
                  </a:cubicBezTo>
                  <a:cubicBezTo>
                    <a:pt x="1457852" y="255703"/>
                    <a:pt x="1366876" y="329454"/>
                    <a:pt x="1254652" y="329454"/>
                  </a:cubicBezTo>
                  <a:lnTo>
                    <a:pt x="203200" y="329454"/>
                  </a:lnTo>
                  <a:cubicBezTo>
                    <a:pt x="90976" y="329454"/>
                    <a:pt x="0" y="255703"/>
                    <a:pt x="0" y="164727"/>
                  </a:cubicBezTo>
                  <a:cubicBezTo>
                    <a:pt x="0" y="73751"/>
                    <a:pt x="90976" y="0"/>
                    <a:pt x="203200" y="0"/>
                  </a:cubicBezTo>
                  <a:close/>
                </a:path>
              </a:pathLst>
            </a:custGeom>
            <a:solidFill>
              <a:srgbClr val="000000">
                <a:alpha val="0"/>
              </a:srgbClr>
            </a:solidFill>
            <a:ln w="38100" cap="sq">
              <a:solidFill>
                <a:srgbClr val="008113"/>
              </a:solidFill>
              <a:prstDash val="dash"/>
              <a:miter/>
            </a:ln>
          </p:spPr>
        </p:sp>
        <p:sp>
          <p:nvSpPr>
            <p:cNvPr name="TextBox 14" id="14"/>
            <p:cNvSpPr txBox="true"/>
            <p:nvPr/>
          </p:nvSpPr>
          <p:spPr>
            <a:xfrm>
              <a:off x="0" y="-57150"/>
              <a:ext cx="1457852" cy="386604"/>
            </a:xfrm>
            <a:prstGeom prst="rect">
              <a:avLst/>
            </a:prstGeom>
          </p:spPr>
          <p:txBody>
            <a:bodyPr anchor="ctr" rtlCol="false" tIns="50800" lIns="50800" bIns="50800" rIns="50800"/>
            <a:lstStyle/>
            <a:p>
              <a:pPr algn="ctr">
                <a:lnSpc>
                  <a:spcPts val="2800"/>
                </a:lnSpc>
              </a:pPr>
            </a:p>
          </p:txBody>
        </p:sp>
      </p:grpSp>
      <p:grpSp>
        <p:nvGrpSpPr>
          <p:cNvPr name="Group 15" id="15"/>
          <p:cNvGrpSpPr/>
          <p:nvPr/>
        </p:nvGrpSpPr>
        <p:grpSpPr>
          <a:xfrm rot="0">
            <a:off x="8378862" y="5141903"/>
            <a:ext cx="4167079" cy="1161641"/>
            <a:chOff x="0" y="0"/>
            <a:chExt cx="1457852" cy="406400"/>
          </a:xfrm>
        </p:grpSpPr>
        <p:sp>
          <p:nvSpPr>
            <p:cNvPr name="Freeform 16" id="16"/>
            <p:cNvSpPr/>
            <p:nvPr/>
          </p:nvSpPr>
          <p:spPr>
            <a:xfrm flipH="false" flipV="false" rot="0">
              <a:off x="0" y="0"/>
              <a:ext cx="1457852" cy="406400"/>
            </a:xfrm>
            <a:custGeom>
              <a:avLst/>
              <a:gdLst/>
              <a:ahLst/>
              <a:cxnLst/>
              <a:rect r="r" b="b" t="t" l="l"/>
              <a:pathLst>
                <a:path h="406400" w="1457852">
                  <a:moveTo>
                    <a:pt x="1254652" y="0"/>
                  </a:moveTo>
                  <a:cubicBezTo>
                    <a:pt x="1366876" y="0"/>
                    <a:pt x="1457852" y="90976"/>
                    <a:pt x="1457852" y="203200"/>
                  </a:cubicBezTo>
                  <a:cubicBezTo>
                    <a:pt x="1457852" y="315424"/>
                    <a:pt x="1366876" y="406400"/>
                    <a:pt x="1254652" y="406400"/>
                  </a:cubicBezTo>
                  <a:lnTo>
                    <a:pt x="203200" y="406400"/>
                  </a:lnTo>
                  <a:cubicBezTo>
                    <a:pt x="90976" y="406400"/>
                    <a:pt x="0" y="315424"/>
                    <a:pt x="0" y="203200"/>
                  </a:cubicBezTo>
                  <a:cubicBezTo>
                    <a:pt x="0" y="90976"/>
                    <a:pt x="90976" y="0"/>
                    <a:pt x="203200" y="0"/>
                  </a:cubicBezTo>
                  <a:close/>
                </a:path>
              </a:pathLst>
            </a:custGeom>
            <a:solidFill>
              <a:srgbClr val="F2FFE9"/>
            </a:solidFill>
            <a:ln w="57150" cap="sq">
              <a:solidFill>
                <a:srgbClr val="008113"/>
              </a:solidFill>
              <a:prstDash val="solid"/>
              <a:miter/>
            </a:ln>
          </p:spPr>
        </p:sp>
        <p:sp>
          <p:nvSpPr>
            <p:cNvPr name="TextBox 17" id="17"/>
            <p:cNvSpPr txBox="true"/>
            <p:nvPr/>
          </p:nvSpPr>
          <p:spPr>
            <a:xfrm>
              <a:off x="0" y="-57150"/>
              <a:ext cx="1457852" cy="463550"/>
            </a:xfrm>
            <a:prstGeom prst="rect">
              <a:avLst/>
            </a:prstGeom>
          </p:spPr>
          <p:txBody>
            <a:bodyPr anchor="ctr" rtlCol="false" tIns="50800" lIns="50800" bIns="50800" rIns="50800"/>
            <a:lstStyle/>
            <a:p>
              <a:pPr algn="ctr">
                <a:lnSpc>
                  <a:spcPts val="2800"/>
                </a:lnSpc>
              </a:pPr>
            </a:p>
          </p:txBody>
        </p:sp>
      </p:grpSp>
      <p:grpSp>
        <p:nvGrpSpPr>
          <p:cNvPr name="Group 18" id="18"/>
          <p:cNvGrpSpPr/>
          <p:nvPr/>
        </p:nvGrpSpPr>
        <p:grpSpPr>
          <a:xfrm rot="0">
            <a:off x="13092221" y="7038566"/>
            <a:ext cx="5006848" cy="1161641"/>
            <a:chOff x="0" y="0"/>
            <a:chExt cx="1751645" cy="406400"/>
          </a:xfrm>
        </p:grpSpPr>
        <p:sp>
          <p:nvSpPr>
            <p:cNvPr name="Freeform 19" id="19"/>
            <p:cNvSpPr/>
            <p:nvPr/>
          </p:nvSpPr>
          <p:spPr>
            <a:xfrm flipH="false" flipV="false" rot="0">
              <a:off x="0" y="0"/>
              <a:ext cx="1751645" cy="406400"/>
            </a:xfrm>
            <a:custGeom>
              <a:avLst/>
              <a:gdLst/>
              <a:ahLst/>
              <a:cxnLst/>
              <a:rect r="r" b="b" t="t" l="l"/>
              <a:pathLst>
                <a:path h="406400" w="1751645">
                  <a:moveTo>
                    <a:pt x="1548445" y="0"/>
                  </a:moveTo>
                  <a:cubicBezTo>
                    <a:pt x="1660669" y="0"/>
                    <a:pt x="1751645" y="90976"/>
                    <a:pt x="1751645" y="203200"/>
                  </a:cubicBezTo>
                  <a:cubicBezTo>
                    <a:pt x="1751645" y="315424"/>
                    <a:pt x="1660669" y="406400"/>
                    <a:pt x="1548445" y="406400"/>
                  </a:cubicBezTo>
                  <a:lnTo>
                    <a:pt x="203200" y="406400"/>
                  </a:lnTo>
                  <a:cubicBezTo>
                    <a:pt x="90976" y="406400"/>
                    <a:pt x="0" y="315424"/>
                    <a:pt x="0" y="203200"/>
                  </a:cubicBezTo>
                  <a:cubicBezTo>
                    <a:pt x="0" y="90976"/>
                    <a:pt x="90976" y="0"/>
                    <a:pt x="203200" y="0"/>
                  </a:cubicBezTo>
                  <a:close/>
                </a:path>
              </a:pathLst>
            </a:custGeom>
            <a:solidFill>
              <a:srgbClr val="000000">
                <a:alpha val="0"/>
              </a:srgbClr>
            </a:solidFill>
            <a:ln w="38100" cap="sq">
              <a:solidFill>
                <a:srgbClr val="008113"/>
              </a:solidFill>
              <a:prstDash val="dash"/>
              <a:miter/>
            </a:ln>
          </p:spPr>
        </p:sp>
        <p:sp>
          <p:nvSpPr>
            <p:cNvPr name="TextBox 20" id="20"/>
            <p:cNvSpPr txBox="true"/>
            <p:nvPr/>
          </p:nvSpPr>
          <p:spPr>
            <a:xfrm>
              <a:off x="0" y="-57150"/>
              <a:ext cx="1751645" cy="463550"/>
            </a:xfrm>
            <a:prstGeom prst="rect">
              <a:avLst/>
            </a:prstGeom>
          </p:spPr>
          <p:txBody>
            <a:bodyPr anchor="ctr" rtlCol="false" tIns="50800" lIns="50800" bIns="50800" rIns="50800"/>
            <a:lstStyle/>
            <a:p>
              <a:pPr algn="ctr">
                <a:lnSpc>
                  <a:spcPts val="2800"/>
                </a:lnSpc>
              </a:pPr>
            </a:p>
          </p:txBody>
        </p:sp>
      </p:grpSp>
      <p:sp>
        <p:nvSpPr>
          <p:cNvPr name="Freeform 21" id="21"/>
          <p:cNvSpPr/>
          <p:nvPr/>
        </p:nvSpPr>
        <p:spPr>
          <a:xfrm flipH="false" flipV="false" rot="0">
            <a:off x="1028700" y="2232086"/>
            <a:ext cx="6567728" cy="7207384"/>
          </a:xfrm>
          <a:custGeom>
            <a:avLst/>
            <a:gdLst/>
            <a:ahLst/>
            <a:cxnLst/>
            <a:rect r="r" b="b" t="t" l="l"/>
            <a:pathLst>
              <a:path h="7207384" w="6567728">
                <a:moveTo>
                  <a:pt x="0" y="0"/>
                </a:moveTo>
                <a:lnTo>
                  <a:pt x="6567728" y="0"/>
                </a:lnTo>
                <a:lnTo>
                  <a:pt x="6567728" y="7207383"/>
                </a:lnTo>
                <a:lnTo>
                  <a:pt x="0" y="720738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22" id="22"/>
          <p:cNvSpPr/>
          <p:nvPr/>
        </p:nvSpPr>
        <p:spPr>
          <a:xfrm flipH="false" flipV="false" rot="0">
            <a:off x="3754128" y="2764420"/>
            <a:ext cx="1116873" cy="1642460"/>
          </a:xfrm>
          <a:custGeom>
            <a:avLst/>
            <a:gdLst/>
            <a:ahLst/>
            <a:cxnLst/>
            <a:rect r="r" b="b" t="t" l="l"/>
            <a:pathLst>
              <a:path h="1642460" w="1116873">
                <a:moveTo>
                  <a:pt x="0" y="0"/>
                </a:moveTo>
                <a:lnTo>
                  <a:pt x="1116873" y="0"/>
                </a:lnTo>
                <a:lnTo>
                  <a:pt x="1116873" y="1642460"/>
                </a:lnTo>
                <a:lnTo>
                  <a:pt x="0" y="164246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23" id="23"/>
          <p:cNvSpPr txBox="true"/>
          <p:nvPr/>
        </p:nvSpPr>
        <p:spPr>
          <a:xfrm rot="0">
            <a:off x="8603142" y="7122694"/>
            <a:ext cx="3718520" cy="1019176"/>
          </a:xfrm>
          <a:prstGeom prst="rect">
            <a:avLst/>
          </a:prstGeom>
        </p:spPr>
        <p:txBody>
          <a:bodyPr anchor="t" rtlCol="false" tIns="0" lIns="0" bIns="0" rIns="0">
            <a:spAutoFit/>
          </a:bodyPr>
          <a:lstStyle/>
          <a:p>
            <a:pPr algn="ctr">
              <a:lnSpc>
                <a:spcPts val="4199"/>
              </a:lnSpc>
            </a:pPr>
            <a:r>
              <a:rPr lang="en-US" b="true" sz="2999" i="true">
                <a:solidFill>
                  <a:srgbClr val="008113"/>
                </a:solidFill>
                <a:latin typeface="Montserrat Bold Italics"/>
                <a:ea typeface="Montserrat Bold Italics"/>
                <a:cs typeface="Montserrat Bold Italics"/>
                <a:sym typeface="Montserrat Bold Italics"/>
              </a:rPr>
              <a:t>Admiração da Sociedade</a:t>
            </a:r>
          </a:p>
        </p:txBody>
      </p:sp>
      <p:sp>
        <p:nvSpPr>
          <p:cNvPr name="TextBox 24" id="24"/>
          <p:cNvSpPr txBox="true"/>
          <p:nvPr/>
        </p:nvSpPr>
        <p:spPr>
          <a:xfrm rot="0">
            <a:off x="8603142" y="5212845"/>
            <a:ext cx="3718520" cy="1019176"/>
          </a:xfrm>
          <a:prstGeom prst="rect">
            <a:avLst/>
          </a:prstGeom>
        </p:spPr>
        <p:txBody>
          <a:bodyPr anchor="t" rtlCol="false" tIns="0" lIns="0" bIns="0" rIns="0">
            <a:spAutoFit/>
          </a:bodyPr>
          <a:lstStyle/>
          <a:p>
            <a:pPr algn="ctr">
              <a:lnSpc>
                <a:spcPts val="4199"/>
              </a:lnSpc>
            </a:pPr>
            <a:r>
              <a:rPr lang="en-US" b="true" sz="2999" i="true">
                <a:solidFill>
                  <a:srgbClr val="008113"/>
                </a:solidFill>
                <a:latin typeface="Montserrat Bold Italics"/>
                <a:ea typeface="Montserrat Bold Italics"/>
                <a:cs typeface="Montserrat Bold Italics"/>
                <a:sym typeface="Montserrat Bold Italics"/>
              </a:rPr>
              <a:t>Estabilidade Econômica</a:t>
            </a:r>
          </a:p>
        </p:txBody>
      </p:sp>
      <p:sp>
        <p:nvSpPr>
          <p:cNvPr name="TextBox 25" id="25"/>
          <p:cNvSpPr txBox="true"/>
          <p:nvPr/>
        </p:nvSpPr>
        <p:spPr>
          <a:xfrm rot="0">
            <a:off x="13297996" y="3249002"/>
            <a:ext cx="4607524" cy="1019176"/>
          </a:xfrm>
          <a:prstGeom prst="rect">
            <a:avLst/>
          </a:prstGeom>
        </p:spPr>
        <p:txBody>
          <a:bodyPr anchor="t" rtlCol="false" tIns="0" lIns="0" bIns="0" rIns="0">
            <a:spAutoFit/>
          </a:bodyPr>
          <a:lstStyle/>
          <a:p>
            <a:pPr algn="ctr">
              <a:lnSpc>
                <a:spcPts val="4199"/>
              </a:lnSpc>
            </a:pPr>
            <a:r>
              <a:rPr lang="en-US" b="true" sz="2999" i="true">
                <a:solidFill>
                  <a:srgbClr val="008113"/>
                </a:solidFill>
                <a:latin typeface="Montserrat Bold Italics"/>
                <a:ea typeface="Montserrat Bold Italics"/>
                <a:cs typeface="Montserrat Bold Italics"/>
                <a:sym typeface="Montserrat Bold Italics"/>
              </a:rPr>
              <a:t>Orgulho</a:t>
            </a:r>
          </a:p>
          <a:p>
            <a:pPr algn="ctr">
              <a:lnSpc>
                <a:spcPts val="4199"/>
              </a:lnSpc>
            </a:pPr>
            <a:r>
              <a:rPr lang="en-US" b="true" sz="2999" i="true">
                <a:solidFill>
                  <a:srgbClr val="008113"/>
                </a:solidFill>
                <a:latin typeface="Montserrat Bold Italics"/>
                <a:ea typeface="Montserrat Bold Italics"/>
                <a:cs typeface="Montserrat Bold Italics"/>
                <a:sym typeface="Montserrat Bold Italics"/>
              </a:rPr>
              <a:t>“Vencedores”</a:t>
            </a:r>
          </a:p>
        </p:txBody>
      </p:sp>
      <p:sp>
        <p:nvSpPr>
          <p:cNvPr name="TextBox 26" id="26"/>
          <p:cNvSpPr txBox="true"/>
          <p:nvPr/>
        </p:nvSpPr>
        <p:spPr>
          <a:xfrm rot="0">
            <a:off x="13742498" y="5423972"/>
            <a:ext cx="3718520" cy="530786"/>
          </a:xfrm>
          <a:prstGeom prst="rect">
            <a:avLst/>
          </a:prstGeom>
        </p:spPr>
        <p:txBody>
          <a:bodyPr anchor="t" rtlCol="false" tIns="0" lIns="0" bIns="0" rIns="0">
            <a:spAutoFit/>
          </a:bodyPr>
          <a:lstStyle/>
          <a:p>
            <a:pPr algn="ctr">
              <a:lnSpc>
                <a:spcPts val="4339"/>
              </a:lnSpc>
            </a:pPr>
            <a:r>
              <a:rPr lang="en-US" b="true" sz="3099" i="true">
                <a:solidFill>
                  <a:srgbClr val="008113"/>
                </a:solidFill>
                <a:latin typeface="Montserrat Bold Italics"/>
                <a:ea typeface="Montserrat Bold Italics"/>
                <a:cs typeface="Montserrat Bold Italics"/>
                <a:sym typeface="Montserrat Bold Italics"/>
              </a:rPr>
              <a:t>Autossuficiência</a:t>
            </a:r>
          </a:p>
        </p:txBody>
      </p:sp>
      <p:sp>
        <p:nvSpPr>
          <p:cNvPr name="TextBox 27" id="27"/>
          <p:cNvSpPr txBox="true"/>
          <p:nvPr/>
        </p:nvSpPr>
        <p:spPr>
          <a:xfrm rot="0">
            <a:off x="13742498" y="7068233"/>
            <a:ext cx="3718520" cy="1073637"/>
          </a:xfrm>
          <a:prstGeom prst="rect">
            <a:avLst/>
          </a:prstGeom>
        </p:spPr>
        <p:txBody>
          <a:bodyPr anchor="t" rtlCol="false" tIns="0" lIns="0" bIns="0" rIns="0">
            <a:spAutoFit/>
          </a:bodyPr>
          <a:lstStyle/>
          <a:p>
            <a:pPr algn="ctr">
              <a:lnSpc>
                <a:spcPts val="4339"/>
              </a:lnSpc>
            </a:pPr>
            <a:r>
              <a:rPr lang="en-US" b="true" sz="3099" i="true">
                <a:solidFill>
                  <a:srgbClr val="008113"/>
                </a:solidFill>
                <a:latin typeface="Montserrat Bold Italics"/>
                <a:ea typeface="Montserrat Bold Italics"/>
                <a:cs typeface="Montserrat Bold Italics"/>
                <a:sym typeface="Montserrat Bold Italics"/>
              </a:rPr>
              <a:t>Fiscalizar </a:t>
            </a:r>
          </a:p>
          <a:p>
            <a:pPr algn="ctr">
              <a:lnSpc>
                <a:spcPts val="4339"/>
              </a:lnSpc>
            </a:pPr>
            <a:r>
              <a:rPr lang="en-US" b="true" sz="3099" i="true">
                <a:solidFill>
                  <a:srgbClr val="008113"/>
                </a:solidFill>
                <a:latin typeface="Montserrat Bold Italics"/>
                <a:ea typeface="Montserrat Bold Italics"/>
                <a:cs typeface="Montserrat Bold Italics"/>
                <a:sym typeface="Montserrat Bold Italics"/>
              </a:rPr>
              <a:t>e Controlar</a:t>
            </a:r>
          </a:p>
        </p:txBody>
      </p:sp>
      <p:sp>
        <p:nvSpPr>
          <p:cNvPr name="TextBox 28" id="28"/>
          <p:cNvSpPr txBox="true"/>
          <p:nvPr/>
        </p:nvSpPr>
        <p:spPr>
          <a:xfrm rot="0">
            <a:off x="1819092" y="4444980"/>
            <a:ext cx="5121924" cy="3788245"/>
          </a:xfrm>
          <a:prstGeom prst="rect">
            <a:avLst/>
          </a:prstGeom>
        </p:spPr>
        <p:txBody>
          <a:bodyPr anchor="t" rtlCol="false" tIns="0" lIns="0" bIns="0" rIns="0">
            <a:spAutoFit/>
          </a:bodyPr>
          <a:lstStyle/>
          <a:p>
            <a:pPr algn="ctr">
              <a:lnSpc>
                <a:spcPts val="9900"/>
              </a:lnSpc>
            </a:pPr>
            <a:r>
              <a:rPr lang="en-US" sz="8609" i="true">
                <a:solidFill>
                  <a:srgbClr val="008113"/>
                </a:solidFill>
                <a:latin typeface="DM Serif Display Italics"/>
                <a:ea typeface="DM Serif Display Italics"/>
                <a:cs typeface="DM Serif Display Italics"/>
                <a:sym typeface="DM Serif Display Italics"/>
              </a:rPr>
              <a:t>Chamados Para </a:t>
            </a:r>
          </a:p>
          <a:p>
            <a:pPr algn="ctr">
              <a:lnSpc>
                <a:spcPts val="9900"/>
              </a:lnSpc>
            </a:pPr>
            <a:r>
              <a:rPr lang="en-US" sz="8609" i="true">
                <a:solidFill>
                  <a:srgbClr val="008113"/>
                </a:solidFill>
                <a:latin typeface="DM Serif Display Italics"/>
                <a:ea typeface="DM Serif Display Italics"/>
                <a:cs typeface="DM Serif Display Italics"/>
                <a:sym typeface="DM Serif Display Italics"/>
              </a:rPr>
              <a:t>Ficar</a:t>
            </a:r>
          </a:p>
        </p:txBody>
      </p:sp>
      <p:sp>
        <p:nvSpPr>
          <p:cNvPr name="TextBox 29" id="29"/>
          <p:cNvSpPr txBox="true"/>
          <p:nvPr/>
        </p:nvSpPr>
        <p:spPr>
          <a:xfrm rot="0">
            <a:off x="8603142" y="3302996"/>
            <a:ext cx="3718520" cy="1073720"/>
          </a:xfrm>
          <a:prstGeom prst="rect">
            <a:avLst/>
          </a:prstGeom>
        </p:spPr>
        <p:txBody>
          <a:bodyPr anchor="t" rtlCol="false" tIns="0" lIns="0" bIns="0" rIns="0">
            <a:spAutoFit/>
          </a:bodyPr>
          <a:lstStyle/>
          <a:p>
            <a:pPr algn="ctr">
              <a:lnSpc>
                <a:spcPts val="4339"/>
              </a:lnSpc>
            </a:pPr>
            <a:r>
              <a:rPr lang="en-US" b="true" sz="3099" i="true">
                <a:solidFill>
                  <a:srgbClr val="008113"/>
                </a:solidFill>
                <a:latin typeface="Montserrat Bold Italics"/>
                <a:ea typeface="Montserrat Bold Italics"/>
                <a:cs typeface="Montserrat Bold Italics"/>
                <a:sym typeface="Montserrat Bold Italics"/>
              </a:rPr>
              <a:t>Diplomas e Formação</a:t>
            </a:r>
          </a:p>
        </p:txBody>
      </p:sp>
      <p:sp>
        <p:nvSpPr>
          <p:cNvPr name="TextBox 30" id="30"/>
          <p:cNvSpPr txBox="true"/>
          <p:nvPr/>
        </p:nvSpPr>
        <p:spPr>
          <a:xfrm rot="0">
            <a:off x="4312564" y="522019"/>
            <a:ext cx="11687770" cy="1119517"/>
          </a:xfrm>
          <a:prstGeom prst="rect">
            <a:avLst/>
          </a:prstGeom>
        </p:spPr>
        <p:txBody>
          <a:bodyPr anchor="t" rtlCol="false" tIns="0" lIns="0" bIns="0" rIns="0">
            <a:spAutoFit/>
          </a:bodyPr>
          <a:lstStyle/>
          <a:p>
            <a:pPr algn="ctr">
              <a:lnSpc>
                <a:spcPts val="8793"/>
              </a:lnSpc>
            </a:pPr>
            <a:r>
              <a:rPr lang="en-US" sz="7646" i="true">
                <a:solidFill>
                  <a:srgbClr val="008113"/>
                </a:solidFill>
                <a:latin typeface="DM Serif Display Italics"/>
                <a:ea typeface="DM Serif Display Italics"/>
                <a:cs typeface="DM Serif Display Italics"/>
                <a:sym typeface="DM Serif Display Italics"/>
              </a:rPr>
              <a:t>Na Mentalidade Humana:</a:t>
            </a:r>
          </a:p>
        </p:txBody>
      </p:sp>
      <p:sp>
        <p:nvSpPr>
          <p:cNvPr name="Freeform 31" id="31"/>
          <p:cNvSpPr/>
          <p:nvPr/>
        </p:nvSpPr>
        <p:spPr>
          <a:xfrm flipH="false" flipV="false" rot="0">
            <a:off x="177757" y="232082"/>
            <a:ext cx="1985340" cy="1593236"/>
          </a:xfrm>
          <a:custGeom>
            <a:avLst/>
            <a:gdLst/>
            <a:ahLst/>
            <a:cxnLst/>
            <a:rect r="r" b="b" t="t" l="l"/>
            <a:pathLst>
              <a:path h="1593236" w="1985340">
                <a:moveTo>
                  <a:pt x="0" y="0"/>
                </a:moveTo>
                <a:lnTo>
                  <a:pt x="1985341" y="0"/>
                </a:lnTo>
                <a:lnTo>
                  <a:pt x="1985341" y="1593236"/>
                </a:lnTo>
                <a:lnTo>
                  <a:pt x="0" y="1593236"/>
                </a:lnTo>
                <a:lnTo>
                  <a:pt x="0" y="0"/>
                </a:lnTo>
                <a:close/>
              </a:path>
            </a:pathLst>
          </a:custGeom>
          <a:blipFill>
            <a:blip r:embed="rId7"/>
            <a:stretch>
              <a:fillRect l="0" t="0" r="0" b="0"/>
            </a:stretch>
          </a:blipFill>
        </p:spPr>
      </p:sp>
    </p:spTree>
  </p:cSld>
  <p:clrMapOvr>
    <a:masterClrMapping/>
  </p:clrMapOvr>
</p:sld>
</file>

<file path=ppt/slides/slide5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grpSp>
        <p:nvGrpSpPr>
          <p:cNvPr name="Group 3" id="3"/>
          <p:cNvGrpSpPr/>
          <p:nvPr/>
        </p:nvGrpSpPr>
        <p:grpSpPr>
          <a:xfrm rot="0">
            <a:off x="8378862" y="3245239"/>
            <a:ext cx="4167079" cy="1161641"/>
            <a:chOff x="0" y="0"/>
            <a:chExt cx="1457852" cy="406400"/>
          </a:xfrm>
        </p:grpSpPr>
        <p:sp>
          <p:nvSpPr>
            <p:cNvPr name="Freeform 4" id="4"/>
            <p:cNvSpPr/>
            <p:nvPr/>
          </p:nvSpPr>
          <p:spPr>
            <a:xfrm flipH="false" flipV="false" rot="0">
              <a:off x="0" y="0"/>
              <a:ext cx="1457852" cy="406400"/>
            </a:xfrm>
            <a:custGeom>
              <a:avLst/>
              <a:gdLst/>
              <a:ahLst/>
              <a:cxnLst/>
              <a:rect r="r" b="b" t="t" l="l"/>
              <a:pathLst>
                <a:path h="406400" w="1457852">
                  <a:moveTo>
                    <a:pt x="1254652" y="0"/>
                  </a:moveTo>
                  <a:cubicBezTo>
                    <a:pt x="1366876" y="0"/>
                    <a:pt x="1457852" y="90976"/>
                    <a:pt x="1457852" y="203200"/>
                  </a:cubicBezTo>
                  <a:cubicBezTo>
                    <a:pt x="1457852" y="315424"/>
                    <a:pt x="1366876" y="406400"/>
                    <a:pt x="1254652" y="406400"/>
                  </a:cubicBezTo>
                  <a:lnTo>
                    <a:pt x="203200" y="406400"/>
                  </a:lnTo>
                  <a:cubicBezTo>
                    <a:pt x="90976" y="406400"/>
                    <a:pt x="0" y="315424"/>
                    <a:pt x="0" y="203200"/>
                  </a:cubicBezTo>
                  <a:cubicBezTo>
                    <a:pt x="0" y="90976"/>
                    <a:pt x="90976" y="0"/>
                    <a:pt x="203200" y="0"/>
                  </a:cubicBezTo>
                  <a:close/>
                </a:path>
              </a:pathLst>
            </a:custGeom>
            <a:solidFill>
              <a:srgbClr val="D9F4CD"/>
            </a:solidFill>
            <a:ln w="57150" cap="sq">
              <a:solidFill>
                <a:srgbClr val="008113"/>
              </a:solidFill>
              <a:prstDash val="solid"/>
              <a:miter/>
            </a:ln>
          </p:spPr>
        </p:sp>
        <p:sp>
          <p:nvSpPr>
            <p:cNvPr name="TextBox 5" id="5"/>
            <p:cNvSpPr txBox="true"/>
            <p:nvPr/>
          </p:nvSpPr>
          <p:spPr>
            <a:xfrm>
              <a:off x="0" y="-57150"/>
              <a:ext cx="1457852" cy="463550"/>
            </a:xfrm>
            <a:prstGeom prst="rect">
              <a:avLst/>
            </a:prstGeom>
          </p:spPr>
          <p:txBody>
            <a:bodyPr anchor="ctr" rtlCol="false" tIns="50800" lIns="50800" bIns="50800" rIns="50800"/>
            <a:lstStyle/>
            <a:p>
              <a:pPr algn="ctr">
                <a:lnSpc>
                  <a:spcPts val="2800"/>
                </a:lnSpc>
              </a:pPr>
            </a:p>
          </p:txBody>
        </p:sp>
      </p:grpSp>
      <p:grpSp>
        <p:nvGrpSpPr>
          <p:cNvPr name="Group 6" id="6"/>
          <p:cNvGrpSpPr/>
          <p:nvPr/>
        </p:nvGrpSpPr>
        <p:grpSpPr>
          <a:xfrm rot="0">
            <a:off x="13073716" y="5141903"/>
            <a:ext cx="4167079" cy="1161641"/>
            <a:chOff x="0" y="0"/>
            <a:chExt cx="1457852" cy="406400"/>
          </a:xfrm>
        </p:grpSpPr>
        <p:sp>
          <p:nvSpPr>
            <p:cNvPr name="Freeform 7" id="7"/>
            <p:cNvSpPr/>
            <p:nvPr/>
          </p:nvSpPr>
          <p:spPr>
            <a:xfrm flipH="false" flipV="false" rot="0">
              <a:off x="0" y="0"/>
              <a:ext cx="1457852" cy="406400"/>
            </a:xfrm>
            <a:custGeom>
              <a:avLst/>
              <a:gdLst/>
              <a:ahLst/>
              <a:cxnLst/>
              <a:rect r="r" b="b" t="t" l="l"/>
              <a:pathLst>
                <a:path h="406400" w="1457852">
                  <a:moveTo>
                    <a:pt x="1254652" y="0"/>
                  </a:moveTo>
                  <a:cubicBezTo>
                    <a:pt x="1366876" y="0"/>
                    <a:pt x="1457852" y="90976"/>
                    <a:pt x="1457852" y="203200"/>
                  </a:cubicBezTo>
                  <a:cubicBezTo>
                    <a:pt x="1457852" y="315424"/>
                    <a:pt x="1366876" y="406400"/>
                    <a:pt x="1254652" y="406400"/>
                  </a:cubicBezTo>
                  <a:lnTo>
                    <a:pt x="203200" y="406400"/>
                  </a:lnTo>
                  <a:cubicBezTo>
                    <a:pt x="90976" y="406400"/>
                    <a:pt x="0" y="315424"/>
                    <a:pt x="0" y="203200"/>
                  </a:cubicBezTo>
                  <a:cubicBezTo>
                    <a:pt x="0" y="90976"/>
                    <a:pt x="90976" y="0"/>
                    <a:pt x="203200" y="0"/>
                  </a:cubicBezTo>
                  <a:close/>
                </a:path>
              </a:pathLst>
            </a:custGeom>
            <a:solidFill>
              <a:srgbClr val="000000">
                <a:alpha val="0"/>
              </a:srgbClr>
            </a:solidFill>
            <a:ln w="38100" cap="sq">
              <a:solidFill>
                <a:srgbClr val="008113"/>
              </a:solidFill>
              <a:prstDash val="dash"/>
              <a:miter/>
            </a:ln>
          </p:spPr>
        </p:sp>
        <p:sp>
          <p:nvSpPr>
            <p:cNvPr name="TextBox 8" id="8"/>
            <p:cNvSpPr txBox="true"/>
            <p:nvPr/>
          </p:nvSpPr>
          <p:spPr>
            <a:xfrm>
              <a:off x="0" y="-57150"/>
              <a:ext cx="1457852" cy="463550"/>
            </a:xfrm>
            <a:prstGeom prst="rect">
              <a:avLst/>
            </a:prstGeom>
          </p:spPr>
          <p:txBody>
            <a:bodyPr anchor="ctr" rtlCol="false" tIns="50800" lIns="50800" bIns="50800" rIns="50800"/>
            <a:lstStyle/>
            <a:p>
              <a:pPr algn="ctr">
                <a:lnSpc>
                  <a:spcPts val="2800"/>
                </a:lnSpc>
              </a:pPr>
            </a:p>
          </p:txBody>
        </p:sp>
      </p:grpSp>
      <p:grpSp>
        <p:nvGrpSpPr>
          <p:cNvPr name="Group 9" id="9"/>
          <p:cNvGrpSpPr/>
          <p:nvPr/>
        </p:nvGrpSpPr>
        <p:grpSpPr>
          <a:xfrm rot="0">
            <a:off x="8378862" y="7038566"/>
            <a:ext cx="4167079" cy="1161641"/>
            <a:chOff x="0" y="0"/>
            <a:chExt cx="1457852" cy="406400"/>
          </a:xfrm>
        </p:grpSpPr>
        <p:sp>
          <p:nvSpPr>
            <p:cNvPr name="Freeform 10" id="10"/>
            <p:cNvSpPr/>
            <p:nvPr/>
          </p:nvSpPr>
          <p:spPr>
            <a:xfrm flipH="false" flipV="false" rot="0">
              <a:off x="0" y="0"/>
              <a:ext cx="1457852" cy="406400"/>
            </a:xfrm>
            <a:custGeom>
              <a:avLst/>
              <a:gdLst/>
              <a:ahLst/>
              <a:cxnLst/>
              <a:rect r="r" b="b" t="t" l="l"/>
              <a:pathLst>
                <a:path h="406400" w="1457852">
                  <a:moveTo>
                    <a:pt x="1254652" y="0"/>
                  </a:moveTo>
                  <a:cubicBezTo>
                    <a:pt x="1366876" y="0"/>
                    <a:pt x="1457852" y="90976"/>
                    <a:pt x="1457852" y="203200"/>
                  </a:cubicBezTo>
                  <a:cubicBezTo>
                    <a:pt x="1457852" y="315424"/>
                    <a:pt x="1366876" y="406400"/>
                    <a:pt x="1254652" y="406400"/>
                  </a:cubicBezTo>
                  <a:lnTo>
                    <a:pt x="203200" y="406400"/>
                  </a:lnTo>
                  <a:cubicBezTo>
                    <a:pt x="90976" y="406400"/>
                    <a:pt x="0" y="315424"/>
                    <a:pt x="0" y="203200"/>
                  </a:cubicBezTo>
                  <a:cubicBezTo>
                    <a:pt x="0" y="90976"/>
                    <a:pt x="90976" y="0"/>
                    <a:pt x="203200" y="0"/>
                  </a:cubicBezTo>
                  <a:close/>
                </a:path>
              </a:pathLst>
            </a:custGeom>
            <a:solidFill>
              <a:srgbClr val="D9F4CD"/>
            </a:solidFill>
            <a:ln w="57150" cap="sq">
              <a:solidFill>
                <a:srgbClr val="008113"/>
              </a:solidFill>
              <a:prstDash val="solid"/>
              <a:miter/>
            </a:ln>
          </p:spPr>
        </p:sp>
        <p:sp>
          <p:nvSpPr>
            <p:cNvPr name="TextBox 11" id="11"/>
            <p:cNvSpPr txBox="true"/>
            <p:nvPr/>
          </p:nvSpPr>
          <p:spPr>
            <a:xfrm>
              <a:off x="0" y="-57150"/>
              <a:ext cx="1457852" cy="463550"/>
            </a:xfrm>
            <a:prstGeom prst="rect">
              <a:avLst/>
            </a:prstGeom>
          </p:spPr>
          <p:txBody>
            <a:bodyPr anchor="ctr" rtlCol="false" tIns="50800" lIns="50800" bIns="50800" rIns="50800"/>
            <a:lstStyle/>
            <a:p>
              <a:pPr algn="ctr">
                <a:lnSpc>
                  <a:spcPts val="2800"/>
                </a:lnSpc>
              </a:pPr>
            </a:p>
          </p:txBody>
        </p:sp>
      </p:grpSp>
      <p:grpSp>
        <p:nvGrpSpPr>
          <p:cNvPr name="Group 12" id="12"/>
          <p:cNvGrpSpPr/>
          <p:nvPr/>
        </p:nvGrpSpPr>
        <p:grpSpPr>
          <a:xfrm rot="0">
            <a:off x="13092221" y="3245239"/>
            <a:ext cx="4167079" cy="1161641"/>
            <a:chOff x="0" y="0"/>
            <a:chExt cx="1457852" cy="406400"/>
          </a:xfrm>
        </p:grpSpPr>
        <p:sp>
          <p:nvSpPr>
            <p:cNvPr name="Freeform 13" id="13"/>
            <p:cNvSpPr/>
            <p:nvPr/>
          </p:nvSpPr>
          <p:spPr>
            <a:xfrm flipH="false" flipV="false" rot="0">
              <a:off x="0" y="0"/>
              <a:ext cx="1457852" cy="406400"/>
            </a:xfrm>
            <a:custGeom>
              <a:avLst/>
              <a:gdLst/>
              <a:ahLst/>
              <a:cxnLst/>
              <a:rect r="r" b="b" t="t" l="l"/>
              <a:pathLst>
                <a:path h="406400" w="1457852">
                  <a:moveTo>
                    <a:pt x="1254652" y="0"/>
                  </a:moveTo>
                  <a:cubicBezTo>
                    <a:pt x="1366876" y="0"/>
                    <a:pt x="1457852" y="90976"/>
                    <a:pt x="1457852" y="203200"/>
                  </a:cubicBezTo>
                  <a:cubicBezTo>
                    <a:pt x="1457852" y="315424"/>
                    <a:pt x="1366876" y="406400"/>
                    <a:pt x="1254652" y="406400"/>
                  </a:cubicBezTo>
                  <a:lnTo>
                    <a:pt x="203200" y="406400"/>
                  </a:lnTo>
                  <a:cubicBezTo>
                    <a:pt x="90976" y="406400"/>
                    <a:pt x="0" y="315424"/>
                    <a:pt x="0" y="203200"/>
                  </a:cubicBezTo>
                  <a:cubicBezTo>
                    <a:pt x="0" y="90976"/>
                    <a:pt x="90976" y="0"/>
                    <a:pt x="203200" y="0"/>
                  </a:cubicBezTo>
                  <a:close/>
                </a:path>
              </a:pathLst>
            </a:custGeom>
            <a:solidFill>
              <a:srgbClr val="000000">
                <a:alpha val="0"/>
              </a:srgbClr>
            </a:solidFill>
            <a:ln w="38100" cap="sq">
              <a:solidFill>
                <a:srgbClr val="008113"/>
              </a:solidFill>
              <a:prstDash val="dash"/>
              <a:miter/>
            </a:ln>
          </p:spPr>
        </p:sp>
        <p:sp>
          <p:nvSpPr>
            <p:cNvPr name="TextBox 14" id="14"/>
            <p:cNvSpPr txBox="true"/>
            <p:nvPr/>
          </p:nvSpPr>
          <p:spPr>
            <a:xfrm>
              <a:off x="0" y="-57150"/>
              <a:ext cx="1457852" cy="463550"/>
            </a:xfrm>
            <a:prstGeom prst="rect">
              <a:avLst/>
            </a:prstGeom>
          </p:spPr>
          <p:txBody>
            <a:bodyPr anchor="ctr" rtlCol="false" tIns="50800" lIns="50800" bIns="50800" rIns="50800"/>
            <a:lstStyle/>
            <a:p>
              <a:pPr algn="ctr">
                <a:lnSpc>
                  <a:spcPts val="2800"/>
                </a:lnSpc>
              </a:pPr>
            </a:p>
          </p:txBody>
        </p:sp>
      </p:grpSp>
      <p:grpSp>
        <p:nvGrpSpPr>
          <p:cNvPr name="Group 15" id="15"/>
          <p:cNvGrpSpPr/>
          <p:nvPr/>
        </p:nvGrpSpPr>
        <p:grpSpPr>
          <a:xfrm rot="0">
            <a:off x="8378862" y="5141903"/>
            <a:ext cx="4167079" cy="1161641"/>
            <a:chOff x="0" y="0"/>
            <a:chExt cx="1457852" cy="406400"/>
          </a:xfrm>
        </p:grpSpPr>
        <p:sp>
          <p:nvSpPr>
            <p:cNvPr name="Freeform 16" id="16"/>
            <p:cNvSpPr/>
            <p:nvPr/>
          </p:nvSpPr>
          <p:spPr>
            <a:xfrm flipH="false" flipV="false" rot="0">
              <a:off x="0" y="0"/>
              <a:ext cx="1457852" cy="406400"/>
            </a:xfrm>
            <a:custGeom>
              <a:avLst/>
              <a:gdLst/>
              <a:ahLst/>
              <a:cxnLst/>
              <a:rect r="r" b="b" t="t" l="l"/>
              <a:pathLst>
                <a:path h="406400" w="1457852">
                  <a:moveTo>
                    <a:pt x="1254652" y="0"/>
                  </a:moveTo>
                  <a:cubicBezTo>
                    <a:pt x="1366876" y="0"/>
                    <a:pt x="1457852" y="90976"/>
                    <a:pt x="1457852" y="203200"/>
                  </a:cubicBezTo>
                  <a:cubicBezTo>
                    <a:pt x="1457852" y="315424"/>
                    <a:pt x="1366876" y="406400"/>
                    <a:pt x="1254652" y="406400"/>
                  </a:cubicBezTo>
                  <a:lnTo>
                    <a:pt x="203200" y="406400"/>
                  </a:lnTo>
                  <a:cubicBezTo>
                    <a:pt x="90976" y="406400"/>
                    <a:pt x="0" y="315424"/>
                    <a:pt x="0" y="203200"/>
                  </a:cubicBezTo>
                  <a:cubicBezTo>
                    <a:pt x="0" y="90976"/>
                    <a:pt x="90976" y="0"/>
                    <a:pt x="203200" y="0"/>
                  </a:cubicBezTo>
                  <a:close/>
                </a:path>
              </a:pathLst>
            </a:custGeom>
            <a:solidFill>
              <a:srgbClr val="D9F4CD"/>
            </a:solidFill>
            <a:ln w="57150" cap="sq">
              <a:solidFill>
                <a:srgbClr val="008113"/>
              </a:solidFill>
              <a:prstDash val="solid"/>
              <a:miter/>
            </a:ln>
          </p:spPr>
        </p:sp>
        <p:sp>
          <p:nvSpPr>
            <p:cNvPr name="TextBox 17" id="17"/>
            <p:cNvSpPr txBox="true"/>
            <p:nvPr/>
          </p:nvSpPr>
          <p:spPr>
            <a:xfrm>
              <a:off x="0" y="-57150"/>
              <a:ext cx="1457852" cy="463550"/>
            </a:xfrm>
            <a:prstGeom prst="rect">
              <a:avLst/>
            </a:prstGeom>
          </p:spPr>
          <p:txBody>
            <a:bodyPr anchor="ctr" rtlCol="false" tIns="50800" lIns="50800" bIns="50800" rIns="50800"/>
            <a:lstStyle/>
            <a:p>
              <a:pPr algn="ctr">
                <a:lnSpc>
                  <a:spcPts val="2800"/>
                </a:lnSpc>
              </a:pPr>
            </a:p>
          </p:txBody>
        </p:sp>
      </p:grpSp>
      <p:grpSp>
        <p:nvGrpSpPr>
          <p:cNvPr name="Group 18" id="18"/>
          <p:cNvGrpSpPr/>
          <p:nvPr/>
        </p:nvGrpSpPr>
        <p:grpSpPr>
          <a:xfrm rot="0">
            <a:off x="13092221" y="7038566"/>
            <a:ext cx="4167079" cy="1161641"/>
            <a:chOff x="0" y="0"/>
            <a:chExt cx="1457852" cy="406400"/>
          </a:xfrm>
        </p:grpSpPr>
        <p:sp>
          <p:nvSpPr>
            <p:cNvPr name="Freeform 19" id="19"/>
            <p:cNvSpPr/>
            <p:nvPr/>
          </p:nvSpPr>
          <p:spPr>
            <a:xfrm flipH="false" flipV="false" rot="0">
              <a:off x="0" y="0"/>
              <a:ext cx="1457852" cy="406400"/>
            </a:xfrm>
            <a:custGeom>
              <a:avLst/>
              <a:gdLst/>
              <a:ahLst/>
              <a:cxnLst/>
              <a:rect r="r" b="b" t="t" l="l"/>
              <a:pathLst>
                <a:path h="406400" w="1457852">
                  <a:moveTo>
                    <a:pt x="1254652" y="0"/>
                  </a:moveTo>
                  <a:cubicBezTo>
                    <a:pt x="1366876" y="0"/>
                    <a:pt x="1457852" y="90976"/>
                    <a:pt x="1457852" y="203200"/>
                  </a:cubicBezTo>
                  <a:cubicBezTo>
                    <a:pt x="1457852" y="315424"/>
                    <a:pt x="1366876" y="406400"/>
                    <a:pt x="1254652" y="406400"/>
                  </a:cubicBezTo>
                  <a:lnTo>
                    <a:pt x="203200" y="406400"/>
                  </a:lnTo>
                  <a:cubicBezTo>
                    <a:pt x="90976" y="406400"/>
                    <a:pt x="0" y="315424"/>
                    <a:pt x="0" y="203200"/>
                  </a:cubicBezTo>
                  <a:cubicBezTo>
                    <a:pt x="0" y="90976"/>
                    <a:pt x="90976" y="0"/>
                    <a:pt x="203200" y="0"/>
                  </a:cubicBezTo>
                  <a:close/>
                </a:path>
              </a:pathLst>
            </a:custGeom>
            <a:solidFill>
              <a:srgbClr val="000000">
                <a:alpha val="0"/>
              </a:srgbClr>
            </a:solidFill>
            <a:ln w="38100" cap="sq">
              <a:solidFill>
                <a:srgbClr val="008113"/>
              </a:solidFill>
              <a:prstDash val="dash"/>
              <a:miter/>
            </a:ln>
          </p:spPr>
        </p:sp>
        <p:sp>
          <p:nvSpPr>
            <p:cNvPr name="TextBox 20" id="20"/>
            <p:cNvSpPr txBox="true"/>
            <p:nvPr/>
          </p:nvSpPr>
          <p:spPr>
            <a:xfrm>
              <a:off x="0" y="-57150"/>
              <a:ext cx="1457852" cy="463550"/>
            </a:xfrm>
            <a:prstGeom prst="rect">
              <a:avLst/>
            </a:prstGeom>
          </p:spPr>
          <p:txBody>
            <a:bodyPr anchor="ctr" rtlCol="false" tIns="50800" lIns="50800" bIns="50800" rIns="50800"/>
            <a:lstStyle/>
            <a:p>
              <a:pPr algn="ctr">
                <a:lnSpc>
                  <a:spcPts val="2800"/>
                </a:lnSpc>
              </a:pPr>
            </a:p>
          </p:txBody>
        </p:sp>
      </p:grpSp>
      <p:sp>
        <p:nvSpPr>
          <p:cNvPr name="Freeform 21" id="21"/>
          <p:cNvSpPr/>
          <p:nvPr/>
        </p:nvSpPr>
        <p:spPr>
          <a:xfrm flipH="false" flipV="false" rot="0">
            <a:off x="1086665" y="2160301"/>
            <a:ext cx="6567728" cy="7207384"/>
          </a:xfrm>
          <a:custGeom>
            <a:avLst/>
            <a:gdLst/>
            <a:ahLst/>
            <a:cxnLst/>
            <a:rect r="r" b="b" t="t" l="l"/>
            <a:pathLst>
              <a:path h="7207384" w="6567728">
                <a:moveTo>
                  <a:pt x="0" y="0"/>
                </a:moveTo>
                <a:lnTo>
                  <a:pt x="6567728" y="0"/>
                </a:lnTo>
                <a:lnTo>
                  <a:pt x="6567728" y="7207383"/>
                </a:lnTo>
                <a:lnTo>
                  <a:pt x="0" y="720738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22" id="22"/>
          <p:cNvSpPr/>
          <p:nvPr/>
        </p:nvSpPr>
        <p:spPr>
          <a:xfrm flipH="false" flipV="false" rot="0">
            <a:off x="3820273" y="2781444"/>
            <a:ext cx="1100511" cy="1630386"/>
          </a:xfrm>
          <a:custGeom>
            <a:avLst/>
            <a:gdLst/>
            <a:ahLst/>
            <a:cxnLst/>
            <a:rect r="r" b="b" t="t" l="l"/>
            <a:pathLst>
              <a:path h="1630386" w="1100511">
                <a:moveTo>
                  <a:pt x="0" y="0"/>
                </a:moveTo>
                <a:lnTo>
                  <a:pt x="1100511" y="0"/>
                </a:lnTo>
                <a:lnTo>
                  <a:pt x="1100511" y="1630386"/>
                </a:lnTo>
                <a:lnTo>
                  <a:pt x="0" y="163038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23" id="23"/>
          <p:cNvSpPr txBox="true"/>
          <p:nvPr/>
        </p:nvSpPr>
        <p:spPr>
          <a:xfrm rot="0">
            <a:off x="13122857" y="3549012"/>
            <a:ext cx="4068798" cy="495301"/>
          </a:xfrm>
          <a:prstGeom prst="rect">
            <a:avLst/>
          </a:prstGeom>
        </p:spPr>
        <p:txBody>
          <a:bodyPr anchor="t" rtlCol="false" tIns="0" lIns="0" bIns="0" rIns="0">
            <a:spAutoFit/>
          </a:bodyPr>
          <a:lstStyle/>
          <a:p>
            <a:pPr algn="ctr">
              <a:lnSpc>
                <a:spcPts val="4199"/>
              </a:lnSpc>
            </a:pPr>
            <a:r>
              <a:rPr lang="en-US" b="true" sz="2999" i="true">
                <a:solidFill>
                  <a:srgbClr val="008113"/>
                </a:solidFill>
                <a:latin typeface="Montserrat Bold Italics"/>
                <a:ea typeface="Montserrat Bold Italics"/>
                <a:cs typeface="Montserrat Bold Italics"/>
                <a:sym typeface="Montserrat Bold Italics"/>
              </a:rPr>
              <a:t>Constrangimento</a:t>
            </a:r>
          </a:p>
        </p:txBody>
      </p:sp>
      <p:sp>
        <p:nvSpPr>
          <p:cNvPr name="TextBox 24" id="24"/>
          <p:cNvSpPr txBox="true"/>
          <p:nvPr/>
        </p:nvSpPr>
        <p:spPr>
          <a:xfrm rot="0">
            <a:off x="13326991" y="5158384"/>
            <a:ext cx="3718520" cy="1073637"/>
          </a:xfrm>
          <a:prstGeom prst="rect">
            <a:avLst/>
          </a:prstGeom>
        </p:spPr>
        <p:txBody>
          <a:bodyPr anchor="t" rtlCol="false" tIns="0" lIns="0" bIns="0" rIns="0">
            <a:spAutoFit/>
          </a:bodyPr>
          <a:lstStyle/>
          <a:p>
            <a:pPr algn="ctr">
              <a:lnSpc>
                <a:spcPts val="4339"/>
              </a:lnSpc>
            </a:pPr>
            <a:r>
              <a:rPr lang="en-US" b="true" sz="3099" i="true">
                <a:solidFill>
                  <a:srgbClr val="008113"/>
                </a:solidFill>
                <a:latin typeface="Montserrat Bold Italics"/>
                <a:ea typeface="Montserrat Bold Italics"/>
                <a:cs typeface="Montserrat Bold Italics"/>
                <a:sym typeface="Montserrat Bold Italics"/>
              </a:rPr>
              <a:t>Humilhação e Mendicância</a:t>
            </a:r>
          </a:p>
        </p:txBody>
      </p:sp>
      <p:sp>
        <p:nvSpPr>
          <p:cNvPr name="TextBox 25" id="25"/>
          <p:cNvSpPr txBox="true"/>
          <p:nvPr/>
        </p:nvSpPr>
        <p:spPr>
          <a:xfrm rot="0">
            <a:off x="13326991" y="7389394"/>
            <a:ext cx="3718520" cy="495301"/>
          </a:xfrm>
          <a:prstGeom prst="rect">
            <a:avLst/>
          </a:prstGeom>
        </p:spPr>
        <p:txBody>
          <a:bodyPr anchor="t" rtlCol="false" tIns="0" lIns="0" bIns="0" rIns="0">
            <a:spAutoFit/>
          </a:bodyPr>
          <a:lstStyle/>
          <a:p>
            <a:pPr algn="ctr">
              <a:lnSpc>
                <a:spcPts val="4199"/>
              </a:lnSpc>
            </a:pPr>
            <a:r>
              <a:rPr lang="en-US" b="true" sz="2999" i="true">
                <a:solidFill>
                  <a:srgbClr val="008113"/>
                </a:solidFill>
                <a:latin typeface="Montserrat Bold Italics"/>
                <a:ea typeface="Montserrat Bold Italics"/>
                <a:cs typeface="Montserrat Bold Italics"/>
                <a:sym typeface="Montserrat Bold Italics"/>
              </a:rPr>
              <a:t>Fuga da Vocação</a:t>
            </a:r>
          </a:p>
        </p:txBody>
      </p:sp>
      <p:sp>
        <p:nvSpPr>
          <p:cNvPr name="TextBox 26" id="26"/>
          <p:cNvSpPr txBox="true"/>
          <p:nvPr/>
        </p:nvSpPr>
        <p:spPr>
          <a:xfrm rot="0">
            <a:off x="8603142" y="3302996"/>
            <a:ext cx="3718520" cy="1073637"/>
          </a:xfrm>
          <a:prstGeom prst="rect">
            <a:avLst/>
          </a:prstGeom>
        </p:spPr>
        <p:txBody>
          <a:bodyPr anchor="t" rtlCol="false" tIns="0" lIns="0" bIns="0" rIns="0">
            <a:spAutoFit/>
          </a:bodyPr>
          <a:lstStyle/>
          <a:p>
            <a:pPr algn="ctr">
              <a:lnSpc>
                <a:spcPts val="4339"/>
              </a:lnSpc>
            </a:pPr>
            <a:r>
              <a:rPr lang="en-US" b="true" sz="3099" i="true">
                <a:solidFill>
                  <a:srgbClr val="008113"/>
                </a:solidFill>
                <a:latin typeface="Montserrat Bold Italics"/>
                <a:ea typeface="Montserrat Bold Italics"/>
                <a:cs typeface="Montserrat Bold Italics"/>
                <a:sym typeface="Montserrat Bold Italics"/>
              </a:rPr>
              <a:t>Diplomas e Formação</a:t>
            </a:r>
          </a:p>
        </p:txBody>
      </p:sp>
      <p:sp>
        <p:nvSpPr>
          <p:cNvPr name="TextBox 27" id="27"/>
          <p:cNvSpPr txBox="true"/>
          <p:nvPr/>
        </p:nvSpPr>
        <p:spPr>
          <a:xfrm rot="0">
            <a:off x="8603142" y="5212845"/>
            <a:ext cx="3718520" cy="1019176"/>
          </a:xfrm>
          <a:prstGeom prst="rect">
            <a:avLst/>
          </a:prstGeom>
        </p:spPr>
        <p:txBody>
          <a:bodyPr anchor="t" rtlCol="false" tIns="0" lIns="0" bIns="0" rIns="0">
            <a:spAutoFit/>
          </a:bodyPr>
          <a:lstStyle/>
          <a:p>
            <a:pPr algn="ctr">
              <a:lnSpc>
                <a:spcPts val="4199"/>
              </a:lnSpc>
            </a:pPr>
            <a:r>
              <a:rPr lang="en-US" b="true" sz="2999" i="true">
                <a:solidFill>
                  <a:srgbClr val="008113"/>
                </a:solidFill>
                <a:latin typeface="Montserrat Bold Italics"/>
                <a:ea typeface="Montserrat Bold Italics"/>
                <a:cs typeface="Montserrat Bold Italics"/>
                <a:sym typeface="Montserrat Bold Italics"/>
              </a:rPr>
              <a:t>Estabilidade Econômica</a:t>
            </a:r>
          </a:p>
        </p:txBody>
      </p:sp>
      <p:sp>
        <p:nvSpPr>
          <p:cNvPr name="TextBox 28" id="28"/>
          <p:cNvSpPr txBox="true"/>
          <p:nvPr/>
        </p:nvSpPr>
        <p:spPr>
          <a:xfrm rot="0">
            <a:off x="8603142" y="7122694"/>
            <a:ext cx="3718520" cy="1019176"/>
          </a:xfrm>
          <a:prstGeom prst="rect">
            <a:avLst/>
          </a:prstGeom>
        </p:spPr>
        <p:txBody>
          <a:bodyPr anchor="t" rtlCol="false" tIns="0" lIns="0" bIns="0" rIns="0">
            <a:spAutoFit/>
          </a:bodyPr>
          <a:lstStyle/>
          <a:p>
            <a:pPr algn="ctr">
              <a:lnSpc>
                <a:spcPts val="4199"/>
              </a:lnSpc>
            </a:pPr>
            <a:r>
              <a:rPr lang="en-US" b="true" sz="2999" i="true">
                <a:solidFill>
                  <a:srgbClr val="008113"/>
                </a:solidFill>
                <a:latin typeface="Montserrat Bold Italics"/>
                <a:ea typeface="Montserrat Bold Italics"/>
                <a:cs typeface="Montserrat Bold Italics"/>
                <a:sym typeface="Montserrat Bold Italics"/>
              </a:rPr>
              <a:t>Admiração da Sociedade</a:t>
            </a:r>
          </a:p>
        </p:txBody>
      </p:sp>
      <p:sp>
        <p:nvSpPr>
          <p:cNvPr name="TextBox 29" id="29"/>
          <p:cNvSpPr txBox="true"/>
          <p:nvPr/>
        </p:nvSpPr>
        <p:spPr>
          <a:xfrm rot="0">
            <a:off x="1809567" y="4392442"/>
            <a:ext cx="5121924" cy="3788245"/>
          </a:xfrm>
          <a:prstGeom prst="rect">
            <a:avLst/>
          </a:prstGeom>
        </p:spPr>
        <p:txBody>
          <a:bodyPr anchor="t" rtlCol="false" tIns="0" lIns="0" bIns="0" rIns="0">
            <a:spAutoFit/>
          </a:bodyPr>
          <a:lstStyle/>
          <a:p>
            <a:pPr algn="ctr">
              <a:lnSpc>
                <a:spcPts val="9900"/>
              </a:lnSpc>
            </a:pPr>
            <a:r>
              <a:rPr lang="en-US" sz="8609" i="true">
                <a:solidFill>
                  <a:srgbClr val="008113"/>
                </a:solidFill>
                <a:latin typeface="DM Serif Display Italics"/>
                <a:ea typeface="DM Serif Display Italics"/>
                <a:cs typeface="DM Serif Display Italics"/>
                <a:sym typeface="DM Serif Display Italics"/>
              </a:rPr>
              <a:t>Chamados Para </a:t>
            </a:r>
          </a:p>
          <a:p>
            <a:pPr algn="ctr">
              <a:lnSpc>
                <a:spcPts val="9900"/>
              </a:lnSpc>
            </a:pPr>
            <a:r>
              <a:rPr lang="en-US" sz="8609" i="true">
                <a:solidFill>
                  <a:srgbClr val="008113"/>
                </a:solidFill>
                <a:latin typeface="DM Serif Display Italics"/>
                <a:ea typeface="DM Serif Display Italics"/>
                <a:cs typeface="DM Serif Display Italics"/>
                <a:sym typeface="DM Serif Display Italics"/>
              </a:rPr>
              <a:t>Mobiliza</a:t>
            </a:r>
            <a:r>
              <a:rPr lang="en-US" sz="8609">
                <a:solidFill>
                  <a:srgbClr val="008113"/>
                </a:solidFill>
                <a:latin typeface="DM Serif Display"/>
                <a:ea typeface="DM Serif Display"/>
                <a:cs typeface="DM Serif Display"/>
                <a:sym typeface="DM Serif Display"/>
              </a:rPr>
              <a:t>r</a:t>
            </a:r>
          </a:p>
        </p:txBody>
      </p:sp>
      <p:sp>
        <p:nvSpPr>
          <p:cNvPr name="TextBox 30" id="30"/>
          <p:cNvSpPr txBox="true"/>
          <p:nvPr/>
        </p:nvSpPr>
        <p:spPr>
          <a:xfrm rot="0">
            <a:off x="4312564" y="522019"/>
            <a:ext cx="11687770" cy="1119517"/>
          </a:xfrm>
          <a:prstGeom prst="rect">
            <a:avLst/>
          </a:prstGeom>
        </p:spPr>
        <p:txBody>
          <a:bodyPr anchor="t" rtlCol="false" tIns="0" lIns="0" bIns="0" rIns="0">
            <a:spAutoFit/>
          </a:bodyPr>
          <a:lstStyle/>
          <a:p>
            <a:pPr algn="ctr">
              <a:lnSpc>
                <a:spcPts val="8793"/>
              </a:lnSpc>
            </a:pPr>
            <a:r>
              <a:rPr lang="en-US" sz="7646" i="true">
                <a:solidFill>
                  <a:srgbClr val="008113"/>
                </a:solidFill>
                <a:latin typeface="DM Serif Display Italics"/>
                <a:ea typeface="DM Serif Display Italics"/>
                <a:cs typeface="DM Serif Display Italics"/>
                <a:sym typeface="DM Serif Display Italics"/>
              </a:rPr>
              <a:t>Na Mentalidade Humana:</a:t>
            </a:r>
          </a:p>
        </p:txBody>
      </p:sp>
      <p:sp>
        <p:nvSpPr>
          <p:cNvPr name="Freeform 31" id="31"/>
          <p:cNvSpPr/>
          <p:nvPr/>
        </p:nvSpPr>
        <p:spPr>
          <a:xfrm flipH="false" flipV="false" rot="0">
            <a:off x="177757" y="232082"/>
            <a:ext cx="1985340" cy="1593236"/>
          </a:xfrm>
          <a:custGeom>
            <a:avLst/>
            <a:gdLst/>
            <a:ahLst/>
            <a:cxnLst/>
            <a:rect r="r" b="b" t="t" l="l"/>
            <a:pathLst>
              <a:path h="1593236" w="1985340">
                <a:moveTo>
                  <a:pt x="0" y="0"/>
                </a:moveTo>
                <a:lnTo>
                  <a:pt x="1985341" y="0"/>
                </a:lnTo>
                <a:lnTo>
                  <a:pt x="1985341" y="1593236"/>
                </a:lnTo>
                <a:lnTo>
                  <a:pt x="0" y="1593236"/>
                </a:lnTo>
                <a:lnTo>
                  <a:pt x="0" y="0"/>
                </a:lnTo>
                <a:close/>
              </a:path>
            </a:pathLst>
          </a:custGeom>
          <a:blipFill>
            <a:blip r:embed="rId7"/>
            <a:stretch>
              <a:fillRect l="0" t="0" r="0" b="0"/>
            </a:stretch>
          </a:blipFill>
        </p:spPr>
      </p:sp>
    </p:spTree>
  </p:cSld>
  <p:clrMapOvr>
    <a:masterClrMapping/>
  </p:clrMapOvr>
</p:sld>
</file>

<file path=ppt/slides/slide5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TextBox 3" id="3"/>
          <p:cNvSpPr txBox="true"/>
          <p:nvPr/>
        </p:nvSpPr>
        <p:spPr>
          <a:xfrm rot="0">
            <a:off x="1624023" y="1343652"/>
            <a:ext cx="15039954" cy="1314436"/>
          </a:xfrm>
          <a:prstGeom prst="rect">
            <a:avLst/>
          </a:prstGeom>
        </p:spPr>
        <p:txBody>
          <a:bodyPr anchor="t" rtlCol="false" tIns="0" lIns="0" bIns="0" rIns="0">
            <a:spAutoFit/>
          </a:bodyPr>
          <a:lstStyle/>
          <a:p>
            <a:pPr algn="ctr">
              <a:lnSpc>
                <a:spcPts val="4265"/>
              </a:lnSpc>
            </a:pPr>
            <a:r>
              <a:rPr lang="en-US" sz="3709" i="true">
                <a:solidFill>
                  <a:srgbClr val="008113"/>
                </a:solidFill>
                <a:latin typeface="DM Serif Display Italics"/>
                <a:ea typeface="DM Serif Display Italics"/>
                <a:cs typeface="DM Serif Display Italics"/>
                <a:sym typeface="DM Serif Display Italics"/>
              </a:rPr>
              <a:t> “Eu sou a tua porção e a tua herança entre os israelitas.”</a:t>
            </a:r>
          </a:p>
          <a:p>
            <a:pPr algn="ctr">
              <a:lnSpc>
                <a:spcPts val="6105"/>
              </a:lnSpc>
            </a:pPr>
          </a:p>
        </p:txBody>
      </p:sp>
      <p:sp>
        <p:nvSpPr>
          <p:cNvPr name="Freeform 4" id="4"/>
          <p:cNvSpPr/>
          <p:nvPr/>
        </p:nvSpPr>
        <p:spPr>
          <a:xfrm flipH="false" flipV="false" rot="0">
            <a:off x="1207373" y="2509354"/>
            <a:ext cx="6567728" cy="7207384"/>
          </a:xfrm>
          <a:custGeom>
            <a:avLst/>
            <a:gdLst/>
            <a:ahLst/>
            <a:cxnLst/>
            <a:rect r="r" b="b" t="t" l="l"/>
            <a:pathLst>
              <a:path h="7207384" w="6567728">
                <a:moveTo>
                  <a:pt x="0" y="0"/>
                </a:moveTo>
                <a:lnTo>
                  <a:pt x="6567728" y="0"/>
                </a:lnTo>
                <a:lnTo>
                  <a:pt x="6567728" y="7207384"/>
                </a:lnTo>
                <a:lnTo>
                  <a:pt x="0" y="720738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5" id="5"/>
          <p:cNvSpPr txBox="true"/>
          <p:nvPr/>
        </p:nvSpPr>
        <p:spPr>
          <a:xfrm rot="0">
            <a:off x="1930275" y="4210254"/>
            <a:ext cx="5121924" cy="3788245"/>
          </a:xfrm>
          <a:prstGeom prst="rect">
            <a:avLst/>
          </a:prstGeom>
        </p:spPr>
        <p:txBody>
          <a:bodyPr anchor="t" rtlCol="false" tIns="0" lIns="0" bIns="0" rIns="0">
            <a:spAutoFit/>
          </a:bodyPr>
          <a:lstStyle/>
          <a:p>
            <a:pPr algn="ctr">
              <a:lnSpc>
                <a:spcPts val="9900"/>
              </a:lnSpc>
            </a:pPr>
            <a:r>
              <a:rPr lang="en-US" sz="8609" i="true">
                <a:solidFill>
                  <a:srgbClr val="008113"/>
                </a:solidFill>
                <a:latin typeface="DM Serif Display Italics"/>
                <a:ea typeface="DM Serif Display Italics"/>
                <a:cs typeface="DM Serif Display Italics"/>
                <a:sym typeface="DM Serif Display Italics"/>
              </a:rPr>
              <a:t>Chamados Para </a:t>
            </a:r>
          </a:p>
          <a:p>
            <a:pPr algn="ctr">
              <a:lnSpc>
                <a:spcPts val="9900"/>
              </a:lnSpc>
            </a:pPr>
            <a:r>
              <a:rPr lang="en-US" sz="8609" i="true">
                <a:solidFill>
                  <a:srgbClr val="008113"/>
                </a:solidFill>
                <a:latin typeface="DM Serif Display Italics"/>
                <a:ea typeface="DM Serif Display Italics"/>
                <a:cs typeface="DM Serif Display Italics"/>
                <a:sym typeface="DM Serif Display Italics"/>
              </a:rPr>
              <a:t>Ir</a:t>
            </a:r>
          </a:p>
        </p:txBody>
      </p:sp>
      <p:grpSp>
        <p:nvGrpSpPr>
          <p:cNvPr name="Group 6" id="6"/>
          <p:cNvGrpSpPr/>
          <p:nvPr/>
        </p:nvGrpSpPr>
        <p:grpSpPr>
          <a:xfrm rot="0">
            <a:off x="8299864" y="2563042"/>
            <a:ext cx="9561560" cy="1161641"/>
            <a:chOff x="0" y="0"/>
            <a:chExt cx="3345110" cy="406400"/>
          </a:xfrm>
        </p:grpSpPr>
        <p:sp>
          <p:nvSpPr>
            <p:cNvPr name="Freeform 7" id="7"/>
            <p:cNvSpPr/>
            <p:nvPr/>
          </p:nvSpPr>
          <p:spPr>
            <a:xfrm flipH="false" flipV="false" rot="0">
              <a:off x="0" y="0"/>
              <a:ext cx="3345110" cy="406400"/>
            </a:xfrm>
            <a:custGeom>
              <a:avLst/>
              <a:gdLst/>
              <a:ahLst/>
              <a:cxnLst/>
              <a:rect r="r" b="b" t="t" l="l"/>
              <a:pathLst>
                <a:path h="406400" w="3345110">
                  <a:moveTo>
                    <a:pt x="3141910" y="0"/>
                  </a:moveTo>
                  <a:cubicBezTo>
                    <a:pt x="3254134" y="0"/>
                    <a:pt x="3345110" y="90976"/>
                    <a:pt x="3345110" y="203200"/>
                  </a:cubicBezTo>
                  <a:cubicBezTo>
                    <a:pt x="3345110" y="315424"/>
                    <a:pt x="3254134" y="406400"/>
                    <a:pt x="3141910" y="406400"/>
                  </a:cubicBezTo>
                  <a:lnTo>
                    <a:pt x="203200" y="406400"/>
                  </a:lnTo>
                  <a:cubicBezTo>
                    <a:pt x="90976" y="406400"/>
                    <a:pt x="0" y="315424"/>
                    <a:pt x="0" y="203200"/>
                  </a:cubicBezTo>
                  <a:cubicBezTo>
                    <a:pt x="0" y="90976"/>
                    <a:pt x="90976" y="0"/>
                    <a:pt x="203200" y="0"/>
                  </a:cubicBezTo>
                  <a:close/>
                </a:path>
              </a:pathLst>
            </a:custGeom>
            <a:solidFill>
              <a:srgbClr val="D9F4CD"/>
            </a:solidFill>
            <a:ln w="66675" cap="sq">
              <a:solidFill>
                <a:srgbClr val="008113"/>
              </a:solidFill>
              <a:prstDash val="solid"/>
              <a:miter/>
            </a:ln>
          </p:spPr>
        </p:sp>
        <p:sp>
          <p:nvSpPr>
            <p:cNvPr name="TextBox 8" id="8"/>
            <p:cNvSpPr txBox="true"/>
            <p:nvPr/>
          </p:nvSpPr>
          <p:spPr>
            <a:xfrm>
              <a:off x="0" y="-57150"/>
              <a:ext cx="3345110" cy="463550"/>
            </a:xfrm>
            <a:prstGeom prst="rect">
              <a:avLst/>
            </a:prstGeom>
          </p:spPr>
          <p:txBody>
            <a:bodyPr anchor="ctr" rtlCol="false" tIns="50800" lIns="50800" bIns="50800" rIns="50800"/>
            <a:lstStyle/>
            <a:p>
              <a:pPr algn="ctr">
                <a:lnSpc>
                  <a:spcPts val="2800"/>
                </a:lnSpc>
              </a:pPr>
            </a:p>
          </p:txBody>
        </p:sp>
      </p:grpSp>
      <p:grpSp>
        <p:nvGrpSpPr>
          <p:cNvPr name="Group 9" id="9"/>
          <p:cNvGrpSpPr/>
          <p:nvPr/>
        </p:nvGrpSpPr>
        <p:grpSpPr>
          <a:xfrm rot="0">
            <a:off x="8299864" y="4172154"/>
            <a:ext cx="9561560" cy="1187561"/>
            <a:chOff x="0" y="0"/>
            <a:chExt cx="3345110" cy="415468"/>
          </a:xfrm>
        </p:grpSpPr>
        <p:sp>
          <p:nvSpPr>
            <p:cNvPr name="Freeform 10" id="10"/>
            <p:cNvSpPr/>
            <p:nvPr/>
          </p:nvSpPr>
          <p:spPr>
            <a:xfrm flipH="false" flipV="false" rot="0">
              <a:off x="0" y="0"/>
              <a:ext cx="3345110" cy="415468"/>
            </a:xfrm>
            <a:custGeom>
              <a:avLst/>
              <a:gdLst/>
              <a:ahLst/>
              <a:cxnLst/>
              <a:rect r="r" b="b" t="t" l="l"/>
              <a:pathLst>
                <a:path h="415468" w="3345110">
                  <a:moveTo>
                    <a:pt x="3141910" y="0"/>
                  </a:moveTo>
                  <a:cubicBezTo>
                    <a:pt x="3254134" y="0"/>
                    <a:pt x="3345110" y="93006"/>
                    <a:pt x="3345110" y="207734"/>
                  </a:cubicBezTo>
                  <a:cubicBezTo>
                    <a:pt x="3345110" y="322462"/>
                    <a:pt x="3254134" y="415468"/>
                    <a:pt x="3141910" y="415468"/>
                  </a:cubicBezTo>
                  <a:lnTo>
                    <a:pt x="203200" y="415468"/>
                  </a:lnTo>
                  <a:cubicBezTo>
                    <a:pt x="90976" y="415468"/>
                    <a:pt x="0" y="322462"/>
                    <a:pt x="0" y="207734"/>
                  </a:cubicBezTo>
                  <a:cubicBezTo>
                    <a:pt x="0" y="93006"/>
                    <a:pt x="90976" y="0"/>
                    <a:pt x="203200" y="0"/>
                  </a:cubicBezTo>
                  <a:close/>
                </a:path>
              </a:pathLst>
            </a:custGeom>
            <a:solidFill>
              <a:srgbClr val="D9F4CD"/>
            </a:solidFill>
            <a:ln w="66675" cap="sq">
              <a:solidFill>
                <a:srgbClr val="008113"/>
              </a:solidFill>
              <a:prstDash val="solid"/>
              <a:miter/>
            </a:ln>
          </p:spPr>
        </p:sp>
        <p:sp>
          <p:nvSpPr>
            <p:cNvPr name="TextBox 11" id="11"/>
            <p:cNvSpPr txBox="true"/>
            <p:nvPr/>
          </p:nvSpPr>
          <p:spPr>
            <a:xfrm>
              <a:off x="0" y="-57150"/>
              <a:ext cx="3345110" cy="472618"/>
            </a:xfrm>
            <a:prstGeom prst="rect">
              <a:avLst/>
            </a:prstGeom>
          </p:spPr>
          <p:txBody>
            <a:bodyPr anchor="ctr" rtlCol="false" tIns="50800" lIns="50800" bIns="50800" rIns="50800"/>
            <a:lstStyle/>
            <a:p>
              <a:pPr algn="ctr">
                <a:lnSpc>
                  <a:spcPts val="2800"/>
                </a:lnSpc>
              </a:pPr>
            </a:p>
          </p:txBody>
        </p:sp>
      </p:grpSp>
      <p:grpSp>
        <p:nvGrpSpPr>
          <p:cNvPr name="Group 12" id="12"/>
          <p:cNvGrpSpPr/>
          <p:nvPr/>
        </p:nvGrpSpPr>
        <p:grpSpPr>
          <a:xfrm rot="0">
            <a:off x="8299864" y="5807391"/>
            <a:ext cx="9561560" cy="1161641"/>
            <a:chOff x="0" y="0"/>
            <a:chExt cx="3345110" cy="406400"/>
          </a:xfrm>
        </p:grpSpPr>
        <p:sp>
          <p:nvSpPr>
            <p:cNvPr name="Freeform 13" id="13"/>
            <p:cNvSpPr/>
            <p:nvPr/>
          </p:nvSpPr>
          <p:spPr>
            <a:xfrm flipH="false" flipV="false" rot="0">
              <a:off x="0" y="0"/>
              <a:ext cx="3345110" cy="406400"/>
            </a:xfrm>
            <a:custGeom>
              <a:avLst/>
              <a:gdLst/>
              <a:ahLst/>
              <a:cxnLst/>
              <a:rect r="r" b="b" t="t" l="l"/>
              <a:pathLst>
                <a:path h="406400" w="3345110">
                  <a:moveTo>
                    <a:pt x="3141910" y="0"/>
                  </a:moveTo>
                  <a:cubicBezTo>
                    <a:pt x="3254134" y="0"/>
                    <a:pt x="3345110" y="90976"/>
                    <a:pt x="3345110" y="203200"/>
                  </a:cubicBezTo>
                  <a:cubicBezTo>
                    <a:pt x="3345110" y="315424"/>
                    <a:pt x="3254134" y="406400"/>
                    <a:pt x="3141910" y="406400"/>
                  </a:cubicBezTo>
                  <a:lnTo>
                    <a:pt x="203200" y="406400"/>
                  </a:lnTo>
                  <a:cubicBezTo>
                    <a:pt x="90976" y="406400"/>
                    <a:pt x="0" y="315424"/>
                    <a:pt x="0" y="203200"/>
                  </a:cubicBezTo>
                  <a:cubicBezTo>
                    <a:pt x="0" y="90976"/>
                    <a:pt x="90976" y="0"/>
                    <a:pt x="203200" y="0"/>
                  </a:cubicBezTo>
                  <a:close/>
                </a:path>
              </a:pathLst>
            </a:custGeom>
            <a:solidFill>
              <a:srgbClr val="D9F4CD"/>
            </a:solidFill>
            <a:ln w="66675" cap="sq">
              <a:solidFill>
                <a:srgbClr val="008113"/>
              </a:solidFill>
              <a:prstDash val="solid"/>
              <a:miter/>
            </a:ln>
          </p:spPr>
        </p:sp>
        <p:sp>
          <p:nvSpPr>
            <p:cNvPr name="TextBox 14" id="14"/>
            <p:cNvSpPr txBox="true"/>
            <p:nvPr/>
          </p:nvSpPr>
          <p:spPr>
            <a:xfrm>
              <a:off x="0" y="-57150"/>
              <a:ext cx="3345110" cy="463550"/>
            </a:xfrm>
            <a:prstGeom prst="rect">
              <a:avLst/>
            </a:prstGeom>
          </p:spPr>
          <p:txBody>
            <a:bodyPr anchor="ctr" rtlCol="false" tIns="50800" lIns="50800" bIns="50800" rIns="50800"/>
            <a:lstStyle/>
            <a:p>
              <a:pPr algn="ctr">
                <a:lnSpc>
                  <a:spcPts val="2800"/>
                </a:lnSpc>
              </a:pPr>
            </a:p>
          </p:txBody>
        </p:sp>
      </p:grpSp>
      <p:grpSp>
        <p:nvGrpSpPr>
          <p:cNvPr name="Group 15" id="15"/>
          <p:cNvGrpSpPr/>
          <p:nvPr/>
        </p:nvGrpSpPr>
        <p:grpSpPr>
          <a:xfrm rot="0">
            <a:off x="8299864" y="7314824"/>
            <a:ext cx="9561560" cy="2684506"/>
            <a:chOff x="0" y="0"/>
            <a:chExt cx="3345110" cy="939174"/>
          </a:xfrm>
        </p:grpSpPr>
        <p:sp>
          <p:nvSpPr>
            <p:cNvPr name="Freeform 16" id="16"/>
            <p:cNvSpPr/>
            <p:nvPr/>
          </p:nvSpPr>
          <p:spPr>
            <a:xfrm flipH="false" flipV="false" rot="0">
              <a:off x="0" y="0"/>
              <a:ext cx="3345110" cy="939174"/>
            </a:xfrm>
            <a:custGeom>
              <a:avLst/>
              <a:gdLst/>
              <a:ahLst/>
              <a:cxnLst/>
              <a:rect r="r" b="b" t="t" l="l"/>
              <a:pathLst>
                <a:path h="939174" w="3345110">
                  <a:moveTo>
                    <a:pt x="3141910" y="0"/>
                  </a:moveTo>
                  <a:cubicBezTo>
                    <a:pt x="3254134" y="0"/>
                    <a:pt x="3345110" y="210241"/>
                    <a:pt x="3345110" y="469587"/>
                  </a:cubicBezTo>
                  <a:cubicBezTo>
                    <a:pt x="3345110" y="728933"/>
                    <a:pt x="3254134" y="939174"/>
                    <a:pt x="3141910" y="939174"/>
                  </a:cubicBezTo>
                  <a:lnTo>
                    <a:pt x="203200" y="939174"/>
                  </a:lnTo>
                  <a:cubicBezTo>
                    <a:pt x="90976" y="939174"/>
                    <a:pt x="0" y="728933"/>
                    <a:pt x="0" y="469587"/>
                  </a:cubicBezTo>
                  <a:cubicBezTo>
                    <a:pt x="0" y="210241"/>
                    <a:pt x="90976" y="0"/>
                    <a:pt x="203200" y="0"/>
                  </a:cubicBezTo>
                  <a:close/>
                </a:path>
              </a:pathLst>
            </a:custGeom>
            <a:solidFill>
              <a:srgbClr val="FFFFFF"/>
            </a:solidFill>
            <a:ln w="57150" cap="sq">
              <a:solidFill>
                <a:srgbClr val="008113"/>
              </a:solidFill>
              <a:prstDash val="sysDot"/>
              <a:miter/>
            </a:ln>
          </p:spPr>
        </p:sp>
        <p:sp>
          <p:nvSpPr>
            <p:cNvPr name="TextBox 17" id="17"/>
            <p:cNvSpPr txBox="true"/>
            <p:nvPr/>
          </p:nvSpPr>
          <p:spPr>
            <a:xfrm>
              <a:off x="0" y="-57150"/>
              <a:ext cx="3345110" cy="996324"/>
            </a:xfrm>
            <a:prstGeom prst="rect">
              <a:avLst/>
            </a:prstGeom>
          </p:spPr>
          <p:txBody>
            <a:bodyPr anchor="ctr" rtlCol="false" tIns="50800" lIns="50800" bIns="50800" rIns="50800"/>
            <a:lstStyle/>
            <a:p>
              <a:pPr algn="ctr">
                <a:lnSpc>
                  <a:spcPts val="2800"/>
                </a:lnSpc>
              </a:pPr>
            </a:p>
          </p:txBody>
        </p:sp>
      </p:grpSp>
      <p:sp>
        <p:nvSpPr>
          <p:cNvPr name="Freeform 18" id="18"/>
          <p:cNvSpPr/>
          <p:nvPr/>
        </p:nvSpPr>
        <p:spPr>
          <a:xfrm flipH="false" flipV="false" rot="0">
            <a:off x="4116817" y="2994108"/>
            <a:ext cx="748840" cy="1461150"/>
          </a:xfrm>
          <a:custGeom>
            <a:avLst/>
            <a:gdLst/>
            <a:ahLst/>
            <a:cxnLst/>
            <a:rect r="r" b="b" t="t" l="l"/>
            <a:pathLst>
              <a:path h="1461150" w="748840">
                <a:moveTo>
                  <a:pt x="0" y="0"/>
                </a:moveTo>
                <a:lnTo>
                  <a:pt x="748840" y="0"/>
                </a:lnTo>
                <a:lnTo>
                  <a:pt x="748840" y="1461151"/>
                </a:lnTo>
                <a:lnTo>
                  <a:pt x="0" y="146115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9" id="19"/>
          <p:cNvSpPr txBox="true"/>
          <p:nvPr/>
        </p:nvSpPr>
        <p:spPr>
          <a:xfrm rot="0">
            <a:off x="8524143" y="2610463"/>
            <a:ext cx="9337280" cy="1019176"/>
          </a:xfrm>
          <a:prstGeom prst="rect">
            <a:avLst/>
          </a:prstGeom>
        </p:spPr>
        <p:txBody>
          <a:bodyPr anchor="t" rtlCol="false" tIns="0" lIns="0" bIns="0" rIns="0">
            <a:spAutoFit/>
          </a:bodyPr>
          <a:lstStyle/>
          <a:p>
            <a:pPr algn="ctr">
              <a:lnSpc>
                <a:spcPts val="4199"/>
              </a:lnSpc>
            </a:pPr>
            <a:r>
              <a:rPr lang="en-US" sz="2999" b="true">
                <a:solidFill>
                  <a:srgbClr val="008113"/>
                </a:solidFill>
                <a:latin typeface="Montserrat Bold"/>
                <a:ea typeface="Montserrat Bold"/>
                <a:cs typeface="Montserrat Bold"/>
                <a:sym typeface="Montserrat Bold"/>
              </a:rPr>
              <a:t>Não são rebaixados, nem condenados a </a:t>
            </a:r>
          </a:p>
          <a:p>
            <a:pPr algn="ctr">
              <a:lnSpc>
                <a:spcPts val="4199"/>
              </a:lnSpc>
            </a:pPr>
            <a:r>
              <a:rPr lang="en-US" sz="2999" b="true">
                <a:solidFill>
                  <a:srgbClr val="008113"/>
                </a:solidFill>
                <a:latin typeface="Montserrat Bold"/>
                <a:ea typeface="Montserrat Bold"/>
                <a:cs typeface="Montserrat Bold"/>
                <a:sym typeface="Montserrat Bold"/>
              </a:rPr>
              <a:t>uma vida de miséria ou humilhação.</a:t>
            </a:r>
          </a:p>
        </p:txBody>
      </p:sp>
      <p:sp>
        <p:nvSpPr>
          <p:cNvPr name="TextBox 20" id="20"/>
          <p:cNvSpPr txBox="true"/>
          <p:nvPr/>
        </p:nvSpPr>
        <p:spPr>
          <a:xfrm rot="0">
            <a:off x="8412003" y="4486009"/>
            <a:ext cx="9337280" cy="495301"/>
          </a:xfrm>
          <a:prstGeom prst="rect">
            <a:avLst/>
          </a:prstGeom>
        </p:spPr>
        <p:txBody>
          <a:bodyPr anchor="t" rtlCol="false" tIns="0" lIns="0" bIns="0" rIns="0">
            <a:spAutoFit/>
          </a:bodyPr>
          <a:lstStyle/>
          <a:p>
            <a:pPr algn="ctr">
              <a:lnSpc>
                <a:spcPts val="4199"/>
              </a:lnSpc>
            </a:pPr>
            <a:r>
              <a:rPr lang="en-US" sz="2999" b="true">
                <a:solidFill>
                  <a:srgbClr val="008113"/>
                </a:solidFill>
                <a:latin typeface="Montserrat Bold"/>
                <a:ea typeface="Montserrat Bold"/>
                <a:cs typeface="Montserrat Bold"/>
                <a:sym typeface="Montserrat Bold"/>
              </a:rPr>
              <a:t>Recebem o melhor da terra, as primícias.</a:t>
            </a:r>
          </a:p>
        </p:txBody>
      </p:sp>
      <p:sp>
        <p:nvSpPr>
          <p:cNvPr name="TextBox 21" id="21"/>
          <p:cNvSpPr txBox="true"/>
          <p:nvPr/>
        </p:nvSpPr>
        <p:spPr>
          <a:xfrm rot="0">
            <a:off x="9207489" y="5855016"/>
            <a:ext cx="7813253" cy="1019176"/>
          </a:xfrm>
          <a:prstGeom prst="rect">
            <a:avLst/>
          </a:prstGeom>
        </p:spPr>
        <p:txBody>
          <a:bodyPr anchor="t" rtlCol="false" tIns="0" lIns="0" bIns="0" rIns="0">
            <a:spAutoFit/>
          </a:bodyPr>
          <a:lstStyle/>
          <a:p>
            <a:pPr algn="ctr">
              <a:lnSpc>
                <a:spcPts val="4199"/>
              </a:lnSpc>
            </a:pPr>
            <a:r>
              <a:rPr lang="en-US" sz="2999" b="true">
                <a:solidFill>
                  <a:srgbClr val="008113"/>
                </a:solidFill>
                <a:latin typeface="Montserrat Bold"/>
                <a:ea typeface="Montserrat Bold"/>
                <a:cs typeface="Montserrat Bold"/>
                <a:sym typeface="Montserrat Bold"/>
              </a:rPr>
              <a:t>Ele é o provedor, o sustentador, </a:t>
            </a:r>
          </a:p>
          <a:p>
            <a:pPr algn="ctr">
              <a:lnSpc>
                <a:spcPts val="4199"/>
              </a:lnSpc>
            </a:pPr>
            <a:r>
              <a:rPr lang="en-US" sz="2999" b="true">
                <a:solidFill>
                  <a:srgbClr val="008113"/>
                </a:solidFill>
                <a:latin typeface="Montserrat Bold"/>
                <a:ea typeface="Montserrat Bold"/>
                <a:cs typeface="Montserrat Bold"/>
                <a:sym typeface="Montserrat Bold"/>
              </a:rPr>
              <a:t>a porção e a herança.</a:t>
            </a:r>
          </a:p>
        </p:txBody>
      </p:sp>
      <p:sp>
        <p:nvSpPr>
          <p:cNvPr name="TextBox 22" id="22"/>
          <p:cNvSpPr txBox="true"/>
          <p:nvPr/>
        </p:nvSpPr>
        <p:spPr>
          <a:xfrm rot="0">
            <a:off x="8478947" y="7337865"/>
            <a:ext cx="9270336" cy="2590801"/>
          </a:xfrm>
          <a:prstGeom prst="rect">
            <a:avLst/>
          </a:prstGeom>
        </p:spPr>
        <p:txBody>
          <a:bodyPr anchor="t" rtlCol="false" tIns="0" lIns="0" bIns="0" rIns="0">
            <a:spAutoFit/>
          </a:bodyPr>
          <a:lstStyle/>
          <a:p>
            <a:pPr algn="ctr">
              <a:lnSpc>
                <a:spcPts val="4199"/>
              </a:lnSpc>
            </a:pPr>
            <a:r>
              <a:rPr lang="en-US" sz="2999" b="true">
                <a:solidFill>
                  <a:srgbClr val="008113"/>
                </a:solidFill>
                <a:latin typeface="Montserrat Bold"/>
                <a:ea typeface="Montserrat Bold"/>
                <a:cs typeface="Montserrat Bold"/>
                <a:sym typeface="Montserrat Bold"/>
              </a:rPr>
              <a:t>A mentalidade humana tem trazido incredulidade ao coração dos chamados para servir em tempo integral, fechando a mente para as verdades bíblicas que são imutáveis. </a:t>
            </a:r>
          </a:p>
          <a:p>
            <a:pPr algn="ctr">
              <a:lnSpc>
                <a:spcPts val="4199"/>
              </a:lnSpc>
            </a:pPr>
            <a:r>
              <a:rPr lang="en-US" sz="2999" b="true">
                <a:solidFill>
                  <a:srgbClr val="008113"/>
                </a:solidFill>
                <a:latin typeface="Montserrat Bold"/>
                <a:ea typeface="Montserrat Bold"/>
                <a:cs typeface="Montserrat Bold"/>
                <a:sym typeface="Montserrat Bold"/>
              </a:rPr>
              <a:t>Mas, missões nos alinha à mente de Deus!</a:t>
            </a:r>
          </a:p>
        </p:txBody>
      </p:sp>
      <p:sp>
        <p:nvSpPr>
          <p:cNvPr name="TextBox 23" id="23"/>
          <p:cNvSpPr txBox="true"/>
          <p:nvPr/>
        </p:nvSpPr>
        <p:spPr>
          <a:xfrm rot="0">
            <a:off x="3967041" y="312031"/>
            <a:ext cx="10958013" cy="1005691"/>
          </a:xfrm>
          <a:prstGeom prst="rect">
            <a:avLst/>
          </a:prstGeom>
        </p:spPr>
        <p:txBody>
          <a:bodyPr anchor="t" rtlCol="false" tIns="0" lIns="0" bIns="0" rIns="0">
            <a:spAutoFit/>
          </a:bodyPr>
          <a:lstStyle/>
          <a:p>
            <a:pPr algn="ctr">
              <a:lnSpc>
                <a:spcPts val="7908"/>
              </a:lnSpc>
            </a:pPr>
            <a:r>
              <a:rPr lang="en-US" sz="6876" i="true">
                <a:solidFill>
                  <a:srgbClr val="008113"/>
                </a:solidFill>
                <a:latin typeface="DM Serif Display Italics"/>
                <a:ea typeface="DM Serif Display Italics"/>
                <a:cs typeface="DM Serif Display Italics"/>
                <a:sym typeface="DM Serif Display Italics"/>
              </a:rPr>
              <a:t>Mente de Deus: </a:t>
            </a:r>
          </a:p>
        </p:txBody>
      </p:sp>
      <p:sp>
        <p:nvSpPr>
          <p:cNvPr name="TextBox 24" id="24"/>
          <p:cNvSpPr txBox="true"/>
          <p:nvPr/>
        </p:nvSpPr>
        <p:spPr>
          <a:xfrm rot="0">
            <a:off x="2106514" y="8123677"/>
            <a:ext cx="4769445" cy="1019176"/>
          </a:xfrm>
          <a:prstGeom prst="rect">
            <a:avLst/>
          </a:prstGeom>
        </p:spPr>
        <p:txBody>
          <a:bodyPr anchor="t" rtlCol="false" tIns="0" lIns="0" bIns="0" rIns="0">
            <a:spAutoFit/>
          </a:bodyPr>
          <a:lstStyle/>
          <a:p>
            <a:pPr algn="ctr">
              <a:lnSpc>
                <a:spcPts val="4199"/>
              </a:lnSpc>
            </a:pPr>
            <a:r>
              <a:rPr lang="en-US" sz="2999" b="true">
                <a:solidFill>
                  <a:srgbClr val="008113"/>
                </a:solidFill>
                <a:latin typeface="Montserrat Bold"/>
                <a:ea typeface="Montserrat Bold"/>
                <a:cs typeface="Montserrat Bold"/>
                <a:sym typeface="Montserrat Bold"/>
              </a:rPr>
              <a:t>Números 1.47-50; Números 18.20,21 </a:t>
            </a:r>
          </a:p>
        </p:txBody>
      </p:sp>
      <p:sp>
        <p:nvSpPr>
          <p:cNvPr name="Freeform 25" id="25"/>
          <p:cNvSpPr/>
          <p:nvPr/>
        </p:nvSpPr>
        <p:spPr>
          <a:xfrm flipH="false" flipV="false" rot="0">
            <a:off x="177757" y="232082"/>
            <a:ext cx="1985340" cy="1593236"/>
          </a:xfrm>
          <a:custGeom>
            <a:avLst/>
            <a:gdLst/>
            <a:ahLst/>
            <a:cxnLst/>
            <a:rect r="r" b="b" t="t" l="l"/>
            <a:pathLst>
              <a:path h="1593236" w="1985340">
                <a:moveTo>
                  <a:pt x="0" y="0"/>
                </a:moveTo>
                <a:lnTo>
                  <a:pt x="1985341" y="0"/>
                </a:lnTo>
                <a:lnTo>
                  <a:pt x="1985341" y="1593236"/>
                </a:lnTo>
                <a:lnTo>
                  <a:pt x="0" y="1593236"/>
                </a:lnTo>
                <a:lnTo>
                  <a:pt x="0" y="0"/>
                </a:lnTo>
                <a:close/>
              </a:path>
            </a:pathLst>
          </a:custGeom>
          <a:blipFill>
            <a:blip r:embed="rId7"/>
            <a:stretch>
              <a:fillRect l="0" t="0" r="0" b="0"/>
            </a:stretch>
          </a:blipFill>
        </p:spPr>
      </p:sp>
    </p:spTree>
  </p:cSld>
  <p:clrMapOvr>
    <a:masterClrMapping/>
  </p:clrMapOvr>
</p:sld>
</file>

<file path=ppt/slides/slide6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grpSp>
        <p:nvGrpSpPr>
          <p:cNvPr name="Group 3" id="3"/>
          <p:cNvGrpSpPr/>
          <p:nvPr/>
        </p:nvGrpSpPr>
        <p:grpSpPr>
          <a:xfrm rot="0">
            <a:off x="12808763" y="1407159"/>
            <a:ext cx="5144517" cy="4634892"/>
            <a:chOff x="0" y="0"/>
            <a:chExt cx="2485304" cy="2239106"/>
          </a:xfrm>
        </p:grpSpPr>
        <p:sp>
          <p:nvSpPr>
            <p:cNvPr name="Freeform 4" id="4"/>
            <p:cNvSpPr/>
            <p:nvPr/>
          </p:nvSpPr>
          <p:spPr>
            <a:xfrm flipH="false" flipV="false" rot="0">
              <a:off x="0" y="0"/>
              <a:ext cx="2485305" cy="2239106"/>
            </a:xfrm>
            <a:custGeom>
              <a:avLst/>
              <a:gdLst/>
              <a:ahLst/>
              <a:cxnLst/>
              <a:rect r="r" b="b" t="t" l="l"/>
              <a:pathLst>
                <a:path h="2239106" w="2485305">
                  <a:moveTo>
                    <a:pt x="2282105" y="0"/>
                  </a:moveTo>
                  <a:cubicBezTo>
                    <a:pt x="2394329" y="0"/>
                    <a:pt x="2485305" y="501241"/>
                    <a:pt x="2485305" y="1119553"/>
                  </a:cubicBezTo>
                  <a:cubicBezTo>
                    <a:pt x="2485305" y="1737865"/>
                    <a:pt x="2394329" y="2239106"/>
                    <a:pt x="2282105" y="2239106"/>
                  </a:cubicBezTo>
                  <a:lnTo>
                    <a:pt x="203200" y="2239106"/>
                  </a:lnTo>
                  <a:cubicBezTo>
                    <a:pt x="90976" y="2239106"/>
                    <a:pt x="0" y="1737865"/>
                    <a:pt x="0" y="1119553"/>
                  </a:cubicBezTo>
                  <a:cubicBezTo>
                    <a:pt x="0" y="501241"/>
                    <a:pt x="90976" y="0"/>
                    <a:pt x="203200" y="0"/>
                  </a:cubicBezTo>
                  <a:close/>
                </a:path>
              </a:pathLst>
            </a:custGeom>
            <a:solidFill>
              <a:srgbClr val="F2FFE9"/>
            </a:solidFill>
            <a:ln w="76200" cap="sq">
              <a:solidFill>
                <a:srgbClr val="008113"/>
              </a:solidFill>
              <a:prstDash val="sysDot"/>
              <a:miter/>
            </a:ln>
          </p:spPr>
        </p:sp>
        <p:sp>
          <p:nvSpPr>
            <p:cNvPr name="TextBox 5" id="5"/>
            <p:cNvSpPr txBox="true"/>
            <p:nvPr/>
          </p:nvSpPr>
          <p:spPr>
            <a:xfrm>
              <a:off x="0" y="-57150"/>
              <a:ext cx="2485304" cy="2296256"/>
            </a:xfrm>
            <a:prstGeom prst="rect">
              <a:avLst/>
            </a:prstGeom>
          </p:spPr>
          <p:txBody>
            <a:bodyPr anchor="ctr" rtlCol="false" tIns="50800" lIns="50800" bIns="50800" rIns="50800"/>
            <a:lstStyle/>
            <a:p>
              <a:pPr algn="ctr">
                <a:lnSpc>
                  <a:spcPts val="2800"/>
                </a:lnSpc>
              </a:pPr>
            </a:p>
          </p:txBody>
        </p:sp>
      </p:grpSp>
      <p:sp>
        <p:nvSpPr>
          <p:cNvPr name="Freeform 6" id="6"/>
          <p:cNvSpPr/>
          <p:nvPr/>
        </p:nvSpPr>
        <p:spPr>
          <a:xfrm flipH="false" flipV="false" rot="0">
            <a:off x="507208" y="466919"/>
            <a:ext cx="11975709" cy="9820081"/>
          </a:xfrm>
          <a:custGeom>
            <a:avLst/>
            <a:gdLst/>
            <a:ahLst/>
            <a:cxnLst/>
            <a:rect r="r" b="b" t="t" l="l"/>
            <a:pathLst>
              <a:path h="9820081" w="11975709">
                <a:moveTo>
                  <a:pt x="0" y="0"/>
                </a:moveTo>
                <a:lnTo>
                  <a:pt x="11975709" y="0"/>
                </a:lnTo>
                <a:lnTo>
                  <a:pt x="11975709" y="9820081"/>
                </a:lnTo>
                <a:lnTo>
                  <a:pt x="0" y="982008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7" id="7"/>
          <p:cNvSpPr txBox="true"/>
          <p:nvPr/>
        </p:nvSpPr>
        <p:spPr>
          <a:xfrm rot="0">
            <a:off x="1132507" y="2396899"/>
            <a:ext cx="10725110" cy="6802610"/>
          </a:xfrm>
          <a:prstGeom prst="rect">
            <a:avLst/>
          </a:prstGeom>
        </p:spPr>
        <p:txBody>
          <a:bodyPr anchor="t" rtlCol="false" tIns="0" lIns="0" bIns="0" rIns="0">
            <a:spAutoFit/>
          </a:bodyPr>
          <a:lstStyle/>
          <a:p>
            <a:pPr algn="ctr">
              <a:lnSpc>
                <a:spcPts val="4272"/>
              </a:lnSpc>
            </a:pPr>
            <a:r>
              <a:rPr lang="en-US" sz="3715">
                <a:solidFill>
                  <a:srgbClr val="008113"/>
                </a:solidFill>
                <a:latin typeface="Open Sans 1"/>
                <a:ea typeface="Open Sans 1"/>
                <a:cs typeface="Open Sans 1"/>
                <a:sym typeface="Open Sans 1"/>
              </a:rPr>
              <a:t>“Por que o Supremo Senhor do Universo, capaz de gerar trilhões em dinheiro com um estalar dos dedos, decidiu depender dos outros para ter sustento? Porque o negócio de Jesus não era independência, mas interdependência. </a:t>
            </a:r>
          </a:p>
          <a:p>
            <a:pPr algn="ctr">
              <a:lnSpc>
                <a:spcPts val="4272"/>
              </a:lnSpc>
            </a:pPr>
            <a:r>
              <a:rPr lang="en-US" sz="3715">
                <a:solidFill>
                  <a:srgbClr val="008113"/>
                </a:solidFill>
                <a:latin typeface="Open Sans 1"/>
                <a:ea typeface="Open Sans 1"/>
                <a:cs typeface="Open Sans 1"/>
                <a:sym typeface="Open Sans 1"/>
              </a:rPr>
              <a:t>Ele estava dando início a uma misteriosa e interligada rede chamada CORPO DE CRISTO. É com essa rede que Deus quer operar, em e por meio de nós, para a edificação e o sustento uns dos outros e da Sua obra ao redor do mundo”.</a:t>
            </a:r>
          </a:p>
          <a:p>
            <a:pPr algn="ctr">
              <a:lnSpc>
                <a:spcPts val="1380"/>
              </a:lnSpc>
            </a:pPr>
            <a:r>
              <a:rPr lang="en-US" sz="1200" i="true">
                <a:solidFill>
                  <a:srgbClr val="913224"/>
                </a:solidFill>
                <a:latin typeface="DM Serif Display Italics"/>
                <a:ea typeface="DM Serif Display Italics"/>
                <a:cs typeface="DM Serif Display Italics"/>
                <a:sym typeface="DM Serif Display Italics"/>
              </a:rPr>
              <a:t> </a:t>
            </a:r>
          </a:p>
          <a:p>
            <a:pPr algn="ctr">
              <a:lnSpc>
                <a:spcPts val="345"/>
              </a:lnSpc>
            </a:pPr>
          </a:p>
          <a:p>
            <a:pPr algn="ctr">
              <a:lnSpc>
                <a:spcPts val="4485"/>
              </a:lnSpc>
            </a:pPr>
            <a:r>
              <a:rPr lang="en-US" sz="3900" i="true">
                <a:solidFill>
                  <a:srgbClr val="008113"/>
                </a:solidFill>
                <a:latin typeface="DM Serif Display Italics"/>
                <a:ea typeface="DM Serif Display Italics"/>
                <a:cs typeface="DM Serif Display Italics"/>
                <a:sym typeface="DM Serif Display Italics"/>
              </a:rPr>
              <a:t>Steve Shadrach</a:t>
            </a:r>
          </a:p>
          <a:p>
            <a:pPr algn="ctr">
              <a:lnSpc>
                <a:spcPts val="4830"/>
              </a:lnSpc>
            </a:pPr>
            <a:r>
              <a:rPr lang="en-US" sz="4200" i="true">
                <a:solidFill>
                  <a:srgbClr val="913224"/>
                </a:solidFill>
                <a:latin typeface="DM Serif Display Italics"/>
                <a:ea typeface="DM Serif Display Italics"/>
                <a:cs typeface="DM Serif Display Italics"/>
                <a:sym typeface="DM Serif Display Italics"/>
              </a:rPr>
              <a:t> </a:t>
            </a:r>
          </a:p>
        </p:txBody>
      </p:sp>
      <p:sp>
        <p:nvSpPr>
          <p:cNvPr name="TextBox 8" id="8"/>
          <p:cNvSpPr txBox="true"/>
          <p:nvPr/>
        </p:nvSpPr>
        <p:spPr>
          <a:xfrm rot="0">
            <a:off x="13116350" y="1551327"/>
            <a:ext cx="4640917" cy="4780815"/>
          </a:xfrm>
          <a:prstGeom prst="rect">
            <a:avLst/>
          </a:prstGeom>
        </p:spPr>
        <p:txBody>
          <a:bodyPr anchor="t" rtlCol="false" tIns="0" lIns="0" bIns="0" rIns="0">
            <a:spAutoFit/>
          </a:bodyPr>
          <a:lstStyle/>
          <a:p>
            <a:pPr algn="ctr">
              <a:lnSpc>
                <a:spcPts val="4222"/>
              </a:lnSpc>
            </a:pPr>
            <a:r>
              <a:rPr lang="en-US" sz="3015" b="true">
                <a:solidFill>
                  <a:srgbClr val="008113"/>
                </a:solidFill>
                <a:latin typeface="Montserrat Bold"/>
                <a:ea typeface="Montserrat Bold"/>
                <a:cs typeface="Montserrat Bold"/>
                <a:sym typeface="Montserrat Bold"/>
              </a:rPr>
              <a:t>Jesus foi o maior exemplo para o princípio que Paulo escreveu em I Co 9.14: “Àqueles que pregam o evangelho, </a:t>
            </a:r>
          </a:p>
          <a:p>
            <a:pPr algn="ctr">
              <a:lnSpc>
                <a:spcPts val="4222"/>
              </a:lnSpc>
            </a:pPr>
            <a:r>
              <a:rPr lang="en-US" sz="3015" b="true">
                <a:solidFill>
                  <a:srgbClr val="008113"/>
                </a:solidFill>
                <a:latin typeface="Montserrat Bold"/>
                <a:ea typeface="Montserrat Bold"/>
                <a:cs typeface="Montserrat Bold"/>
                <a:sym typeface="Montserrat Bold"/>
              </a:rPr>
              <a:t>que vivam do evangelho”. </a:t>
            </a:r>
          </a:p>
          <a:p>
            <a:pPr algn="ctr">
              <a:lnSpc>
                <a:spcPts val="4222"/>
              </a:lnSpc>
            </a:pPr>
          </a:p>
        </p:txBody>
      </p:sp>
    </p:spTree>
  </p:cSld>
  <p:clrMapOvr>
    <a:masterClrMapping/>
  </p:clrMapOvr>
</p:sld>
</file>

<file path=ppt/slides/slide6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Freeform 3" id="3"/>
          <p:cNvSpPr/>
          <p:nvPr/>
        </p:nvSpPr>
        <p:spPr>
          <a:xfrm flipH="false" flipV="false" rot="0">
            <a:off x="1207373" y="2509354"/>
            <a:ext cx="6567728" cy="7207384"/>
          </a:xfrm>
          <a:custGeom>
            <a:avLst/>
            <a:gdLst/>
            <a:ahLst/>
            <a:cxnLst/>
            <a:rect r="r" b="b" t="t" l="l"/>
            <a:pathLst>
              <a:path h="7207384" w="6567728">
                <a:moveTo>
                  <a:pt x="0" y="0"/>
                </a:moveTo>
                <a:lnTo>
                  <a:pt x="6567728" y="0"/>
                </a:lnTo>
                <a:lnTo>
                  <a:pt x="6567728" y="7207384"/>
                </a:lnTo>
                <a:lnTo>
                  <a:pt x="0" y="720738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0">
            <a:off x="2077939" y="4393987"/>
            <a:ext cx="5121924" cy="5045471"/>
          </a:xfrm>
          <a:prstGeom prst="rect">
            <a:avLst/>
          </a:prstGeom>
        </p:spPr>
        <p:txBody>
          <a:bodyPr anchor="t" rtlCol="false" tIns="0" lIns="0" bIns="0" rIns="0">
            <a:spAutoFit/>
          </a:bodyPr>
          <a:lstStyle/>
          <a:p>
            <a:pPr algn="ctr">
              <a:lnSpc>
                <a:spcPts val="9900"/>
              </a:lnSpc>
            </a:pPr>
            <a:r>
              <a:rPr lang="en-US" sz="8609" i="true">
                <a:solidFill>
                  <a:srgbClr val="008113"/>
                </a:solidFill>
                <a:latin typeface="DM Serif Display Italics"/>
                <a:ea typeface="DM Serif Display Italics"/>
                <a:cs typeface="DM Serif Display Italics"/>
                <a:sym typeface="DM Serif Display Italics"/>
              </a:rPr>
              <a:t>Chamados Para </a:t>
            </a:r>
          </a:p>
          <a:p>
            <a:pPr algn="ctr">
              <a:lnSpc>
                <a:spcPts val="9900"/>
              </a:lnSpc>
            </a:pPr>
            <a:r>
              <a:rPr lang="en-US" sz="8609" i="true">
                <a:solidFill>
                  <a:srgbClr val="008113"/>
                </a:solidFill>
                <a:latin typeface="DM Serif Display Italics"/>
                <a:ea typeface="DM Serif Display Italics"/>
                <a:cs typeface="DM Serif Display Italics"/>
                <a:sym typeface="DM Serif Display Italics"/>
              </a:rPr>
              <a:t>Ficar</a:t>
            </a:r>
          </a:p>
          <a:p>
            <a:pPr algn="ctr">
              <a:lnSpc>
                <a:spcPts val="9900"/>
              </a:lnSpc>
            </a:pPr>
          </a:p>
        </p:txBody>
      </p:sp>
      <p:grpSp>
        <p:nvGrpSpPr>
          <p:cNvPr name="Group 5" id="5"/>
          <p:cNvGrpSpPr/>
          <p:nvPr/>
        </p:nvGrpSpPr>
        <p:grpSpPr>
          <a:xfrm rot="0">
            <a:off x="8079901" y="2775540"/>
            <a:ext cx="9893662" cy="1161641"/>
            <a:chOff x="0" y="0"/>
            <a:chExt cx="3461296" cy="406400"/>
          </a:xfrm>
        </p:grpSpPr>
        <p:sp>
          <p:nvSpPr>
            <p:cNvPr name="Freeform 6" id="6"/>
            <p:cNvSpPr/>
            <p:nvPr/>
          </p:nvSpPr>
          <p:spPr>
            <a:xfrm flipH="false" flipV="false" rot="0">
              <a:off x="0" y="0"/>
              <a:ext cx="3461296" cy="406400"/>
            </a:xfrm>
            <a:custGeom>
              <a:avLst/>
              <a:gdLst/>
              <a:ahLst/>
              <a:cxnLst/>
              <a:rect r="r" b="b" t="t" l="l"/>
              <a:pathLst>
                <a:path h="406400" w="3461296">
                  <a:moveTo>
                    <a:pt x="3258096" y="0"/>
                  </a:moveTo>
                  <a:cubicBezTo>
                    <a:pt x="3370320" y="0"/>
                    <a:pt x="3461296" y="90976"/>
                    <a:pt x="3461296" y="203200"/>
                  </a:cubicBezTo>
                  <a:cubicBezTo>
                    <a:pt x="3461296" y="315424"/>
                    <a:pt x="3370320" y="406400"/>
                    <a:pt x="3258096" y="406400"/>
                  </a:cubicBezTo>
                  <a:lnTo>
                    <a:pt x="203200" y="406400"/>
                  </a:lnTo>
                  <a:cubicBezTo>
                    <a:pt x="90976" y="406400"/>
                    <a:pt x="0" y="315424"/>
                    <a:pt x="0" y="203200"/>
                  </a:cubicBezTo>
                  <a:cubicBezTo>
                    <a:pt x="0" y="90976"/>
                    <a:pt x="90976" y="0"/>
                    <a:pt x="203200" y="0"/>
                  </a:cubicBezTo>
                  <a:close/>
                </a:path>
              </a:pathLst>
            </a:custGeom>
            <a:solidFill>
              <a:srgbClr val="D9F4CD"/>
            </a:solidFill>
            <a:ln w="57150" cap="sq">
              <a:solidFill>
                <a:srgbClr val="008113"/>
              </a:solidFill>
              <a:prstDash val="solid"/>
              <a:miter/>
            </a:ln>
          </p:spPr>
        </p:sp>
        <p:sp>
          <p:nvSpPr>
            <p:cNvPr name="TextBox 7" id="7"/>
            <p:cNvSpPr txBox="true"/>
            <p:nvPr/>
          </p:nvSpPr>
          <p:spPr>
            <a:xfrm>
              <a:off x="0" y="-57150"/>
              <a:ext cx="3461296" cy="463550"/>
            </a:xfrm>
            <a:prstGeom prst="rect">
              <a:avLst/>
            </a:prstGeom>
          </p:spPr>
          <p:txBody>
            <a:bodyPr anchor="ctr" rtlCol="false" tIns="50800" lIns="50800" bIns="50800" rIns="50800"/>
            <a:lstStyle/>
            <a:p>
              <a:pPr algn="ctr">
                <a:lnSpc>
                  <a:spcPts val="2800"/>
                </a:lnSpc>
              </a:pPr>
            </a:p>
          </p:txBody>
        </p:sp>
      </p:grpSp>
      <p:sp>
        <p:nvSpPr>
          <p:cNvPr name="TextBox 8" id="8"/>
          <p:cNvSpPr txBox="true"/>
          <p:nvPr/>
        </p:nvSpPr>
        <p:spPr>
          <a:xfrm rot="0">
            <a:off x="8412003" y="2822961"/>
            <a:ext cx="9337280" cy="1019176"/>
          </a:xfrm>
          <a:prstGeom prst="rect">
            <a:avLst/>
          </a:prstGeom>
        </p:spPr>
        <p:txBody>
          <a:bodyPr anchor="t" rtlCol="false" tIns="0" lIns="0" bIns="0" rIns="0">
            <a:spAutoFit/>
          </a:bodyPr>
          <a:lstStyle/>
          <a:p>
            <a:pPr algn="ctr">
              <a:lnSpc>
                <a:spcPts val="4199"/>
              </a:lnSpc>
            </a:pPr>
            <a:r>
              <a:rPr lang="en-US" sz="2999" b="true">
                <a:solidFill>
                  <a:srgbClr val="008113"/>
                </a:solidFill>
                <a:latin typeface="Montserrat Bold"/>
                <a:ea typeface="Montserrat Bold"/>
                <a:cs typeface="Montserrat Bold"/>
                <a:sym typeface="Montserrat Bold"/>
              </a:rPr>
              <a:t>Também dependem completamente do Senhor para o sustento e provisão.</a:t>
            </a:r>
          </a:p>
        </p:txBody>
      </p:sp>
      <p:grpSp>
        <p:nvGrpSpPr>
          <p:cNvPr name="Group 9" id="9"/>
          <p:cNvGrpSpPr/>
          <p:nvPr/>
        </p:nvGrpSpPr>
        <p:grpSpPr>
          <a:xfrm rot="0">
            <a:off x="8079901" y="4203692"/>
            <a:ext cx="9893662" cy="1161641"/>
            <a:chOff x="0" y="0"/>
            <a:chExt cx="3461296" cy="406400"/>
          </a:xfrm>
        </p:grpSpPr>
        <p:sp>
          <p:nvSpPr>
            <p:cNvPr name="Freeform 10" id="10"/>
            <p:cNvSpPr/>
            <p:nvPr/>
          </p:nvSpPr>
          <p:spPr>
            <a:xfrm flipH="false" flipV="false" rot="0">
              <a:off x="0" y="0"/>
              <a:ext cx="3461296" cy="406400"/>
            </a:xfrm>
            <a:custGeom>
              <a:avLst/>
              <a:gdLst/>
              <a:ahLst/>
              <a:cxnLst/>
              <a:rect r="r" b="b" t="t" l="l"/>
              <a:pathLst>
                <a:path h="406400" w="3461296">
                  <a:moveTo>
                    <a:pt x="3258096" y="0"/>
                  </a:moveTo>
                  <a:cubicBezTo>
                    <a:pt x="3370320" y="0"/>
                    <a:pt x="3461296" y="90976"/>
                    <a:pt x="3461296" y="203200"/>
                  </a:cubicBezTo>
                  <a:cubicBezTo>
                    <a:pt x="3461296" y="315424"/>
                    <a:pt x="3370320" y="406400"/>
                    <a:pt x="3258096" y="406400"/>
                  </a:cubicBezTo>
                  <a:lnTo>
                    <a:pt x="203200" y="406400"/>
                  </a:lnTo>
                  <a:cubicBezTo>
                    <a:pt x="90976" y="406400"/>
                    <a:pt x="0" y="315424"/>
                    <a:pt x="0" y="203200"/>
                  </a:cubicBezTo>
                  <a:cubicBezTo>
                    <a:pt x="0" y="90976"/>
                    <a:pt x="90976" y="0"/>
                    <a:pt x="203200" y="0"/>
                  </a:cubicBezTo>
                  <a:close/>
                </a:path>
              </a:pathLst>
            </a:custGeom>
            <a:solidFill>
              <a:srgbClr val="D9F4CD"/>
            </a:solidFill>
            <a:ln w="66675" cap="sq">
              <a:solidFill>
                <a:srgbClr val="008113"/>
              </a:solidFill>
              <a:prstDash val="solid"/>
              <a:miter/>
            </a:ln>
          </p:spPr>
        </p:sp>
        <p:sp>
          <p:nvSpPr>
            <p:cNvPr name="TextBox 11" id="11"/>
            <p:cNvSpPr txBox="true"/>
            <p:nvPr/>
          </p:nvSpPr>
          <p:spPr>
            <a:xfrm>
              <a:off x="0" y="-57150"/>
              <a:ext cx="3461296" cy="463550"/>
            </a:xfrm>
            <a:prstGeom prst="rect">
              <a:avLst/>
            </a:prstGeom>
          </p:spPr>
          <p:txBody>
            <a:bodyPr anchor="ctr" rtlCol="false" tIns="50800" lIns="50800" bIns="50800" rIns="50800"/>
            <a:lstStyle/>
            <a:p>
              <a:pPr algn="ctr">
                <a:lnSpc>
                  <a:spcPts val="2800"/>
                </a:lnSpc>
              </a:pPr>
            </a:p>
          </p:txBody>
        </p:sp>
      </p:grpSp>
      <p:sp>
        <p:nvSpPr>
          <p:cNvPr name="TextBox 12" id="12"/>
          <p:cNvSpPr txBox="true"/>
          <p:nvPr/>
        </p:nvSpPr>
        <p:spPr>
          <a:xfrm rot="0">
            <a:off x="8358092" y="4251112"/>
            <a:ext cx="9337280" cy="1019176"/>
          </a:xfrm>
          <a:prstGeom prst="rect">
            <a:avLst/>
          </a:prstGeom>
        </p:spPr>
        <p:txBody>
          <a:bodyPr anchor="t" rtlCol="false" tIns="0" lIns="0" bIns="0" rIns="0">
            <a:spAutoFit/>
          </a:bodyPr>
          <a:lstStyle/>
          <a:p>
            <a:pPr algn="ctr">
              <a:lnSpc>
                <a:spcPts val="4199"/>
              </a:lnSpc>
            </a:pPr>
            <a:r>
              <a:rPr lang="en-US" sz="2999" b="true">
                <a:solidFill>
                  <a:srgbClr val="008113"/>
                </a:solidFill>
                <a:latin typeface="Montserrat Bold"/>
                <a:ea typeface="Montserrat Bold"/>
                <a:cs typeface="Montserrat Bold"/>
                <a:sym typeface="Montserrat Bold"/>
              </a:rPr>
              <a:t>Entregam as primícias como demonstração da consciência de que toda a provisão vem Dele.</a:t>
            </a:r>
          </a:p>
        </p:txBody>
      </p:sp>
      <p:grpSp>
        <p:nvGrpSpPr>
          <p:cNvPr name="Group 13" id="13"/>
          <p:cNvGrpSpPr/>
          <p:nvPr/>
        </p:nvGrpSpPr>
        <p:grpSpPr>
          <a:xfrm rot="0">
            <a:off x="8079901" y="5670133"/>
            <a:ext cx="9893662" cy="1161641"/>
            <a:chOff x="0" y="0"/>
            <a:chExt cx="3461296" cy="406400"/>
          </a:xfrm>
        </p:grpSpPr>
        <p:sp>
          <p:nvSpPr>
            <p:cNvPr name="Freeform 14" id="14"/>
            <p:cNvSpPr/>
            <p:nvPr/>
          </p:nvSpPr>
          <p:spPr>
            <a:xfrm flipH="false" flipV="false" rot="0">
              <a:off x="0" y="0"/>
              <a:ext cx="3461296" cy="406400"/>
            </a:xfrm>
            <a:custGeom>
              <a:avLst/>
              <a:gdLst/>
              <a:ahLst/>
              <a:cxnLst/>
              <a:rect r="r" b="b" t="t" l="l"/>
              <a:pathLst>
                <a:path h="406400" w="3461296">
                  <a:moveTo>
                    <a:pt x="3258096" y="0"/>
                  </a:moveTo>
                  <a:cubicBezTo>
                    <a:pt x="3370320" y="0"/>
                    <a:pt x="3461296" y="90976"/>
                    <a:pt x="3461296" y="203200"/>
                  </a:cubicBezTo>
                  <a:cubicBezTo>
                    <a:pt x="3461296" y="315424"/>
                    <a:pt x="3370320" y="406400"/>
                    <a:pt x="3258096" y="406400"/>
                  </a:cubicBezTo>
                  <a:lnTo>
                    <a:pt x="203200" y="406400"/>
                  </a:lnTo>
                  <a:cubicBezTo>
                    <a:pt x="90976" y="406400"/>
                    <a:pt x="0" y="315424"/>
                    <a:pt x="0" y="203200"/>
                  </a:cubicBezTo>
                  <a:cubicBezTo>
                    <a:pt x="0" y="90976"/>
                    <a:pt x="90976" y="0"/>
                    <a:pt x="203200" y="0"/>
                  </a:cubicBezTo>
                  <a:close/>
                </a:path>
              </a:pathLst>
            </a:custGeom>
            <a:solidFill>
              <a:srgbClr val="D9F4CD"/>
            </a:solidFill>
            <a:ln w="57150" cap="sq">
              <a:solidFill>
                <a:srgbClr val="008113"/>
              </a:solidFill>
              <a:prstDash val="solid"/>
              <a:miter/>
            </a:ln>
          </p:spPr>
        </p:sp>
        <p:sp>
          <p:nvSpPr>
            <p:cNvPr name="TextBox 15" id="15"/>
            <p:cNvSpPr txBox="true"/>
            <p:nvPr/>
          </p:nvSpPr>
          <p:spPr>
            <a:xfrm>
              <a:off x="0" y="-57150"/>
              <a:ext cx="3461296" cy="463550"/>
            </a:xfrm>
            <a:prstGeom prst="rect">
              <a:avLst/>
            </a:prstGeom>
          </p:spPr>
          <p:txBody>
            <a:bodyPr anchor="ctr" rtlCol="false" tIns="50800" lIns="50800" bIns="50800" rIns="50800"/>
            <a:lstStyle/>
            <a:p>
              <a:pPr algn="ctr">
                <a:lnSpc>
                  <a:spcPts val="2800"/>
                </a:lnSpc>
              </a:pPr>
            </a:p>
          </p:txBody>
        </p:sp>
      </p:grpSp>
      <p:sp>
        <p:nvSpPr>
          <p:cNvPr name="TextBox 16" id="16"/>
          <p:cNvSpPr txBox="true"/>
          <p:nvPr/>
        </p:nvSpPr>
        <p:spPr>
          <a:xfrm rot="0">
            <a:off x="8412003" y="5717758"/>
            <a:ext cx="9337280" cy="1543051"/>
          </a:xfrm>
          <a:prstGeom prst="rect">
            <a:avLst/>
          </a:prstGeom>
        </p:spPr>
        <p:txBody>
          <a:bodyPr anchor="t" rtlCol="false" tIns="0" lIns="0" bIns="0" rIns="0">
            <a:spAutoFit/>
          </a:bodyPr>
          <a:lstStyle/>
          <a:p>
            <a:pPr algn="ctr">
              <a:lnSpc>
                <a:spcPts val="4199"/>
              </a:lnSpc>
            </a:pPr>
            <a:r>
              <a:rPr lang="en-US" b="true" sz="2999" i="true">
                <a:solidFill>
                  <a:srgbClr val="008113"/>
                </a:solidFill>
                <a:latin typeface="Montserrat Bold Italics"/>
                <a:ea typeface="Montserrat Bold Italics"/>
                <a:cs typeface="Montserrat Bold Italics"/>
                <a:sym typeface="Montserrat Bold Italics"/>
              </a:rPr>
              <a:t>Tudo é entregue para Deus e não para pessoas, com regularidade e constância.</a:t>
            </a:r>
          </a:p>
          <a:p>
            <a:pPr algn="ctr">
              <a:lnSpc>
                <a:spcPts val="4199"/>
              </a:lnSpc>
            </a:pPr>
          </a:p>
        </p:txBody>
      </p:sp>
      <p:grpSp>
        <p:nvGrpSpPr>
          <p:cNvPr name="Group 17" id="17"/>
          <p:cNvGrpSpPr/>
          <p:nvPr/>
        </p:nvGrpSpPr>
        <p:grpSpPr>
          <a:xfrm rot="0">
            <a:off x="8079901" y="7136574"/>
            <a:ext cx="9893662" cy="3041007"/>
            <a:chOff x="0" y="0"/>
            <a:chExt cx="3461296" cy="1063896"/>
          </a:xfrm>
        </p:grpSpPr>
        <p:sp>
          <p:nvSpPr>
            <p:cNvPr name="Freeform 18" id="18"/>
            <p:cNvSpPr/>
            <p:nvPr/>
          </p:nvSpPr>
          <p:spPr>
            <a:xfrm flipH="false" flipV="false" rot="0">
              <a:off x="0" y="0"/>
              <a:ext cx="3461296" cy="1063896"/>
            </a:xfrm>
            <a:custGeom>
              <a:avLst/>
              <a:gdLst/>
              <a:ahLst/>
              <a:cxnLst/>
              <a:rect r="r" b="b" t="t" l="l"/>
              <a:pathLst>
                <a:path h="1063896" w="3461296">
                  <a:moveTo>
                    <a:pt x="3258096" y="0"/>
                  </a:moveTo>
                  <a:cubicBezTo>
                    <a:pt x="3370320" y="0"/>
                    <a:pt x="3461296" y="238161"/>
                    <a:pt x="3461296" y="531948"/>
                  </a:cubicBezTo>
                  <a:cubicBezTo>
                    <a:pt x="3461296" y="825734"/>
                    <a:pt x="3370320" y="1063896"/>
                    <a:pt x="3258096" y="1063896"/>
                  </a:cubicBezTo>
                  <a:lnTo>
                    <a:pt x="203200" y="1063896"/>
                  </a:lnTo>
                  <a:cubicBezTo>
                    <a:pt x="90976" y="1063896"/>
                    <a:pt x="0" y="825734"/>
                    <a:pt x="0" y="531948"/>
                  </a:cubicBezTo>
                  <a:cubicBezTo>
                    <a:pt x="0" y="238161"/>
                    <a:pt x="90976" y="0"/>
                    <a:pt x="203200" y="0"/>
                  </a:cubicBezTo>
                  <a:close/>
                </a:path>
              </a:pathLst>
            </a:custGeom>
            <a:solidFill>
              <a:srgbClr val="FFFFFF"/>
            </a:solidFill>
            <a:ln w="57150" cap="sq">
              <a:solidFill>
                <a:srgbClr val="008113"/>
              </a:solidFill>
              <a:prstDash val="sysDot"/>
              <a:miter/>
            </a:ln>
          </p:spPr>
        </p:sp>
        <p:sp>
          <p:nvSpPr>
            <p:cNvPr name="TextBox 19" id="19"/>
            <p:cNvSpPr txBox="true"/>
            <p:nvPr/>
          </p:nvSpPr>
          <p:spPr>
            <a:xfrm>
              <a:off x="0" y="-57150"/>
              <a:ext cx="3461296" cy="1121046"/>
            </a:xfrm>
            <a:prstGeom prst="rect">
              <a:avLst/>
            </a:prstGeom>
          </p:spPr>
          <p:txBody>
            <a:bodyPr anchor="ctr" rtlCol="false" tIns="50800" lIns="50800" bIns="50800" rIns="50800"/>
            <a:lstStyle/>
            <a:p>
              <a:pPr algn="ctr">
                <a:lnSpc>
                  <a:spcPts val="2800"/>
                </a:lnSpc>
              </a:pPr>
            </a:p>
          </p:txBody>
        </p:sp>
      </p:grpSp>
      <p:sp>
        <p:nvSpPr>
          <p:cNvPr name="TextBox 20" id="20"/>
          <p:cNvSpPr txBox="true"/>
          <p:nvPr/>
        </p:nvSpPr>
        <p:spPr>
          <a:xfrm rot="0">
            <a:off x="8412003" y="7337865"/>
            <a:ext cx="9337280" cy="2590801"/>
          </a:xfrm>
          <a:prstGeom prst="rect">
            <a:avLst/>
          </a:prstGeom>
        </p:spPr>
        <p:txBody>
          <a:bodyPr anchor="t" rtlCol="false" tIns="0" lIns="0" bIns="0" rIns="0">
            <a:spAutoFit/>
          </a:bodyPr>
          <a:lstStyle/>
          <a:p>
            <a:pPr algn="ctr">
              <a:lnSpc>
                <a:spcPts val="4199"/>
              </a:lnSpc>
            </a:pPr>
            <a:r>
              <a:rPr lang="en-US" sz="2999" b="true">
                <a:solidFill>
                  <a:srgbClr val="008113"/>
                </a:solidFill>
                <a:latin typeface="Montserrat Bold"/>
                <a:ea typeface="Montserrat Bold"/>
                <a:cs typeface="Montserrat Bold"/>
                <a:sym typeface="Montserrat Bold"/>
              </a:rPr>
              <a:t>A mentalidade humana tem gerado uma falsa ilusão de que os que ficam não dependem financeiramente do Senhor, e ainda se sentem no direito de controlar os que vão!</a:t>
            </a:r>
          </a:p>
          <a:p>
            <a:pPr algn="ctr">
              <a:lnSpc>
                <a:spcPts val="4199"/>
              </a:lnSpc>
            </a:pPr>
            <a:r>
              <a:rPr lang="en-US" sz="2999" b="true">
                <a:solidFill>
                  <a:srgbClr val="008113"/>
                </a:solidFill>
                <a:latin typeface="Montserrat Bold"/>
                <a:ea typeface="Montserrat Bold"/>
                <a:cs typeface="Montserrat Bold"/>
                <a:sym typeface="Montserrat Bold"/>
              </a:rPr>
              <a:t>Mas, missões nos alinha à mente de Deus!</a:t>
            </a:r>
          </a:p>
        </p:txBody>
      </p:sp>
      <p:sp>
        <p:nvSpPr>
          <p:cNvPr name="TextBox 21" id="21"/>
          <p:cNvSpPr txBox="true"/>
          <p:nvPr/>
        </p:nvSpPr>
        <p:spPr>
          <a:xfrm rot="0">
            <a:off x="2219346" y="1441183"/>
            <a:ext cx="15039954" cy="1847799"/>
          </a:xfrm>
          <a:prstGeom prst="rect">
            <a:avLst/>
          </a:prstGeom>
        </p:spPr>
        <p:txBody>
          <a:bodyPr anchor="t" rtlCol="false" tIns="0" lIns="0" bIns="0" rIns="0">
            <a:spAutoFit/>
          </a:bodyPr>
          <a:lstStyle/>
          <a:p>
            <a:pPr algn="ctr">
              <a:lnSpc>
                <a:spcPts val="4265"/>
              </a:lnSpc>
            </a:pPr>
            <a:r>
              <a:rPr lang="en-US" sz="3709" i="true">
                <a:solidFill>
                  <a:srgbClr val="008113"/>
                </a:solidFill>
                <a:latin typeface="DM Serif Display Italics"/>
                <a:ea typeface="DM Serif Display Italics"/>
                <a:cs typeface="DM Serif Display Italics"/>
                <a:sym typeface="DM Serif Display Italics"/>
              </a:rPr>
              <a:t> “Não digam, pois, em seu coração: "A minha capacidade e a força das minhas mãos ajuntaram para mim toda esta riqueza".</a:t>
            </a:r>
          </a:p>
          <a:p>
            <a:pPr algn="ctr">
              <a:lnSpc>
                <a:spcPts val="6105"/>
              </a:lnSpc>
            </a:pPr>
          </a:p>
        </p:txBody>
      </p:sp>
      <p:sp>
        <p:nvSpPr>
          <p:cNvPr name="TextBox 22" id="22"/>
          <p:cNvSpPr txBox="true"/>
          <p:nvPr/>
        </p:nvSpPr>
        <p:spPr>
          <a:xfrm rot="0">
            <a:off x="2106514" y="8123677"/>
            <a:ext cx="4769445" cy="1019176"/>
          </a:xfrm>
          <a:prstGeom prst="rect">
            <a:avLst/>
          </a:prstGeom>
        </p:spPr>
        <p:txBody>
          <a:bodyPr anchor="t" rtlCol="false" tIns="0" lIns="0" bIns="0" rIns="0">
            <a:spAutoFit/>
          </a:bodyPr>
          <a:lstStyle/>
          <a:p>
            <a:pPr algn="ctr">
              <a:lnSpc>
                <a:spcPts val="4199"/>
              </a:lnSpc>
            </a:pPr>
            <a:r>
              <a:rPr lang="en-US" sz="2999" b="true">
                <a:solidFill>
                  <a:srgbClr val="008113"/>
                </a:solidFill>
                <a:latin typeface="Montserrat Bold"/>
                <a:ea typeface="Montserrat Bold"/>
                <a:cs typeface="Montserrat Bold"/>
                <a:sym typeface="Montserrat Bold"/>
              </a:rPr>
              <a:t>Ezequiel 44.30; Deuteronômio 8.11-18 </a:t>
            </a:r>
          </a:p>
        </p:txBody>
      </p:sp>
      <p:sp>
        <p:nvSpPr>
          <p:cNvPr name="Freeform 23" id="23"/>
          <p:cNvSpPr/>
          <p:nvPr/>
        </p:nvSpPr>
        <p:spPr>
          <a:xfrm flipH="false" flipV="false" rot="0">
            <a:off x="3932801" y="3020906"/>
            <a:ext cx="1116873" cy="1642460"/>
          </a:xfrm>
          <a:custGeom>
            <a:avLst/>
            <a:gdLst/>
            <a:ahLst/>
            <a:cxnLst/>
            <a:rect r="r" b="b" t="t" l="l"/>
            <a:pathLst>
              <a:path h="1642460" w="1116873">
                <a:moveTo>
                  <a:pt x="0" y="0"/>
                </a:moveTo>
                <a:lnTo>
                  <a:pt x="1116872" y="0"/>
                </a:lnTo>
                <a:lnTo>
                  <a:pt x="1116872" y="1642460"/>
                </a:lnTo>
                <a:lnTo>
                  <a:pt x="0" y="164246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24" id="24"/>
          <p:cNvSpPr txBox="true"/>
          <p:nvPr/>
        </p:nvSpPr>
        <p:spPr>
          <a:xfrm rot="0">
            <a:off x="3967041" y="312031"/>
            <a:ext cx="10958013" cy="1005691"/>
          </a:xfrm>
          <a:prstGeom prst="rect">
            <a:avLst/>
          </a:prstGeom>
        </p:spPr>
        <p:txBody>
          <a:bodyPr anchor="t" rtlCol="false" tIns="0" lIns="0" bIns="0" rIns="0">
            <a:spAutoFit/>
          </a:bodyPr>
          <a:lstStyle/>
          <a:p>
            <a:pPr algn="ctr">
              <a:lnSpc>
                <a:spcPts val="7908"/>
              </a:lnSpc>
            </a:pPr>
            <a:r>
              <a:rPr lang="en-US" sz="6876" i="true">
                <a:solidFill>
                  <a:srgbClr val="008113"/>
                </a:solidFill>
                <a:latin typeface="DM Serif Display Italics"/>
                <a:ea typeface="DM Serif Display Italics"/>
                <a:cs typeface="DM Serif Display Italics"/>
                <a:sym typeface="DM Serif Display Italics"/>
              </a:rPr>
              <a:t>Mente de Deus: </a:t>
            </a:r>
          </a:p>
        </p:txBody>
      </p:sp>
      <p:sp>
        <p:nvSpPr>
          <p:cNvPr name="Freeform 25" id="25"/>
          <p:cNvSpPr/>
          <p:nvPr/>
        </p:nvSpPr>
        <p:spPr>
          <a:xfrm flipH="false" flipV="false" rot="0">
            <a:off x="177757" y="232082"/>
            <a:ext cx="1985340" cy="1593236"/>
          </a:xfrm>
          <a:custGeom>
            <a:avLst/>
            <a:gdLst/>
            <a:ahLst/>
            <a:cxnLst/>
            <a:rect r="r" b="b" t="t" l="l"/>
            <a:pathLst>
              <a:path h="1593236" w="1985340">
                <a:moveTo>
                  <a:pt x="0" y="0"/>
                </a:moveTo>
                <a:lnTo>
                  <a:pt x="1985341" y="0"/>
                </a:lnTo>
                <a:lnTo>
                  <a:pt x="1985341" y="1593236"/>
                </a:lnTo>
                <a:lnTo>
                  <a:pt x="0" y="1593236"/>
                </a:lnTo>
                <a:lnTo>
                  <a:pt x="0" y="0"/>
                </a:lnTo>
                <a:close/>
              </a:path>
            </a:pathLst>
          </a:custGeom>
          <a:blipFill>
            <a:blip r:embed="rId7"/>
            <a:stretch>
              <a:fillRect l="0" t="0" r="0" b="0"/>
            </a:stretch>
          </a:blipFill>
        </p:spPr>
      </p:sp>
    </p:spTree>
  </p:cSld>
  <p:clrMapOvr>
    <a:masterClrMapping/>
  </p:clrMapOvr>
</p:sld>
</file>

<file path=ppt/slides/slide6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Freeform 3" id="3"/>
          <p:cNvSpPr/>
          <p:nvPr/>
        </p:nvSpPr>
        <p:spPr>
          <a:xfrm flipH="false" flipV="false" rot="0">
            <a:off x="1086665" y="2160301"/>
            <a:ext cx="6567728" cy="7207384"/>
          </a:xfrm>
          <a:custGeom>
            <a:avLst/>
            <a:gdLst/>
            <a:ahLst/>
            <a:cxnLst/>
            <a:rect r="r" b="b" t="t" l="l"/>
            <a:pathLst>
              <a:path h="7207384" w="6567728">
                <a:moveTo>
                  <a:pt x="0" y="0"/>
                </a:moveTo>
                <a:lnTo>
                  <a:pt x="6567728" y="0"/>
                </a:lnTo>
                <a:lnTo>
                  <a:pt x="6567728" y="7207383"/>
                </a:lnTo>
                <a:lnTo>
                  <a:pt x="0" y="720738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3820273" y="2781444"/>
            <a:ext cx="1100511" cy="1630386"/>
          </a:xfrm>
          <a:custGeom>
            <a:avLst/>
            <a:gdLst/>
            <a:ahLst/>
            <a:cxnLst/>
            <a:rect r="r" b="b" t="t" l="l"/>
            <a:pathLst>
              <a:path h="1630386" w="1100511">
                <a:moveTo>
                  <a:pt x="0" y="0"/>
                </a:moveTo>
                <a:lnTo>
                  <a:pt x="1100511" y="0"/>
                </a:lnTo>
                <a:lnTo>
                  <a:pt x="1100511" y="1630386"/>
                </a:lnTo>
                <a:lnTo>
                  <a:pt x="0" y="163038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5" id="5"/>
          <p:cNvSpPr txBox="true"/>
          <p:nvPr/>
        </p:nvSpPr>
        <p:spPr>
          <a:xfrm rot="0">
            <a:off x="1809567" y="4392442"/>
            <a:ext cx="5121924" cy="3788245"/>
          </a:xfrm>
          <a:prstGeom prst="rect">
            <a:avLst/>
          </a:prstGeom>
        </p:spPr>
        <p:txBody>
          <a:bodyPr anchor="t" rtlCol="false" tIns="0" lIns="0" bIns="0" rIns="0">
            <a:spAutoFit/>
          </a:bodyPr>
          <a:lstStyle/>
          <a:p>
            <a:pPr algn="ctr">
              <a:lnSpc>
                <a:spcPts val="9900"/>
              </a:lnSpc>
            </a:pPr>
            <a:r>
              <a:rPr lang="en-US" sz="8609" i="true">
                <a:solidFill>
                  <a:srgbClr val="008113"/>
                </a:solidFill>
                <a:latin typeface="DM Serif Display Italics"/>
                <a:ea typeface="DM Serif Display Italics"/>
                <a:cs typeface="DM Serif Display Italics"/>
                <a:sym typeface="DM Serif Display Italics"/>
              </a:rPr>
              <a:t>Chamados Para </a:t>
            </a:r>
          </a:p>
          <a:p>
            <a:pPr algn="ctr">
              <a:lnSpc>
                <a:spcPts val="9900"/>
              </a:lnSpc>
            </a:pPr>
            <a:r>
              <a:rPr lang="en-US" sz="8609" i="true">
                <a:solidFill>
                  <a:srgbClr val="008113"/>
                </a:solidFill>
                <a:latin typeface="DM Serif Display Italics"/>
                <a:ea typeface="DM Serif Display Italics"/>
                <a:cs typeface="DM Serif Display Italics"/>
                <a:sym typeface="DM Serif Display Italics"/>
              </a:rPr>
              <a:t>Mobiliza</a:t>
            </a:r>
            <a:r>
              <a:rPr lang="en-US" sz="8609">
                <a:solidFill>
                  <a:srgbClr val="008113"/>
                </a:solidFill>
                <a:latin typeface="DM Serif Display"/>
                <a:ea typeface="DM Serif Display"/>
                <a:cs typeface="DM Serif Display"/>
                <a:sym typeface="DM Serif Display"/>
              </a:rPr>
              <a:t>r</a:t>
            </a:r>
          </a:p>
        </p:txBody>
      </p:sp>
      <p:grpSp>
        <p:nvGrpSpPr>
          <p:cNvPr name="Group 6" id="6"/>
          <p:cNvGrpSpPr/>
          <p:nvPr/>
        </p:nvGrpSpPr>
        <p:grpSpPr>
          <a:xfrm rot="0">
            <a:off x="7860861" y="1825318"/>
            <a:ext cx="9599861" cy="6355369"/>
            <a:chOff x="0" y="0"/>
            <a:chExt cx="1474341" cy="976054"/>
          </a:xfrm>
        </p:grpSpPr>
        <p:sp>
          <p:nvSpPr>
            <p:cNvPr name="Freeform 7" id="7"/>
            <p:cNvSpPr/>
            <p:nvPr/>
          </p:nvSpPr>
          <p:spPr>
            <a:xfrm flipH="false" flipV="false" rot="0">
              <a:off x="0" y="0"/>
              <a:ext cx="1474341" cy="976054"/>
            </a:xfrm>
            <a:custGeom>
              <a:avLst/>
              <a:gdLst/>
              <a:ahLst/>
              <a:cxnLst/>
              <a:rect r="r" b="b" t="t" l="l"/>
              <a:pathLst>
                <a:path h="976054" w="1474341">
                  <a:moveTo>
                    <a:pt x="1271141" y="0"/>
                  </a:moveTo>
                  <a:cubicBezTo>
                    <a:pt x="1383365" y="0"/>
                    <a:pt x="1474341" y="218497"/>
                    <a:pt x="1474341" y="488027"/>
                  </a:cubicBezTo>
                  <a:cubicBezTo>
                    <a:pt x="1474341" y="757557"/>
                    <a:pt x="1383365" y="976054"/>
                    <a:pt x="1271141" y="976054"/>
                  </a:cubicBezTo>
                  <a:lnTo>
                    <a:pt x="203200" y="976054"/>
                  </a:lnTo>
                  <a:cubicBezTo>
                    <a:pt x="90976" y="976054"/>
                    <a:pt x="0" y="757557"/>
                    <a:pt x="0" y="488027"/>
                  </a:cubicBezTo>
                  <a:cubicBezTo>
                    <a:pt x="0" y="218497"/>
                    <a:pt x="90976" y="0"/>
                    <a:pt x="203200" y="0"/>
                  </a:cubicBezTo>
                  <a:close/>
                </a:path>
              </a:pathLst>
            </a:custGeom>
            <a:solidFill>
              <a:srgbClr val="F2FFE9"/>
            </a:solidFill>
            <a:ln w="66675" cap="sq">
              <a:solidFill>
                <a:srgbClr val="008113"/>
              </a:solidFill>
              <a:prstDash val="solid"/>
              <a:miter/>
            </a:ln>
          </p:spPr>
        </p:sp>
        <p:sp>
          <p:nvSpPr>
            <p:cNvPr name="TextBox 8" id="8"/>
            <p:cNvSpPr txBox="true"/>
            <p:nvPr/>
          </p:nvSpPr>
          <p:spPr>
            <a:xfrm>
              <a:off x="0" y="-57150"/>
              <a:ext cx="1474341" cy="1033204"/>
            </a:xfrm>
            <a:prstGeom prst="rect">
              <a:avLst/>
            </a:prstGeom>
          </p:spPr>
          <p:txBody>
            <a:bodyPr anchor="ctr" rtlCol="false" tIns="50800" lIns="50800" bIns="50800" rIns="50800"/>
            <a:lstStyle/>
            <a:p>
              <a:pPr algn="ctr">
                <a:lnSpc>
                  <a:spcPts val="2800"/>
                </a:lnSpc>
              </a:pPr>
            </a:p>
          </p:txBody>
        </p:sp>
      </p:grpSp>
      <p:sp>
        <p:nvSpPr>
          <p:cNvPr name="TextBox 9" id="9"/>
          <p:cNvSpPr txBox="true"/>
          <p:nvPr/>
        </p:nvSpPr>
        <p:spPr>
          <a:xfrm rot="0">
            <a:off x="8883127" y="2103151"/>
            <a:ext cx="7555330" cy="6158005"/>
          </a:xfrm>
          <a:prstGeom prst="rect">
            <a:avLst/>
          </a:prstGeom>
        </p:spPr>
        <p:txBody>
          <a:bodyPr anchor="t" rtlCol="false" tIns="0" lIns="0" bIns="0" rIns="0">
            <a:spAutoFit/>
          </a:bodyPr>
          <a:lstStyle/>
          <a:p>
            <a:pPr algn="ctr">
              <a:lnSpc>
                <a:spcPts val="4479"/>
              </a:lnSpc>
            </a:pPr>
            <a:r>
              <a:rPr lang="en-US" b="true" sz="3199" i="true">
                <a:solidFill>
                  <a:srgbClr val="008113"/>
                </a:solidFill>
                <a:latin typeface="Montserrat Bold Italics"/>
                <a:ea typeface="Montserrat Bold Italics"/>
                <a:cs typeface="Montserrat Bold Italics"/>
                <a:sym typeface="Montserrat Bold Italics"/>
              </a:rPr>
              <a:t>A Palavra de Deus é nosso manual para tudo na vida. Somente as convicções bíblicas podem tirar dos mobilizadores sentimentos errados que a mentalidade humana traz, como inferioridade, insegurança, vergonha, constrangimento, etc. </a:t>
            </a:r>
          </a:p>
          <a:p>
            <a:pPr algn="ctr">
              <a:lnSpc>
                <a:spcPts val="4479"/>
              </a:lnSpc>
            </a:pPr>
            <a:r>
              <a:rPr lang="en-US" b="true" sz="3199" i="true">
                <a:solidFill>
                  <a:srgbClr val="008113"/>
                </a:solidFill>
                <a:latin typeface="Montserrat Bold Italics"/>
                <a:ea typeface="Montserrat Bold Italics"/>
                <a:cs typeface="Montserrat Bold Italics"/>
                <a:sym typeface="Montserrat Bold Italics"/>
              </a:rPr>
              <a:t>Nossa missão é formar uma geração com a mente de Cristo!</a:t>
            </a:r>
          </a:p>
          <a:p>
            <a:pPr algn="ctr">
              <a:lnSpc>
                <a:spcPts val="4479"/>
              </a:lnSpc>
            </a:pPr>
          </a:p>
        </p:txBody>
      </p:sp>
      <p:grpSp>
        <p:nvGrpSpPr>
          <p:cNvPr name="Group 10" id="10"/>
          <p:cNvGrpSpPr/>
          <p:nvPr/>
        </p:nvGrpSpPr>
        <p:grpSpPr>
          <a:xfrm rot="0">
            <a:off x="8791085" y="7822132"/>
            <a:ext cx="7927357" cy="1436168"/>
            <a:chOff x="0" y="0"/>
            <a:chExt cx="3266959" cy="591862"/>
          </a:xfrm>
        </p:grpSpPr>
        <p:sp>
          <p:nvSpPr>
            <p:cNvPr name="Freeform 11" id="11"/>
            <p:cNvSpPr/>
            <p:nvPr/>
          </p:nvSpPr>
          <p:spPr>
            <a:xfrm flipH="false" flipV="false" rot="0">
              <a:off x="0" y="0"/>
              <a:ext cx="3266959" cy="591862"/>
            </a:xfrm>
            <a:custGeom>
              <a:avLst/>
              <a:gdLst/>
              <a:ahLst/>
              <a:cxnLst/>
              <a:rect r="r" b="b" t="t" l="l"/>
              <a:pathLst>
                <a:path h="591862" w="3266959">
                  <a:moveTo>
                    <a:pt x="3063759" y="0"/>
                  </a:moveTo>
                  <a:cubicBezTo>
                    <a:pt x="3175983" y="0"/>
                    <a:pt x="3266959" y="132493"/>
                    <a:pt x="3266959" y="295931"/>
                  </a:cubicBezTo>
                  <a:cubicBezTo>
                    <a:pt x="3266959" y="459369"/>
                    <a:pt x="3175983" y="591862"/>
                    <a:pt x="3063759" y="591862"/>
                  </a:cubicBezTo>
                  <a:lnTo>
                    <a:pt x="203200" y="591862"/>
                  </a:lnTo>
                  <a:cubicBezTo>
                    <a:pt x="90976" y="591862"/>
                    <a:pt x="0" y="459369"/>
                    <a:pt x="0" y="295931"/>
                  </a:cubicBezTo>
                  <a:cubicBezTo>
                    <a:pt x="0" y="132493"/>
                    <a:pt x="90976" y="0"/>
                    <a:pt x="203200" y="0"/>
                  </a:cubicBezTo>
                  <a:close/>
                </a:path>
              </a:pathLst>
            </a:custGeom>
            <a:solidFill>
              <a:srgbClr val="28491A"/>
            </a:solidFill>
          </p:spPr>
        </p:sp>
        <p:sp>
          <p:nvSpPr>
            <p:cNvPr name="TextBox 12" id="12"/>
            <p:cNvSpPr txBox="true"/>
            <p:nvPr/>
          </p:nvSpPr>
          <p:spPr>
            <a:xfrm>
              <a:off x="0" y="-57150"/>
              <a:ext cx="3266959" cy="649012"/>
            </a:xfrm>
            <a:prstGeom prst="rect">
              <a:avLst/>
            </a:prstGeom>
          </p:spPr>
          <p:txBody>
            <a:bodyPr anchor="ctr" rtlCol="false" tIns="50800" lIns="50800" bIns="50800" rIns="50800"/>
            <a:lstStyle/>
            <a:p>
              <a:pPr algn="ctr">
                <a:lnSpc>
                  <a:spcPts val="2800"/>
                </a:lnSpc>
              </a:pPr>
            </a:p>
          </p:txBody>
        </p:sp>
      </p:grpSp>
      <p:sp>
        <p:nvSpPr>
          <p:cNvPr name="TextBox 13" id="13"/>
          <p:cNvSpPr txBox="true"/>
          <p:nvPr/>
        </p:nvSpPr>
        <p:spPr>
          <a:xfrm rot="0">
            <a:off x="8977098" y="8145843"/>
            <a:ext cx="7555330" cy="712546"/>
          </a:xfrm>
          <a:prstGeom prst="rect">
            <a:avLst/>
          </a:prstGeom>
        </p:spPr>
        <p:txBody>
          <a:bodyPr anchor="t" rtlCol="false" tIns="0" lIns="0" bIns="0" rIns="0">
            <a:spAutoFit/>
          </a:bodyPr>
          <a:lstStyle/>
          <a:p>
            <a:pPr algn="ctr">
              <a:lnSpc>
                <a:spcPts val="5879"/>
              </a:lnSpc>
            </a:pPr>
            <a:r>
              <a:rPr lang="en-US" b="true" sz="4199" i="true">
                <a:solidFill>
                  <a:srgbClr val="F2FFE9"/>
                </a:solidFill>
                <a:latin typeface="Montserrat Bold Italics"/>
                <a:ea typeface="Montserrat Bold Italics"/>
                <a:cs typeface="Montserrat Bold Italics"/>
                <a:sym typeface="Montserrat Bold Italics"/>
              </a:rPr>
              <a:t>FORMAÇÃO DE LÍDERES</a:t>
            </a:r>
          </a:p>
        </p:txBody>
      </p:sp>
      <p:sp>
        <p:nvSpPr>
          <p:cNvPr name="TextBox 14" id="14"/>
          <p:cNvSpPr txBox="true"/>
          <p:nvPr/>
        </p:nvSpPr>
        <p:spPr>
          <a:xfrm rot="0">
            <a:off x="3820273" y="378975"/>
            <a:ext cx="10958013" cy="1005691"/>
          </a:xfrm>
          <a:prstGeom prst="rect">
            <a:avLst/>
          </a:prstGeom>
        </p:spPr>
        <p:txBody>
          <a:bodyPr anchor="t" rtlCol="false" tIns="0" lIns="0" bIns="0" rIns="0">
            <a:spAutoFit/>
          </a:bodyPr>
          <a:lstStyle/>
          <a:p>
            <a:pPr algn="ctr">
              <a:lnSpc>
                <a:spcPts val="7908"/>
              </a:lnSpc>
            </a:pPr>
            <a:r>
              <a:rPr lang="en-US" sz="6876" i="true">
                <a:solidFill>
                  <a:srgbClr val="008113"/>
                </a:solidFill>
                <a:latin typeface="DM Serif Display Italics"/>
                <a:ea typeface="DM Serif Display Italics"/>
                <a:cs typeface="DM Serif Display Italics"/>
                <a:sym typeface="DM Serif Display Italics"/>
              </a:rPr>
              <a:t>Mente de Deus: </a:t>
            </a:r>
          </a:p>
        </p:txBody>
      </p:sp>
      <p:sp>
        <p:nvSpPr>
          <p:cNvPr name="Freeform 15" id="15"/>
          <p:cNvSpPr/>
          <p:nvPr/>
        </p:nvSpPr>
        <p:spPr>
          <a:xfrm flipH="false" flipV="false" rot="0">
            <a:off x="177757" y="232082"/>
            <a:ext cx="1985340" cy="1593236"/>
          </a:xfrm>
          <a:custGeom>
            <a:avLst/>
            <a:gdLst/>
            <a:ahLst/>
            <a:cxnLst/>
            <a:rect r="r" b="b" t="t" l="l"/>
            <a:pathLst>
              <a:path h="1593236" w="1985340">
                <a:moveTo>
                  <a:pt x="0" y="0"/>
                </a:moveTo>
                <a:lnTo>
                  <a:pt x="1985341" y="0"/>
                </a:lnTo>
                <a:lnTo>
                  <a:pt x="1985341" y="1593236"/>
                </a:lnTo>
                <a:lnTo>
                  <a:pt x="0" y="1593236"/>
                </a:lnTo>
                <a:lnTo>
                  <a:pt x="0" y="0"/>
                </a:lnTo>
                <a:close/>
              </a:path>
            </a:pathLst>
          </a:custGeom>
          <a:blipFill>
            <a:blip r:embed="rId7"/>
            <a:stretch>
              <a:fillRect l="0" t="0" r="0" b="0"/>
            </a:stretch>
          </a:blipFill>
        </p:spPr>
      </p:sp>
    </p:spTree>
  </p:cSld>
  <p:clrMapOvr>
    <a:masterClrMapping/>
  </p:clrMapOvr>
</p:sld>
</file>

<file path=ppt/slides/slide6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grpSp>
        <p:nvGrpSpPr>
          <p:cNvPr name="Group 3" id="3"/>
          <p:cNvGrpSpPr/>
          <p:nvPr/>
        </p:nvGrpSpPr>
        <p:grpSpPr>
          <a:xfrm rot="0">
            <a:off x="2958030" y="4826165"/>
            <a:ext cx="13166063" cy="4432135"/>
            <a:chOff x="0" y="0"/>
            <a:chExt cx="3266959" cy="1099767"/>
          </a:xfrm>
        </p:grpSpPr>
        <p:sp>
          <p:nvSpPr>
            <p:cNvPr name="Freeform 4" id="4"/>
            <p:cNvSpPr/>
            <p:nvPr/>
          </p:nvSpPr>
          <p:spPr>
            <a:xfrm flipH="false" flipV="false" rot="0">
              <a:off x="0" y="0"/>
              <a:ext cx="3266959" cy="1099767"/>
            </a:xfrm>
            <a:custGeom>
              <a:avLst/>
              <a:gdLst/>
              <a:ahLst/>
              <a:cxnLst/>
              <a:rect r="r" b="b" t="t" l="l"/>
              <a:pathLst>
                <a:path h="1099767" w="3266959">
                  <a:moveTo>
                    <a:pt x="3063759" y="0"/>
                  </a:moveTo>
                  <a:cubicBezTo>
                    <a:pt x="3175983" y="0"/>
                    <a:pt x="3266959" y="246191"/>
                    <a:pt x="3266959" y="549883"/>
                  </a:cubicBezTo>
                  <a:cubicBezTo>
                    <a:pt x="3266959" y="853576"/>
                    <a:pt x="3175983" y="1099767"/>
                    <a:pt x="3063759" y="1099767"/>
                  </a:cubicBezTo>
                  <a:lnTo>
                    <a:pt x="203200" y="1099767"/>
                  </a:lnTo>
                  <a:cubicBezTo>
                    <a:pt x="90976" y="1099767"/>
                    <a:pt x="0" y="853576"/>
                    <a:pt x="0" y="549883"/>
                  </a:cubicBezTo>
                  <a:cubicBezTo>
                    <a:pt x="0" y="246191"/>
                    <a:pt x="90976" y="0"/>
                    <a:pt x="203200" y="0"/>
                  </a:cubicBezTo>
                  <a:close/>
                </a:path>
              </a:pathLst>
            </a:custGeom>
            <a:solidFill>
              <a:srgbClr val="003D20"/>
            </a:solidFill>
            <a:ln cap="sq">
              <a:noFill/>
              <a:prstDash val="solid"/>
              <a:miter/>
            </a:ln>
          </p:spPr>
        </p:sp>
        <p:sp>
          <p:nvSpPr>
            <p:cNvPr name="TextBox 5" id="5"/>
            <p:cNvSpPr txBox="true"/>
            <p:nvPr/>
          </p:nvSpPr>
          <p:spPr>
            <a:xfrm>
              <a:off x="0" y="-57150"/>
              <a:ext cx="3266959" cy="1156917"/>
            </a:xfrm>
            <a:prstGeom prst="rect">
              <a:avLst/>
            </a:prstGeom>
          </p:spPr>
          <p:txBody>
            <a:bodyPr anchor="ctr" rtlCol="false" tIns="50800" lIns="50800" bIns="50800" rIns="50800"/>
            <a:lstStyle/>
            <a:p>
              <a:pPr algn="ctr">
                <a:lnSpc>
                  <a:spcPts val="2800"/>
                </a:lnSpc>
              </a:pPr>
            </a:p>
          </p:txBody>
        </p:sp>
      </p:grpSp>
      <p:sp>
        <p:nvSpPr>
          <p:cNvPr name="TextBox 6" id="6"/>
          <p:cNvSpPr txBox="true"/>
          <p:nvPr/>
        </p:nvSpPr>
        <p:spPr>
          <a:xfrm rot="0">
            <a:off x="3544392" y="5350856"/>
            <a:ext cx="11310789" cy="3124091"/>
          </a:xfrm>
          <a:prstGeom prst="rect">
            <a:avLst/>
          </a:prstGeom>
        </p:spPr>
        <p:txBody>
          <a:bodyPr anchor="t" rtlCol="false" tIns="0" lIns="0" bIns="0" rIns="0">
            <a:spAutoFit/>
          </a:bodyPr>
          <a:lstStyle/>
          <a:p>
            <a:pPr algn="ctr">
              <a:lnSpc>
                <a:spcPts val="8399"/>
              </a:lnSpc>
            </a:pPr>
            <a:r>
              <a:rPr lang="en-US" b="true" sz="5999" i="true">
                <a:solidFill>
                  <a:srgbClr val="F2FFE9"/>
                </a:solidFill>
                <a:latin typeface="Montserrat Bold Italics"/>
                <a:ea typeface="Montserrat Bold Italics"/>
                <a:cs typeface="Montserrat Bold Italics"/>
                <a:sym typeface="Montserrat Bold Italics"/>
              </a:rPr>
              <a:t>Aprendemos 6 preciosas lições sobre mobilização com Neemias:</a:t>
            </a:r>
          </a:p>
        </p:txBody>
      </p:sp>
      <p:sp>
        <p:nvSpPr>
          <p:cNvPr name="TextBox 7" id="7"/>
          <p:cNvSpPr txBox="true"/>
          <p:nvPr/>
        </p:nvSpPr>
        <p:spPr>
          <a:xfrm rot="0">
            <a:off x="1096471" y="1486454"/>
            <a:ext cx="16095058" cy="2930588"/>
          </a:xfrm>
          <a:prstGeom prst="rect">
            <a:avLst/>
          </a:prstGeom>
        </p:spPr>
        <p:txBody>
          <a:bodyPr anchor="t" rtlCol="false" tIns="0" lIns="0" bIns="0" rIns="0">
            <a:spAutoFit/>
          </a:bodyPr>
          <a:lstStyle/>
          <a:p>
            <a:pPr algn="ctr">
              <a:lnSpc>
                <a:spcPts val="11484"/>
              </a:lnSpc>
            </a:pPr>
            <a:r>
              <a:rPr lang="en-US" sz="9986" i="true">
                <a:solidFill>
                  <a:srgbClr val="008113"/>
                </a:solidFill>
                <a:latin typeface="DM Serif Display Italics"/>
                <a:ea typeface="DM Serif Display Italics"/>
                <a:cs typeface="DM Serif Display Italics"/>
                <a:sym typeface="DM Serif Display Italics"/>
              </a:rPr>
              <a:t>Neemias nos dá uma aula </a:t>
            </a:r>
          </a:p>
          <a:p>
            <a:pPr algn="ctr">
              <a:lnSpc>
                <a:spcPts val="11484"/>
              </a:lnSpc>
            </a:pPr>
            <a:r>
              <a:rPr lang="en-US" sz="9986" i="true">
                <a:solidFill>
                  <a:srgbClr val="008113"/>
                </a:solidFill>
                <a:latin typeface="DM Serif Display Italics"/>
                <a:ea typeface="DM Serif Display Italics"/>
                <a:cs typeface="DM Serif Display Italics"/>
                <a:sym typeface="DM Serif Display Italics"/>
              </a:rPr>
              <a:t>de como mobilizar!</a:t>
            </a:r>
          </a:p>
        </p:txBody>
      </p:sp>
      <p:sp>
        <p:nvSpPr>
          <p:cNvPr name="Freeform 8" id="8"/>
          <p:cNvSpPr/>
          <p:nvPr/>
        </p:nvSpPr>
        <p:spPr>
          <a:xfrm flipH="false" flipV="false" rot="0">
            <a:off x="177757" y="232082"/>
            <a:ext cx="1985340" cy="1593236"/>
          </a:xfrm>
          <a:custGeom>
            <a:avLst/>
            <a:gdLst/>
            <a:ahLst/>
            <a:cxnLst/>
            <a:rect r="r" b="b" t="t" l="l"/>
            <a:pathLst>
              <a:path h="1593236" w="1985340">
                <a:moveTo>
                  <a:pt x="0" y="0"/>
                </a:moveTo>
                <a:lnTo>
                  <a:pt x="1985341" y="0"/>
                </a:lnTo>
                <a:lnTo>
                  <a:pt x="1985341" y="1593236"/>
                </a:lnTo>
                <a:lnTo>
                  <a:pt x="0" y="1593236"/>
                </a:lnTo>
                <a:lnTo>
                  <a:pt x="0" y="0"/>
                </a:lnTo>
                <a:close/>
              </a:path>
            </a:pathLst>
          </a:custGeom>
          <a:blipFill>
            <a:blip r:embed="rId3"/>
            <a:stretch>
              <a:fillRect l="0" t="0" r="0" b="0"/>
            </a:stretch>
          </a:blipFill>
        </p:spPr>
      </p:sp>
    </p:spTree>
  </p:cSld>
  <p:clrMapOvr>
    <a:masterClrMapping/>
  </p:clrMapOvr>
</p:sld>
</file>

<file path=ppt/slides/slide6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Freeform 3" id="3"/>
          <p:cNvSpPr/>
          <p:nvPr/>
        </p:nvSpPr>
        <p:spPr>
          <a:xfrm flipH="false" flipV="false" rot="0">
            <a:off x="588418" y="3476380"/>
            <a:ext cx="2609571" cy="3999343"/>
          </a:xfrm>
          <a:custGeom>
            <a:avLst/>
            <a:gdLst/>
            <a:ahLst/>
            <a:cxnLst/>
            <a:rect r="r" b="b" t="t" l="l"/>
            <a:pathLst>
              <a:path h="3999343" w="2609571">
                <a:moveTo>
                  <a:pt x="0" y="0"/>
                </a:moveTo>
                <a:lnTo>
                  <a:pt x="2609571" y="0"/>
                </a:lnTo>
                <a:lnTo>
                  <a:pt x="2609571" y="3999342"/>
                </a:lnTo>
                <a:lnTo>
                  <a:pt x="0" y="3999342"/>
                </a:lnTo>
                <a:lnTo>
                  <a:pt x="0" y="0"/>
                </a:lnTo>
                <a:close/>
              </a:path>
            </a:pathLst>
          </a:custGeom>
          <a:blipFill>
            <a:blip r:embed="rId3"/>
            <a:stretch>
              <a:fillRect l="0" t="0" r="0" b="0"/>
            </a:stretch>
          </a:blipFill>
        </p:spPr>
      </p:sp>
      <p:sp>
        <p:nvSpPr>
          <p:cNvPr name="TextBox 4" id="4"/>
          <p:cNvSpPr txBox="true"/>
          <p:nvPr/>
        </p:nvSpPr>
        <p:spPr>
          <a:xfrm rot="0">
            <a:off x="1466265" y="773952"/>
            <a:ext cx="9203049" cy="2074039"/>
          </a:xfrm>
          <a:prstGeom prst="rect">
            <a:avLst/>
          </a:prstGeom>
        </p:spPr>
        <p:txBody>
          <a:bodyPr anchor="t" rtlCol="false" tIns="0" lIns="0" bIns="0" rIns="0">
            <a:spAutoFit/>
          </a:bodyPr>
          <a:lstStyle/>
          <a:p>
            <a:pPr algn="ctr">
              <a:lnSpc>
                <a:spcPts val="8161"/>
              </a:lnSpc>
            </a:pPr>
            <a:r>
              <a:rPr lang="en-US" sz="7096" i="true">
                <a:solidFill>
                  <a:srgbClr val="008113"/>
                </a:solidFill>
                <a:latin typeface="DM Serif Display Italics"/>
                <a:ea typeface="DM Serif Display Italics"/>
                <a:cs typeface="DM Serif Display Italics"/>
                <a:sym typeface="DM Serif Display Italics"/>
              </a:rPr>
              <a:t>Lições que aprendemos com Neemias:</a:t>
            </a:r>
          </a:p>
        </p:txBody>
      </p:sp>
      <p:grpSp>
        <p:nvGrpSpPr>
          <p:cNvPr name="Group 5" id="5"/>
          <p:cNvGrpSpPr/>
          <p:nvPr/>
        </p:nvGrpSpPr>
        <p:grpSpPr>
          <a:xfrm rot="0">
            <a:off x="3502789" y="4269806"/>
            <a:ext cx="7166526" cy="2412491"/>
            <a:chOff x="0" y="0"/>
            <a:chExt cx="3266959" cy="1099767"/>
          </a:xfrm>
        </p:grpSpPr>
        <p:sp>
          <p:nvSpPr>
            <p:cNvPr name="Freeform 6" id="6"/>
            <p:cNvSpPr/>
            <p:nvPr/>
          </p:nvSpPr>
          <p:spPr>
            <a:xfrm flipH="false" flipV="false" rot="0">
              <a:off x="0" y="0"/>
              <a:ext cx="3266959" cy="1099767"/>
            </a:xfrm>
            <a:custGeom>
              <a:avLst/>
              <a:gdLst/>
              <a:ahLst/>
              <a:cxnLst/>
              <a:rect r="r" b="b" t="t" l="l"/>
              <a:pathLst>
                <a:path h="1099767" w="3266959">
                  <a:moveTo>
                    <a:pt x="3063759" y="0"/>
                  </a:moveTo>
                  <a:cubicBezTo>
                    <a:pt x="3175983" y="0"/>
                    <a:pt x="3266959" y="246191"/>
                    <a:pt x="3266959" y="549883"/>
                  </a:cubicBezTo>
                  <a:cubicBezTo>
                    <a:pt x="3266959" y="853576"/>
                    <a:pt x="3175983" y="1099767"/>
                    <a:pt x="3063759" y="1099767"/>
                  </a:cubicBezTo>
                  <a:lnTo>
                    <a:pt x="203200" y="1099767"/>
                  </a:lnTo>
                  <a:cubicBezTo>
                    <a:pt x="90976" y="1099767"/>
                    <a:pt x="0" y="853576"/>
                    <a:pt x="0" y="549883"/>
                  </a:cubicBezTo>
                  <a:cubicBezTo>
                    <a:pt x="0" y="246191"/>
                    <a:pt x="90976" y="0"/>
                    <a:pt x="203200" y="0"/>
                  </a:cubicBezTo>
                  <a:close/>
                </a:path>
              </a:pathLst>
            </a:custGeom>
            <a:solidFill>
              <a:srgbClr val="F2FFE9"/>
            </a:solidFill>
            <a:ln w="57150" cap="sq">
              <a:solidFill>
                <a:srgbClr val="008113"/>
              </a:solidFill>
              <a:prstDash val="solid"/>
              <a:miter/>
            </a:ln>
          </p:spPr>
        </p:sp>
        <p:sp>
          <p:nvSpPr>
            <p:cNvPr name="TextBox 7" id="7"/>
            <p:cNvSpPr txBox="true"/>
            <p:nvPr/>
          </p:nvSpPr>
          <p:spPr>
            <a:xfrm>
              <a:off x="0" y="-57150"/>
              <a:ext cx="3266959" cy="1156917"/>
            </a:xfrm>
            <a:prstGeom prst="rect">
              <a:avLst/>
            </a:prstGeom>
          </p:spPr>
          <p:txBody>
            <a:bodyPr anchor="ctr" rtlCol="false" tIns="50800" lIns="50800" bIns="50800" rIns="50800"/>
            <a:lstStyle/>
            <a:p>
              <a:pPr algn="ctr">
                <a:lnSpc>
                  <a:spcPts val="2800"/>
                </a:lnSpc>
              </a:pPr>
            </a:p>
          </p:txBody>
        </p:sp>
      </p:grpSp>
      <p:sp>
        <p:nvSpPr>
          <p:cNvPr name="TextBox 8" id="8"/>
          <p:cNvSpPr txBox="true"/>
          <p:nvPr/>
        </p:nvSpPr>
        <p:spPr>
          <a:xfrm rot="0">
            <a:off x="4387240" y="4382473"/>
            <a:ext cx="5608265" cy="2094263"/>
          </a:xfrm>
          <a:prstGeom prst="rect">
            <a:avLst/>
          </a:prstGeom>
        </p:spPr>
        <p:txBody>
          <a:bodyPr anchor="t" rtlCol="false" tIns="0" lIns="0" bIns="0" rIns="0">
            <a:spAutoFit/>
          </a:bodyPr>
          <a:lstStyle/>
          <a:p>
            <a:pPr algn="ctr">
              <a:lnSpc>
                <a:spcPts val="8459"/>
              </a:lnSpc>
            </a:pPr>
            <a:r>
              <a:rPr lang="en-US" sz="6042" b="true">
                <a:solidFill>
                  <a:srgbClr val="008113"/>
                </a:solidFill>
                <a:latin typeface="Montserrat Bold"/>
                <a:ea typeface="Montserrat Bold"/>
                <a:cs typeface="Montserrat Bold"/>
                <a:sym typeface="Montserrat Bold"/>
              </a:rPr>
              <a:t>Dependência e Coragem</a:t>
            </a:r>
          </a:p>
        </p:txBody>
      </p:sp>
      <p:grpSp>
        <p:nvGrpSpPr>
          <p:cNvPr name="Group 9" id="9"/>
          <p:cNvGrpSpPr/>
          <p:nvPr/>
        </p:nvGrpSpPr>
        <p:grpSpPr>
          <a:xfrm rot="0">
            <a:off x="11184757" y="2507582"/>
            <a:ext cx="6556126" cy="2207010"/>
            <a:chOff x="0" y="0"/>
            <a:chExt cx="3266959" cy="1099767"/>
          </a:xfrm>
        </p:grpSpPr>
        <p:sp>
          <p:nvSpPr>
            <p:cNvPr name="Freeform 10" id="10"/>
            <p:cNvSpPr/>
            <p:nvPr/>
          </p:nvSpPr>
          <p:spPr>
            <a:xfrm flipH="false" flipV="false" rot="0">
              <a:off x="0" y="0"/>
              <a:ext cx="3266959" cy="1099767"/>
            </a:xfrm>
            <a:custGeom>
              <a:avLst/>
              <a:gdLst/>
              <a:ahLst/>
              <a:cxnLst/>
              <a:rect r="r" b="b" t="t" l="l"/>
              <a:pathLst>
                <a:path h="1099767" w="3266959">
                  <a:moveTo>
                    <a:pt x="3063759" y="0"/>
                  </a:moveTo>
                  <a:cubicBezTo>
                    <a:pt x="3175983" y="0"/>
                    <a:pt x="3266959" y="246191"/>
                    <a:pt x="3266959" y="549883"/>
                  </a:cubicBezTo>
                  <a:cubicBezTo>
                    <a:pt x="3266959" y="853576"/>
                    <a:pt x="3175983" y="1099767"/>
                    <a:pt x="3063759" y="1099767"/>
                  </a:cubicBezTo>
                  <a:lnTo>
                    <a:pt x="203200" y="1099767"/>
                  </a:lnTo>
                  <a:cubicBezTo>
                    <a:pt x="90976" y="1099767"/>
                    <a:pt x="0" y="853576"/>
                    <a:pt x="0" y="549883"/>
                  </a:cubicBezTo>
                  <a:cubicBezTo>
                    <a:pt x="0" y="246191"/>
                    <a:pt x="90976" y="0"/>
                    <a:pt x="203200" y="0"/>
                  </a:cubicBezTo>
                  <a:close/>
                </a:path>
              </a:pathLst>
            </a:custGeom>
            <a:solidFill>
              <a:srgbClr val="70A943"/>
            </a:solidFill>
            <a:ln w="38100" cap="sq">
              <a:solidFill>
                <a:srgbClr val="008113"/>
              </a:solidFill>
              <a:prstDash val="solid"/>
              <a:miter/>
            </a:ln>
          </p:spPr>
        </p:sp>
        <p:sp>
          <p:nvSpPr>
            <p:cNvPr name="TextBox 11" id="11"/>
            <p:cNvSpPr txBox="true"/>
            <p:nvPr/>
          </p:nvSpPr>
          <p:spPr>
            <a:xfrm>
              <a:off x="0" y="-57150"/>
              <a:ext cx="3266959" cy="1156917"/>
            </a:xfrm>
            <a:prstGeom prst="rect">
              <a:avLst/>
            </a:prstGeom>
          </p:spPr>
          <p:txBody>
            <a:bodyPr anchor="ctr" rtlCol="false" tIns="50800" lIns="50800" bIns="50800" rIns="50800"/>
            <a:lstStyle/>
            <a:p>
              <a:pPr algn="ctr">
                <a:lnSpc>
                  <a:spcPts val="2800"/>
                </a:lnSpc>
              </a:pPr>
            </a:p>
          </p:txBody>
        </p:sp>
      </p:grpSp>
      <p:sp>
        <p:nvSpPr>
          <p:cNvPr name="TextBox 12" id="12"/>
          <p:cNvSpPr txBox="true"/>
          <p:nvPr/>
        </p:nvSpPr>
        <p:spPr>
          <a:xfrm rot="0">
            <a:off x="11275387" y="2619886"/>
            <a:ext cx="6224599" cy="1916869"/>
          </a:xfrm>
          <a:prstGeom prst="rect">
            <a:avLst/>
          </a:prstGeom>
        </p:spPr>
        <p:txBody>
          <a:bodyPr anchor="t" rtlCol="false" tIns="0" lIns="0" bIns="0" rIns="0">
            <a:spAutoFit/>
          </a:bodyPr>
          <a:lstStyle/>
          <a:p>
            <a:pPr algn="ctr">
              <a:lnSpc>
                <a:spcPts val="5133"/>
              </a:lnSpc>
            </a:pPr>
            <a:r>
              <a:rPr lang="en-US" sz="3666" i="true">
                <a:solidFill>
                  <a:srgbClr val="FFFFFF"/>
                </a:solidFill>
                <a:latin typeface="Montserrat Italics"/>
                <a:ea typeface="Montserrat Italics"/>
                <a:cs typeface="Montserrat Italics"/>
                <a:sym typeface="Montserrat Italics"/>
              </a:rPr>
              <a:t>Neemias sabia quem era o provedor do dinheiro e da vida. (Ne 2.4) </a:t>
            </a:r>
          </a:p>
        </p:txBody>
      </p:sp>
      <p:grpSp>
        <p:nvGrpSpPr>
          <p:cNvPr name="Group 13" id="13"/>
          <p:cNvGrpSpPr/>
          <p:nvPr/>
        </p:nvGrpSpPr>
        <p:grpSpPr>
          <a:xfrm rot="0">
            <a:off x="11184757" y="5167902"/>
            <a:ext cx="6556126" cy="2388089"/>
            <a:chOff x="0" y="0"/>
            <a:chExt cx="3266959" cy="1190000"/>
          </a:xfrm>
        </p:grpSpPr>
        <p:sp>
          <p:nvSpPr>
            <p:cNvPr name="Freeform 14" id="14"/>
            <p:cNvSpPr/>
            <p:nvPr/>
          </p:nvSpPr>
          <p:spPr>
            <a:xfrm flipH="false" flipV="false" rot="0">
              <a:off x="0" y="0"/>
              <a:ext cx="3266959" cy="1189999"/>
            </a:xfrm>
            <a:custGeom>
              <a:avLst/>
              <a:gdLst/>
              <a:ahLst/>
              <a:cxnLst/>
              <a:rect r="r" b="b" t="t" l="l"/>
              <a:pathLst>
                <a:path h="1189999" w="3266959">
                  <a:moveTo>
                    <a:pt x="3063759" y="0"/>
                  </a:moveTo>
                  <a:cubicBezTo>
                    <a:pt x="3175983" y="0"/>
                    <a:pt x="3266959" y="266390"/>
                    <a:pt x="3266959" y="595000"/>
                  </a:cubicBezTo>
                  <a:cubicBezTo>
                    <a:pt x="3266959" y="923609"/>
                    <a:pt x="3175983" y="1189999"/>
                    <a:pt x="3063759" y="1189999"/>
                  </a:cubicBezTo>
                  <a:lnTo>
                    <a:pt x="203200" y="1189999"/>
                  </a:lnTo>
                  <a:cubicBezTo>
                    <a:pt x="90976" y="1189999"/>
                    <a:pt x="0" y="923609"/>
                    <a:pt x="0" y="595000"/>
                  </a:cubicBezTo>
                  <a:cubicBezTo>
                    <a:pt x="0" y="266390"/>
                    <a:pt x="90976" y="0"/>
                    <a:pt x="203200" y="0"/>
                  </a:cubicBezTo>
                  <a:close/>
                </a:path>
              </a:pathLst>
            </a:custGeom>
            <a:solidFill>
              <a:srgbClr val="70A943"/>
            </a:solidFill>
            <a:ln w="47625" cap="sq">
              <a:solidFill>
                <a:srgbClr val="008113"/>
              </a:solidFill>
              <a:prstDash val="solid"/>
              <a:miter/>
            </a:ln>
          </p:spPr>
        </p:sp>
        <p:sp>
          <p:nvSpPr>
            <p:cNvPr name="TextBox 15" id="15"/>
            <p:cNvSpPr txBox="true"/>
            <p:nvPr/>
          </p:nvSpPr>
          <p:spPr>
            <a:xfrm>
              <a:off x="0" y="-57150"/>
              <a:ext cx="3266959" cy="1247150"/>
            </a:xfrm>
            <a:prstGeom prst="rect">
              <a:avLst/>
            </a:prstGeom>
          </p:spPr>
          <p:txBody>
            <a:bodyPr anchor="ctr" rtlCol="false" tIns="50800" lIns="50800" bIns="50800" rIns="50800"/>
            <a:lstStyle/>
            <a:p>
              <a:pPr algn="ctr">
                <a:lnSpc>
                  <a:spcPts val="2800"/>
                </a:lnSpc>
              </a:pPr>
            </a:p>
          </p:txBody>
        </p:sp>
      </p:grpSp>
      <p:sp>
        <p:nvSpPr>
          <p:cNvPr name="TextBox 16" id="16"/>
          <p:cNvSpPr txBox="true"/>
          <p:nvPr/>
        </p:nvSpPr>
        <p:spPr>
          <a:xfrm rot="0">
            <a:off x="10972739" y="5420080"/>
            <a:ext cx="6980163" cy="2587436"/>
          </a:xfrm>
          <a:prstGeom prst="rect">
            <a:avLst/>
          </a:prstGeom>
        </p:spPr>
        <p:txBody>
          <a:bodyPr anchor="t" rtlCol="false" tIns="0" lIns="0" bIns="0" rIns="0">
            <a:spAutoFit/>
          </a:bodyPr>
          <a:lstStyle/>
          <a:p>
            <a:pPr algn="ctr">
              <a:lnSpc>
                <a:spcPts val="5164"/>
              </a:lnSpc>
            </a:pPr>
            <a:r>
              <a:rPr lang="en-US" sz="3689" i="true">
                <a:solidFill>
                  <a:srgbClr val="F2FFE9"/>
                </a:solidFill>
                <a:latin typeface="Montserrat Italics"/>
                <a:ea typeface="Montserrat Italics"/>
                <a:cs typeface="Montserrat Italics"/>
                <a:sym typeface="Montserrat Italics"/>
              </a:rPr>
              <a:t>Foi corajoso, venceu seus medos, pediu e soube esperar a resposta. </a:t>
            </a:r>
          </a:p>
          <a:p>
            <a:pPr algn="ctr">
              <a:lnSpc>
                <a:spcPts val="5334"/>
              </a:lnSpc>
            </a:pPr>
          </a:p>
        </p:txBody>
      </p:sp>
      <p:sp>
        <p:nvSpPr>
          <p:cNvPr name="TextBox 17" id="17"/>
          <p:cNvSpPr txBox="true"/>
          <p:nvPr/>
        </p:nvSpPr>
        <p:spPr>
          <a:xfrm rot="0">
            <a:off x="3464777" y="8388516"/>
            <a:ext cx="12519997" cy="2200947"/>
          </a:xfrm>
          <a:prstGeom prst="rect">
            <a:avLst/>
          </a:prstGeom>
        </p:spPr>
        <p:txBody>
          <a:bodyPr anchor="t" rtlCol="false" tIns="0" lIns="0" bIns="0" rIns="0">
            <a:spAutoFit/>
          </a:bodyPr>
          <a:lstStyle/>
          <a:p>
            <a:pPr algn="ctr">
              <a:lnSpc>
                <a:spcPts val="5835"/>
              </a:lnSpc>
            </a:pPr>
            <a:r>
              <a:rPr lang="en-US" sz="4168" b="true">
                <a:solidFill>
                  <a:srgbClr val="008113"/>
                </a:solidFill>
                <a:latin typeface="Libre Baskerville Bold"/>
                <a:ea typeface="Libre Baskerville Bold"/>
                <a:cs typeface="Libre Baskerville Bold"/>
                <a:sym typeface="Libre Baskerville Bold"/>
              </a:rPr>
              <a:t>Nunca podemos esquecer que não pedimos para nós, pois nada é sobre nós! </a:t>
            </a:r>
          </a:p>
          <a:p>
            <a:pPr algn="ctr">
              <a:lnSpc>
                <a:spcPts val="6009"/>
              </a:lnSpc>
            </a:pPr>
          </a:p>
        </p:txBody>
      </p:sp>
      <p:sp>
        <p:nvSpPr>
          <p:cNvPr name="TextBox 18" id="18"/>
          <p:cNvSpPr txBox="true"/>
          <p:nvPr/>
        </p:nvSpPr>
        <p:spPr>
          <a:xfrm rot="0">
            <a:off x="11658688" y="236950"/>
            <a:ext cx="5608265" cy="912079"/>
          </a:xfrm>
          <a:prstGeom prst="rect">
            <a:avLst/>
          </a:prstGeom>
        </p:spPr>
        <p:txBody>
          <a:bodyPr anchor="t" rtlCol="false" tIns="0" lIns="0" bIns="0" rIns="0">
            <a:spAutoFit/>
          </a:bodyPr>
          <a:lstStyle/>
          <a:p>
            <a:pPr algn="ctr">
              <a:lnSpc>
                <a:spcPts val="7479"/>
              </a:lnSpc>
            </a:pPr>
            <a:r>
              <a:rPr lang="en-US" sz="5342" b="true">
                <a:solidFill>
                  <a:srgbClr val="008113"/>
                </a:solidFill>
                <a:latin typeface="Montserrat Bold"/>
                <a:ea typeface="Montserrat Bold"/>
                <a:cs typeface="Montserrat Bold"/>
                <a:sym typeface="Montserrat Bold"/>
              </a:rPr>
              <a:t>MOBILIZAR</a:t>
            </a:r>
          </a:p>
        </p:txBody>
      </p:sp>
    </p:spTree>
  </p:cSld>
  <p:clrMapOvr>
    <a:masterClrMapping/>
  </p:clrMapOvr>
</p:sld>
</file>

<file path=ppt/slides/slide6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grpSp>
        <p:nvGrpSpPr>
          <p:cNvPr name="Group 3" id="3"/>
          <p:cNvGrpSpPr/>
          <p:nvPr/>
        </p:nvGrpSpPr>
        <p:grpSpPr>
          <a:xfrm rot="0">
            <a:off x="3709780" y="4399906"/>
            <a:ext cx="7166526" cy="2412491"/>
            <a:chOff x="0" y="0"/>
            <a:chExt cx="3266959" cy="1099767"/>
          </a:xfrm>
        </p:grpSpPr>
        <p:sp>
          <p:nvSpPr>
            <p:cNvPr name="Freeform 4" id="4"/>
            <p:cNvSpPr/>
            <p:nvPr/>
          </p:nvSpPr>
          <p:spPr>
            <a:xfrm flipH="false" flipV="false" rot="0">
              <a:off x="0" y="0"/>
              <a:ext cx="3266959" cy="1099767"/>
            </a:xfrm>
            <a:custGeom>
              <a:avLst/>
              <a:gdLst/>
              <a:ahLst/>
              <a:cxnLst/>
              <a:rect r="r" b="b" t="t" l="l"/>
              <a:pathLst>
                <a:path h="1099767" w="3266959">
                  <a:moveTo>
                    <a:pt x="3063759" y="0"/>
                  </a:moveTo>
                  <a:cubicBezTo>
                    <a:pt x="3175983" y="0"/>
                    <a:pt x="3266959" y="246191"/>
                    <a:pt x="3266959" y="549883"/>
                  </a:cubicBezTo>
                  <a:cubicBezTo>
                    <a:pt x="3266959" y="853576"/>
                    <a:pt x="3175983" y="1099767"/>
                    <a:pt x="3063759" y="1099767"/>
                  </a:cubicBezTo>
                  <a:lnTo>
                    <a:pt x="203200" y="1099767"/>
                  </a:lnTo>
                  <a:cubicBezTo>
                    <a:pt x="90976" y="1099767"/>
                    <a:pt x="0" y="853576"/>
                    <a:pt x="0" y="549883"/>
                  </a:cubicBezTo>
                  <a:cubicBezTo>
                    <a:pt x="0" y="246191"/>
                    <a:pt x="90976" y="0"/>
                    <a:pt x="203200" y="0"/>
                  </a:cubicBezTo>
                  <a:close/>
                </a:path>
              </a:pathLst>
            </a:custGeom>
            <a:solidFill>
              <a:srgbClr val="F2FFE9"/>
            </a:solidFill>
            <a:ln w="57150" cap="sq">
              <a:solidFill>
                <a:srgbClr val="008113"/>
              </a:solidFill>
              <a:prstDash val="solid"/>
              <a:miter/>
            </a:ln>
          </p:spPr>
        </p:sp>
        <p:sp>
          <p:nvSpPr>
            <p:cNvPr name="TextBox 5" id="5"/>
            <p:cNvSpPr txBox="true"/>
            <p:nvPr/>
          </p:nvSpPr>
          <p:spPr>
            <a:xfrm>
              <a:off x="0" y="-57150"/>
              <a:ext cx="3266959" cy="1156917"/>
            </a:xfrm>
            <a:prstGeom prst="rect">
              <a:avLst/>
            </a:prstGeom>
          </p:spPr>
          <p:txBody>
            <a:bodyPr anchor="ctr" rtlCol="false" tIns="50800" lIns="50800" bIns="50800" rIns="50800"/>
            <a:lstStyle/>
            <a:p>
              <a:pPr algn="ctr">
                <a:lnSpc>
                  <a:spcPts val="2800"/>
                </a:lnSpc>
              </a:pPr>
            </a:p>
          </p:txBody>
        </p:sp>
      </p:grpSp>
      <p:sp>
        <p:nvSpPr>
          <p:cNvPr name="TextBox 6" id="6"/>
          <p:cNvSpPr txBox="true"/>
          <p:nvPr/>
        </p:nvSpPr>
        <p:spPr>
          <a:xfrm rot="0">
            <a:off x="4488910" y="5029200"/>
            <a:ext cx="5608265" cy="1027538"/>
          </a:xfrm>
          <a:prstGeom prst="rect">
            <a:avLst/>
          </a:prstGeom>
        </p:spPr>
        <p:txBody>
          <a:bodyPr anchor="t" rtlCol="false" tIns="0" lIns="0" bIns="0" rIns="0">
            <a:spAutoFit/>
          </a:bodyPr>
          <a:lstStyle/>
          <a:p>
            <a:pPr algn="ctr">
              <a:lnSpc>
                <a:spcPts val="8459"/>
              </a:lnSpc>
            </a:pPr>
            <a:r>
              <a:rPr lang="en-US" sz="6042" b="true">
                <a:solidFill>
                  <a:srgbClr val="008113"/>
                </a:solidFill>
                <a:latin typeface="Montserrat Bold"/>
                <a:ea typeface="Montserrat Bold"/>
                <a:cs typeface="Montserrat Bold"/>
                <a:sym typeface="Montserrat Bold"/>
              </a:rPr>
              <a:t>Humildade</a:t>
            </a:r>
          </a:p>
        </p:txBody>
      </p:sp>
      <p:grpSp>
        <p:nvGrpSpPr>
          <p:cNvPr name="Group 7" id="7"/>
          <p:cNvGrpSpPr/>
          <p:nvPr/>
        </p:nvGrpSpPr>
        <p:grpSpPr>
          <a:xfrm rot="0">
            <a:off x="11044468" y="1796684"/>
            <a:ext cx="6556126" cy="2207010"/>
            <a:chOff x="0" y="0"/>
            <a:chExt cx="3266959" cy="1099767"/>
          </a:xfrm>
        </p:grpSpPr>
        <p:sp>
          <p:nvSpPr>
            <p:cNvPr name="Freeform 8" id="8"/>
            <p:cNvSpPr/>
            <p:nvPr/>
          </p:nvSpPr>
          <p:spPr>
            <a:xfrm flipH="false" flipV="false" rot="0">
              <a:off x="0" y="0"/>
              <a:ext cx="3266959" cy="1099767"/>
            </a:xfrm>
            <a:custGeom>
              <a:avLst/>
              <a:gdLst/>
              <a:ahLst/>
              <a:cxnLst/>
              <a:rect r="r" b="b" t="t" l="l"/>
              <a:pathLst>
                <a:path h="1099767" w="3266959">
                  <a:moveTo>
                    <a:pt x="3063759" y="0"/>
                  </a:moveTo>
                  <a:cubicBezTo>
                    <a:pt x="3175983" y="0"/>
                    <a:pt x="3266959" y="246191"/>
                    <a:pt x="3266959" y="549883"/>
                  </a:cubicBezTo>
                  <a:cubicBezTo>
                    <a:pt x="3266959" y="853576"/>
                    <a:pt x="3175983" y="1099767"/>
                    <a:pt x="3063759" y="1099767"/>
                  </a:cubicBezTo>
                  <a:lnTo>
                    <a:pt x="203200" y="1099767"/>
                  </a:lnTo>
                  <a:cubicBezTo>
                    <a:pt x="90976" y="1099767"/>
                    <a:pt x="0" y="853576"/>
                    <a:pt x="0" y="549883"/>
                  </a:cubicBezTo>
                  <a:cubicBezTo>
                    <a:pt x="0" y="246191"/>
                    <a:pt x="90976" y="0"/>
                    <a:pt x="203200" y="0"/>
                  </a:cubicBezTo>
                  <a:close/>
                </a:path>
              </a:pathLst>
            </a:custGeom>
            <a:solidFill>
              <a:srgbClr val="70A943"/>
            </a:solidFill>
            <a:ln w="57150" cap="sq">
              <a:solidFill>
                <a:srgbClr val="008113"/>
              </a:solidFill>
              <a:prstDash val="solid"/>
              <a:miter/>
            </a:ln>
          </p:spPr>
        </p:sp>
        <p:sp>
          <p:nvSpPr>
            <p:cNvPr name="TextBox 9" id="9"/>
            <p:cNvSpPr txBox="true"/>
            <p:nvPr/>
          </p:nvSpPr>
          <p:spPr>
            <a:xfrm>
              <a:off x="0" y="-57150"/>
              <a:ext cx="3266959" cy="1156917"/>
            </a:xfrm>
            <a:prstGeom prst="rect">
              <a:avLst/>
            </a:prstGeom>
          </p:spPr>
          <p:txBody>
            <a:bodyPr anchor="ctr" rtlCol="false" tIns="50800" lIns="50800" bIns="50800" rIns="50800"/>
            <a:lstStyle/>
            <a:p>
              <a:pPr algn="ctr">
                <a:lnSpc>
                  <a:spcPts val="2800"/>
                </a:lnSpc>
              </a:pPr>
            </a:p>
          </p:txBody>
        </p:sp>
      </p:grpSp>
      <p:sp>
        <p:nvSpPr>
          <p:cNvPr name="TextBox 10" id="10"/>
          <p:cNvSpPr txBox="true"/>
          <p:nvPr/>
        </p:nvSpPr>
        <p:spPr>
          <a:xfrm rot="0">
            <a:off x="11085856" y="1919651"/>
            <a:ext cx="6556126" cy="1894402"/>
          </a:xfrm>
          <a:prstGeom prst="rect">
            <a:avLst/>
          </a:prstGeom>
        </p:spPr>
        <p:txBody>
          <a:bodyPr anchor="t" rtlCol="false" tIns="0" lIns="0" bIns="0" rIns="0">
            <a:spAutoFit/>
          </a:bodyPr>
          <a:lstStyle/>
          <a:p>
            <a:pPr algn="ctr">
              <a:lnSpc>
                <a:spcPts val="5114"/>
              </a:lnSpc>
            </a:pPr>
            <a:r>
              <a:rPr lang="en-US" sz="3653" i="true">
                <a:solidFill>
                  <a:srgbClr val="F2FFE9"/>
                </a:solidFill>
                <a:latin typeface="Montserrat Italics"/>
                <a:ea typeface="Montserrat Italics"/>
                <a:cs typeface="Montserrat Italics"/>
                <a:sym typeface="Montserrat Italics"/>
              </a:rPr>
              <a:t>Neemias abordou o rei de forma humilde e ganhou respeito. (Ne 2.5). </a:t>
            </a:r>
          </a:p>
        </p:txBody>
      </p:sp>
      <p:grpSp>
        <p:nvGrpSpPr>
          <p:cNvPr name="Group 11" id="11"/>
          <p:cNvGrpSpPr/>
          <p:nvPr/>
        </p:nvGrpSpPr>
        <p:grpSpPr>
          <a:xfrm rot="0">
            <a:off x="11181106" y="4399906"/>
            <a:ext cx="6556126" cy="3757001"/>
            <a:chOff x="0" y="0"/>
            <a:chExt cx="3266959" cy="1872137"/>
          </a:xfrm>
        </p:grpSpPr>
        <p:sp>
          <p:nvSpPr>
            <p:cNvPr name="Freeform 12" id="12"/>
            <p:cNvSpPr/>
            <p:nvPr/>
          </p:nvSpPr>
          <p:spPr>
            <a:xfrm flipH="false" flipV="false" rot="0">
              <a:off x="0" y="0"/>
              <a:ext cx="3266959" cy="1872137"/>
            </a:xfrm>
            <a:custGeom>
              <a:avLst/>
              <a:gdLst/>
              <a:ahLst/>
              <a:cxnLst/>
              <a:rect r="r" b="b" t="t" l="l"/>
              <a:pathLst>
                <a:path h="1872137" w="3266959">
                  <a:moveTo>
                    <a:pt x="3063759" y="0"/>
                  </a:moveTo>
                  <a:cubicBezTo>
                    <a:pt x="3175983" y="0"/>
                    <a:pt x="3266959" y="419092"/>
                    <a:pt x="3266959" y="936069"/>
                  </a:cubicBezTo>
                  <a:cubicBezTo>
                    <a:pt x="3266959" y="1453045"/>
                    <a:pt x="3175983" y="1872137"/>
                    <a:pt x="3063759" y="1872137"/>
                  </a:cubicBezTo>
                  <a:lnTo>
                    <a:pt x="203200" y="1872137"/>
                  </a:lnTo>
                  <a:cubicBezTo>
                    <a:pt x="90976" y="1872137"/>
                    <a:pt x="0" y="1453045"/>
                    <a:pt x="0" y="936069"/>
                  </a:cubicBezTo>
                  <a:cubicBezTo>
                    <a:pt x="0" y="419092"/>
                    <a:pt x="90976" y="0"/>
                    <a:pt x="203200" y="0"/>
                  </a:cubicBezTo>
                  <a:close/>
                </a:path>
              </a:pathLst>
            </a:custGeom>
            <a:solidFill>
              <a:srgbClr val="70A943"/>
            </a:solidFill>
            <a:ln w="57150" cap="sq">
              <a:solidFill>
                <a:srgbClr val="008113"/>
              </a:solidFill>
              <a:prstDash val="solid"/>
              <a:miter/>
            </a:ln>
          </p:spPr>
        </p:sp>
        <p:sp>
          <p:nvSpPr>
            <p:cNvPr name="TextBox 13" id="13"/>
            <p:cNvSpPr txBox="true"/>
            <p:nvPr/>
          </p:nvSpPr>
          <p:spPr>
            <a:xfrm>
              <a:off x="0" y="-57150"/>
              <a:ext cx="3266959" cy="1929287"/>
            </a:xfrm>
            <a:prstGeom prst="rect">
              <a:avLst/>
            </a:prstGeom>
          </p:spPr>
          <p:txBody>
            <a:bodyPr anchor="ctr" rtlCol="false" tIns="50800" lIns="50800" bIns="50800" rIns="50800"/>
            <a:lstStyle/>
            <a:p>
              <a:pPr algn="ctr">
                <a:lnSpc>
                  <a:spcPts val="2800"/>
                </a:lnSpc>
              </a:pPr>
            </a:p>
          </p:txBody>
        </p:sp>
      </p:grpSp>
      <p:sp>
        <p:nvSpPr>
          <p:cNvPr name="TextBox 14" id="14"/>
          <p:cNvSpPr txBox="true"/>
          <p:nvPr/>
        </p:nvSpPr>
        <p:spPr>
          <a:xfrm rot="0">
            <a:off x="11325046" y="4333231"/>
            <a:ext cx="6275548" cy="3748346"/>
          </a:xfrm>
          <a:prstGeom prst="rect">
            <a:avLst/>
          </a:prstGeom>
        </p:spPr>
        <p:txBody>
          <a:bodyPr anchor="t" rtlCol="false" tIns="0" lIns="0" bIns="0" rIns="0">
            <a:spAutoFit/>
          </a:bodyPr>
          <a:lstStyle/>
          <a:p>
            <a:pPr algn="ctr">
              <a:lnSpc>
                <a:spcPts val="4960"/>
              </a:lnSpc>
            </a:pPr>
            <a:r>
              <a:rPr lang="en-US" sz="3543" i="true">
                <a:solidFill>
                  <a:srgbClr val="F2FFE9"/>
                </a:solidFill>
                <a:latin typeface="Montserrat Italics"/>
                <a:ea typeface="Montserrat Italics"/>
                <a:cs typeface="Montserrat Italics"/>
                <a:sym typeface="Montserrat Italics"/>
              </a:rPr>
              <a:t>Da mesma forma, precisamos ter credibilidade e boa reputação, e se for preciso consertar algo, façamos com humildade. </a:t>
            </a:r>
          </a:p>
        </p:txBody>
      </p:sp>
      <p:sp>
        <p:nvSpPr>
          <p:cNvPr name="TextBox 15" id="15"/>
          <p:cNvSpPr txBox="true"/>
          <p:nvPr/>
        </p:nvSpPr>
        <p:spPr>
          <a:xfrm rot="0">
            <a:off x="1695853" y="8604582"/>
            <a:ext cx="14896294" cy="1384993"/>
          </a:xfrm>
          <a:prstGeom prst="rect">
            <a:avLst/>
          </a:prstGeom>
        </p:spPr>
        <p:txBody>
          <a:bodyPr anchor="t" rtlCol="false" tIns="0" lIns="0" bIns="0" rIns="0">
            <a:spAutoFit/>
          </a:bodyPr>
          <a:lstStyle/>
          <a:p>
            <a:pPr algn="ctr">
              <a:lnSpc>
                <a:spcPts val="5565"/>
              </a:lnSpc>
            </a:pPr>
            <a:r>
              <a:rPr lang="en-US" sz="3975" b="true">
                <a:solidFill>
                  <a:srgbClr val="008113"/>
                </a:solidFill>
                <a:latin typeface="Libre Baskerville Bold"/>
                <a:ea typeface="Libre Baskerville Bold"/>
                <a:cs typeface="Libre Baskerville Bold"/>
                <a:sym typeface="Libre Baskerville Bold"/>
              </a:rPr>
              <a:t>Que credibilidade temos diante das pessoas que desejamos contagiar com a visão de Deus? </a:t>
            </a:r>
          </a:p>
        </p:txBody>
      </p:sp>
      <p:sp>
        <p:nvSpPr>
          <p:cNvPr name="Freeform 16" id="16"/>
          <p:cNvSpPr/>
          <p:nvPr/>
        </p:nvSpPr>
        <p:spPr>
          <a:xfrm flipH="false" flipV="false" rot="0">
            <a:off x="647736" y="3375244"/>
            <a:ext cx="2757243" cy="4107625"/>
          </a:xfrm>
          <a:custGeom>
            <a:avLst/>
            <a:gdLst/>
            <a:ahLst/>
            <a:cxnLst/>
            <a:rect r="r" b="b" t="t" l="l"/>
            <a:pathLst>
              <a:path h="4107625" w="2757243">
                <a:moveTo>
                  <a:pt x="0" y="0"/>
                </a:moveTo>
                <a:lnTo>
                  <a:pt x="2757244" y="0"/>
                </a:lnTo>
                <a:lnTo>
                  <a:pt x="2757244" y="4107625"/>
                </a:lnTo>
                <a:lnTo>
                  <a:pt x="0" y="4107625"/>
                </a:lnTo>
                <a:lnTo>
                  <a:pt x="0" y="0"/>
                </a:lnTo>
                <a:close/>
              </a:path>
            </a:pathLst>
          </a:custGeom>
          <a:blipFill>
            <a:blip r:embed="rId3"/>
            <a:stretch>
              <a:fillRect l="0" t="0" r="0" b="0"/>
            </a:stretch>
          </a:blipFill>
        </p:spPr>
      </p:sp>
      <p:sp>
        <p:nvSpPr>
          <p:cNvPr name="TextBox 17" id="17"/>
          <p:cNvSpPr txBox="true"/>
          <p:nvPr/>
        </p:nvSpPr>
        <p:spPr>
          <a:xfrm rot="0">
            <a:off x="1466265" y="773952"/>
            <a:ext cx="9203049" cy="2074039"/>
          </a:xfrm>
          <a:prstGeom prst="rect">
            <a:avLst/>
          </a:prstGeom>
        </p:spPr>
        <p:txBody>
          <a:bodyPr anchor="t" rtlCol="false" tIns="0" lIns="0" bIns="0" rIns="0">
            <a:spAutoFit/>
          </a:bodyPr>
          <a:lstStyle/>
          <a:p>
            <a:pPr algn="ctr">
              <a:lnSpc>
                <a:spcPts val="8161"/>
              </a:lnSpc>
            </a:pPr>
            <a:r>
              <a:rPr lang="en-US" sz="7096" i="true">
                <a:solidFill>
                  <a:srgbClr val="008113"/>
                </a:solidFill>
                <a:latin typeface="DM Serif Display Italics"/>
                <a:ea typeface="DM Serif Display Italics"/>
                <a:cs typeface="DM Serif Display Italics"/>
                <a:sym typeface="DM Serif Display Italics"/>
              </a:rPr>
              <a:t>Lições que aprendemos com Neemias:</a:t>
            </a:r>
          </a:p>
        </p:txBody>
      </p:sp>
      <p:sp>
        <p:nvSpPr>
          <p:cNvPr name="TextBox 18" id="18"/>
          <p:cNvSpPr txBox="true"/>
          <p:nvPr/>
        </p:nvSpPr>
        <p:spPr>
          <a:xfrm rot="0">
            <a:off x="11658688" y="236950"/>
            <a:ext cx="5608265" cy="912079"/>
          </a:xfrm>
          <a:prstGeom prst="rect">
            <a:avLst/>
          </a:prstGeom>
        </p:spPr>
        <p:txBody>
          <a:bodyPr anchor="t" rtlCol="false" tIns="0" lIns="0" bIns="0" rIns="0">
            <a:spAutoFit/>
          </a:bodyPr>
          <a:lstStyle/>
          <a:p>
            <a:pPr algn="ctr">
              <a:lnSpc>
                <a:spcPts val="7479"/>
              </a:lnSpc>
            </a:pPr>
            <a:r>
              <a:rPr lang="en-US" sz="5342" b="true">
                <a:solidFill>
                  <a:srgbClr val="008113"/>
                </a:solidFill>
                <a:latin typeface="Montserrat Bold"/>
                <a:ea typeface="Montserrat Bold"/>
                <a:cs typeface="Montserrat Bold"/>
                <a:sym typeface="Montserrat Bold"/>
              </a:rPr>
              <a:t>MOBILIZAR</a:t>
            </a:r>
          </a:p>
        </p:txBody>
      </p:sp>
    </p:spTree>
  </p:cSld>
  <p:clrMapOvr>
    <a:masterClrMapping/>
  </p:clrMapOvr>
</p:sld>
</file>

<file path=ppt/slides/slide6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grpSp>
        <p:nvGrpSpPr>
          <p:cNvPr name="Group 3" id="3"/>
          <p:cNvGrpSpPr/>
          <p:nvPr/>
        </p:nvGrpSpPr>
        <p:grpSpPr>
          <a:xfrm rot="0">
            <a:off x="3666648" y="4209337"/>
            <a:ext cx="7166526" cy="2412491"/>
            <a:chOff x="0" y="0"/>
            <a:chExt cx="3266959" cy="1099767"/>
          </a:xfrm>
        </p:grpSpPr>
        <p:sp>
          <p:nvSpPr>
            <p:cNvPr name="Freeform 4" id="4"/>
            <p:cNvSpPr/>
            <p:nvPr/>
          </p:nvSpPr>
          <p:spPr>
            <a:xfrm flipH="false" flipV="false" rot="0">
              <a:off x="0" y="0"/>
              <a:ext cx="3266959" cy="1099767"/>
            </a:xfrm>
            <a:custGeom>
              <a:avLst/>
              <a:gdLst/>
              <a:ahLst/>
              <a:cxnLst/>
              <a:rect r="r" b="b" t="t" l="l"/>
              <a:pathLst>
                <a:path h="1099767" w="3266959">
                  <a:moveTo>
                    <a:pt x="3063759" y="0"/>
                  </a:moveTo>
                  <a:cubicBezTo>
                    <a:pt x="3175983" y="0"/>
                    <a:pt x="3266959" y="246191"/>
                    <a:pt x="3266959" y="549883"/>
                  </a:cubicBezTo>
                  <a:cubicBezTo>
                    <a:pt x="3266959" y="853576"/>
                    <a:pt x="3175983" y="1099767"/>
                    <a:pt x="3063759" y="1099767"/>
                  </a:cubicBezTo>
                  <a:lnTo>
                    <a:pt x="203200" y="1099767"/>
                  </a:lnTo>
                  <a:cubicBezTo>
                    <a:pt x="90976" y="1099767"/>
                    <a:pt x="0" y="853576"/>
                    <a:pt x="0" y="549883"/>
                  </a:cubicBezTo>
                  <a:cubicBezTo>
                    <a:pt x="0" y="246191"/>
                    <a:pt x="90976" y="0"/>
                    <a:pt x="203200" y="0"/>
                  </a:cubicBezTo>
                  <a:close/>
                </a:path>
              </a:pathLst>
            </a:custGeom>
            <a:solidFill>
              <a:srgbClr val="F2FFE9"/>
            </a:solidFill>
            <a:ln w="57150" cap="sq">
              <a:solidFill>
                <a:srgbClr val="008113"/>
              </a:solidFill>
              <a:prstDash val="solid"/>
              <a:miter/>
            </a:ln>
          </p:spPr>
        </p:sp>
        <p:sp>
          <p:nvSpPr>
            <p:cNvPr name="TextBox 5" id="5"/>
            <p:cNvSpPr txBox="true"/>
            <p:nvPr/>
          </p:nvSpPr>
          <p:spPr>
            <a:xfrm>
              <a:off x="0" y="-57150"/>
              <a:ext cx="3266959" cy="1156917"/>
            </a:xfrm>
            <a:prstGeom prst="rect">
              <a:avLst/>
            </a:prstGeom>
          </p:spPr>
          <p:txBody>
            <a:bodyPr anchor="ctr" rtlCol="false" tIns="50800" lIns="50800" bIns="50800" rIns="50800"/>
            <a:lstStyle/>
            <a:p>
              <a:pPr algn="ctr">
                <a:lnSpc>
                  <a:spcPts val="2800"/>
                </a:lnSpc>
              </a:pPr>
            </a:p>
          </p:txBody>
        </p:sp>
      </p:grpSp>
      <p:sp>
        <p:nvSpPr>
          <p:cNvPr name="TextBox 6" id="6"/>
          <p:cNvSpPr txBox="true"/>
          <p:nvPr/>
        </p:nvSpPr>
        <p:spPr>
          <a:xfrm rot="0">
            <a:off x="4445779" y="4856347"/>
            <a:ext cx="5608265" cy="1027538"/>
          </a:xfrm>
          <a:prstGeom prst="rect">
            <a:avLst/>
          </a:prstGeom>
        </p:spPr>
        <p:txBody>
          <a:bodyPr anchor="t" rtlCol="false" tIns="0" lIns="0" bIns="0" rIns="0">
            <a:spAutoFit/>
          </a:bodyPr>
          <a:lstStyle/>
          <a:p>
            <a:pPr algn="ctr">
              <a:lnSpc>
                <a:spcPts val="8459"/>
              </a:lnSpc>
            </a:pPr>
            <a:r>
              <a:rPr lang="en-US" sz="6042" b="true">
                <a:solidFill>
                  <a:srgbClr val="008113"/>
                </a:solidFill>
                <a:latin typeface="Montserrat Bold"/>
                <a:ea typeface="Montserrat Bold"/>
                <a:cs typeface="Montserrat Bold"/>
                <a:sym typeface="Montserrat Bold"/>
              </a:rPr>
              <a:t>Preparo</a:t>
            </a:r>
          </a:p>
        </p:txBody>
      </p:sp>
      <p:grpSp>
        <p:nvGrpSpPr>
          <p:cNvPr name="Group 7" id="7"/>
          <p:cNvGrpSpPr/>
          <p:nvPr/>
        </p:nvGrpSpPr>
        <p:grpSpPr>
          <a:xfrm rot="0">
            <a:off x="11250098" y="1530032"/>
            <a:ext cx="6556126" cy="2033422"/>
            <a:chOff x="0" y="0"/>
            <a:chExt cx="3266959" cy="1013267"/>
          </a:xfrm>
        </p:grpSpPr>
        <p:sp>
          <p:nvSpPr>
            <p:cNvPr name="Freeform 8" id="8"/>
            <p:cNvSpPr/>
            <p:nvPr/>
          </p:nvSpPr>
          <p:spPr>
            <a:xfrm flipH="false" flipV="false" rot="0">
              <a:off x="0" y="0"/>
              <a:ext cx="3266959" cy="1013267"/>
            </a:xfrm>
            <a:custGeom>
              <a:avLst/>
              <a:gdLst/>
              <a:ahLst/>
              <a:cxnLst/>
              <a:rect r="r" b="b" t="t" l="l"/>
              <a:pathLst>
                <a:path h="1013267" w="3266959">
                  <a:moveTo>
                    <a:pt x="3063759" y="0"/>
                  </a:moveTo>
                  <a:cubicBezTo>
                    <a:pt x="3175983" y="0"/>
                    <a:pt x="3266959" y="226828"/>
                    <a:pt x="3266959" y="506633"/>
                  </a:cubicBezTo>
                  <a:cubicBezTo>
                    <a:pt x="3266959" y="786439"/>
                    <a:pt x="3175983" y="1013267"/>
                    <a:pt x="3063759" y="1013267"/>
                  </a:cubicBezTo>
                  <a:lnTo>
                    <a:pt x="203200" y="1013267"/>
                  </a:lnTo>
                  <a:cubicBezTo>
                    <a:pt x="90976" y="1013267"/>
                    <a:pt x="0" y="786439"/>
                    <a:pt x="0" y="506633"/>
                  </a:cubicBezTo>
                  <a:cubicBezTo>
                    <a:pt x="0" y="226828"/>
                    <a:pt x="90976" y="0"/>
                    <a:pt x="203200" y="0"/>
                  </a:cubicBezTo>
                  <a:close/>
                </a:path>
              </a:pathLst>
            </a:custGeom>
            <a:solidFill>
              <a:srgbClr val="70A943"/>
            </a:solidFill>
            <a:ln w="57150" cap="sq">
              <a:solidFill>
                <a:srgbClr val="008113"/>
              </a:solidFill>
              <a:prstDash val="solid"/>
              <a:miter/>
            </a:ln>
          </p:spPr>
        </p:sp>
        <p:sp>
          <p:nvSpPr>
            <p:cNvPr name="TextBox 9" id="9"/>
            <p:cNvSpPr txBox="true"/>
            <p:nvPr/>
          </p:nvSpPr>
          <p:spPr>
            <a:xfrm>
              <a:off x="0" y="-57150"/>
              <a:ext cx="3266959" cy="1070417"/>
            </a:xfrm>
            <a:prstGeom prst="rect">
              <a:avLst/>
            </a:prstGeom>
          </p:spPr>
          <p:txBody>
            <a:bodyPr anchor="ctr" rtlCol="false" tIns="50800" lIns="50800" bIns="50800" rIns="50800"/>
            <a:lstStyle/>
            <a:p>
              <a:pPr algn="ctr">
                <a:lnSpc>
                  <a:spcPts val="2800"/>
                </a:lnSpc>
              </a:pPr>
            </a:p>
          </p:txBody>
        </p:sp>
      </p:grpSp>
      <p:sp>
        <p:nvSpPr>
          <p:cNvPr name="TextBox 10" id="10"/>
          <p:cNvSpPr txBox="true"/>
          <p:nvPr/>
        </p:nvSpPr>
        <p:spPr>
          <a:xfrm rot="0">
            <a:off x="11250098" y="1739534"/>
            <a:ext cx="6377180" cy="1579932"/>
          </a:xfrm>
          <a:prstGeom prst="rect">
            <a:avLst/>
          </a:prstGeom>
        </p:spPr>
        <p:txBody>
          <a:bodyPr anchor="t" rtlCol="false" tIns="0" lIns="0" bIns="0" rIns="0">
            <a:spAutoFit/>
          </a:bodyPr>
          <a:lstStyle/>
          <a:p>
            <a:pPr algn="ctr">
              <a:lnSpc>
                <a:spcPts val="4260"/>
              </a:lnSpc>
            </a:pPr>
            <a:r>
              <a:rPr lang="en-US" sz="3043" i="true">
                <a:solidFill>
                  <a:srgbClr val="F2FFE9"/>
                </a:solidFill>
                <a:latin typeface="Montserrat Italics"/>
                <a:ea typeface="Montserrat Italics"/>
                <a:cs typeface="Montserrat Italics"/>
                <a:sym typeface="Montserrat Italics"/>
              </a:rPr>
              <a:t> Neemias estava preparado.</a:t>
            </a:r>
          </a:p>
          <a:p>
            <a:pPr algn="ctr">
              <a:lnSpc>
                <a:spcPts val="4260"/>
              </a:lnSpc>
            </a:pPr>
            <a:r>
              <a:rPr lang="en-US" sz="3043" i="true">
                <a:solidFill>
                  <a:srgbClr val="F2FFE9"/>
                </a:solidFill>
                <a:latin typeface="Montserrat Italics"/>
                <a:ea typeface="Montserrat Italics"/>
                <a:cs typeface="Montserrat Italics"/>
                <a:sym typeface="Montserrat Italics"/>
              </a:rPr>
              <a:t> Ele sabia exatamente o que precisava. (Ne 2.5-9)</a:t>
            </a:r>
          </a:p>
        </p:txBody>
      </p:sp>
      <p:grpSp>
        <p:nvGrpSpPr>
          <p:cNvPr name="Group 11" id="11"/>
          <p:cNvGrpSpPr/>
          <p:nvPr/>
        </p:nvGrpSpPr>
        <p:grpSpPr>
          <a:xfrm rot="0">
            <a:off x="11250098" y="3944454"/>
            <a:ext cx="6556126" cy="2677374"/>
            <a:chOff x="0" y="0"/>
            <a:chExt cx="3266959" cy="1334152"/>
          </a:xfrm>
        </p:grpSpPr>
        <p:sp>
          <p:nvSpPr>
            <p:cNvPr name="Freeform 12" id="12"/>
            <p:cNvSpPr/>
            <p:nvPr/>
          </p:nvSpPr>
          <p:spPr>
            <a:xfrm flipH="false" flipV="false" rot="0">
              <a:off x="0" y="0"/>
              <a:ext cx="3266959" cy="1334152"/>
            </a:xfrm>
            <a:custGeom>
              <a:avLst/>
              <a:gdLst/>
              <a:ahLst/>
              <a:cxnLst/>
              <a:rect r="r" b="b" t="t" l="l"/>
              <a:pathLst>
                <a:path h="1334152" w="3266959">
                  <a:moveTo>
                    <a:pt x="3063759" y="0"/>
                  </a:moveTo>
                  <a:cubicBezTo>
                    <a:pt x="3175983" y="0"/>
                    <a:pt x="3266959" y="298660"/>
                    <a:pt x="3266959" y="667076"/>
                  </a:cubicBezTo>
                  <a:cubicBezTo>
                    <a:pt x="3266959" y="1035492"/>
                    <a:pt x="3175983" y="1334152"/>
                    <a:pt x="3063759" y="1334152"/>
                  </a:cubicBezTo>
                  <a:lnTo>
                    <a:pt x="203200" y="1334152"/>
                  </a:lnTo>
                  <a:cubicBezTo>
                    <a:pt x="90976" y="1334152"/>
                    <a:pt x="0" y="1035492"/>
                    <a:pt x="0" y="667076"/>
                  </a:cubicBezTo>
                  <a:cubicBezTo>
                    <a:pt x="0" y="298660"/>
                    <a:pt x="90976" y="0"/>
                    <a:pt x="203200" y="0"/>
                  </a:cubicBezTo>
                  <a:close/>
                </a:path>
              </a:pathLst>
            </a:custGeom>
            <a:solidFill>
              <a:srgbClr val="70A943"/>
            </a:solidFill>
            <a:ln w="57150" cap="sq">
              <a:solidFill>
                <a:srgbClr val="008113"/>
              </a:solidFill>
              <a:prstDash val="solid"/>
              <a:miter/>
            </a:ln>
          </p:spPr>
        </p:sp>
        <p:sp>
          <p:nvSpPr>
            <p:cNvPr name="TextBox 13" id="13"/>
            <p:cNvSpPr txBox="true"/>
            <p:nvPr/>
          </p:nvSpPr>
          <p:spPr>
            <a:xfrm>
              <a:off x="0" y="-57150"/>
              <a:ext cx="3266959" cy="1391302"/>
            </a:xfrm>
            <a:prstGeom prst="rect">
              <a:avLst/>
            </a:prstGeom>
          </p:spPr>
          <p:txBody>
            <a:bodyPr anchor="ctr" rtlCol="false" tIns="50800" lIns="50800" bIns="50800" rIns="50800"/>
            <a:lstStyle/>
            <a:p>
              <a:pPr algn="ctr">
                <a:lnSpc>
                  <a:spcPts val="2800"/>
                </a:lnSpc>
              </a:pPr>
            </a:p>
          </p:txBody>
        </p:sp>
      </p:grpSp>
      <p:sp>
        <p:nvSpPr>
          <p:cNvPr name="TextBox 14" id="14"/>
          <p:cNvSpPr txBox="true"/>
          <p:nvPr/>
        </p:nvSpPr>
        <p:spPr>
          <a:xfrm rot="0">
            <a:off x="11454393" y="4142662"/>
            <a:ext cx="5968590" cy="2196927"/>
          </a:xfrm>
          <a:prstGeom prst="rect">
            <a:avLst/>
          </a:prstGeom>
        </p:spPr>
        <p:txBody>
          <a:bodyPr anchor="t" rtlCol="false" tIns="0" lIns="0" bIns="0" rIns="0">
            <a:spAutoFit/>
          </a:bodyPr>
          <a:lstStyle/>
          <a:p>
            <a:pPr algn="ctr">
              <a:lnSpc>
                <a:spcPts val="4400"/>
              </a:lnSpc>
            </a:pPr>
            <a:r>
              <a:rPr lang="en-US" sz="3143" i="true">
                <a:solidFill>
                  <a:srgbClr val="F2FFE9"/>
                </a:solidFill>
                <a:latin typeface="Montserrat Italics"/>
                <a:ea typeface="Montserrat Italics"/>
                <a:cs typeface="Montserrat Italics"/>
                <a:sym typeface="Montserrat Italics"/>
              </a:rPr>
              <a:t>Para mobilizar é preciso orar, pensar, planejar e preparar com muita seriedade o que vamos fazer. </a:t>
            </a:r>
          </a:p>
        </p:txBody>
      </p:sp>
      <p:sp>
        <p:nvSpPr>
          <p:cNvPr name="TextBox 15" id="15"/>
          <p:cNvSpPr txBox="true"/>
          <p:nvPr/>
        </p:nvSpPr>
        <p:spPr>
          <a:xfrm rot="0">
            <a:off x="426204" y="7944524"/>
            <a:ext cx="17380020" cy="1366833"/>
          </a:xfrm>
          <a:prstGeom prst="rect">
            <a:avLst/>
          </a:prstGeom>
        </p:spPr>
        <p:txBody>
          <a:bodyPr anchor="t" rtlCol="false" tIns="0" lIns="0" bIns="0" rIns="0">
            <a:spAutoFit/>
          </a:bodyPr>
          <a:lstStyle/>
          <a:p>
            <a:pPr algn="ctr">
              <a:lnSpc>
                <a:spcPts val="5520"/>
              </a:lnSpc>
            </a:pPr>
            <a:r>
              <a:rPr lang="en-US" sz="3943" b="true">
                <a:solidFill>
                  <a:srgbClr val="008113"/>
                </a:solidFill>
                <a:latin typeface="Libre Baskerville Bold"/>
                <a:ea typeface="Libre Baskerville Bold"/>
                <a:cs typeface="Libre Baskerville Bold"/>
                <a:sym typeface="Libre Baskerville Bold"/>
              </a:rPr>
              <a:t>Mobilizar é muito mais do que falar de projetos, é expor uma visão, é transmitir com paixão e brilho nos olhos o que amamos!</a:t>
            </a:r>
          </a:p>
        </p:txBody>
      </p:sp>
      <p:sp>
        <p:nvSpPr>
          <p:cNvPr name="Freeform 16" id="16"/>
          <p:cNvSpPr/>
          <p:nvPr/>
        </p:nvSpPr>
        <p:spPr>
          <a:xfrm flipH="false" flipV="false" rot="0">
            <a:off x="271077" y="2847991"/>
            <a:ext cx="2976472" cy="4077358"/>
          </a:xfrm>
          <a:custGeom>
            <a:avLst/>
            <a:gdLst/>
            <a:ahLst/>
            <a:cxnLst/>
            <a:rect r="r" b="b" t="t" l="l"/>
            <a:pathLst>
              <a:path h="4077358" w="2976472">
                <a:moveTo>
                  <a:pt x="0" y="0"/>
                </a:moveTo>
                <a:lnTo>
                  <a:pt x="2976471" y="0"/>
                </a:lnTo>
                <a:lnTo>
                  <a:pt x="2976471" y="4077358"/>
                </a:lnTo>
                <a:lnTo>
                  <a:pt x="0" y="4077358"/>
                </a:lnTo>
                <a:lnTo>
                  <a:pt x="0" y="0"/>
                </a:lnTo>
                <a:close/>
              </a:path>
            </a:pathLst>
          </a:custGeom>
          <a:blipFill>
            <a:blip r:embed="rId3"/>
            <a:stretch>
              <a:fillRect l="0" t="0" r="0" b="0"/>
            </a:stretch>
          </a:blipFill>
        </p:spPr>
      </p:sp>
      <p:sp>
        <p:nvSpPr>
          <p:cNvPr name="TextBox 17" id="17"/>
          <p:cNvSpPr txBox="true"/>
          <p:nvPr/>
        </p:nvSpPr>
        <p:spPr>
          <a:xfrm rot="0">
            <a:off x="1466265" y="773952"/>
            <a:ext cx="9203049" cy="2074039"/>
          </a:xfrm>
          <a:prstGeom prst="rect">
            <a:avLst/>
          </a:prstGeom>
        </p:spPr>
        <p:txBody>
          <a:bodyPr anchor="t" rtlCol="false" tIns="0" lIns="0" bIns="0" rIns="0">
            <a:spAutoFit/>
          </a:bodyPr>
          <a:lstStyle/>
          <a:p>
            <a:pPr algn="ctr">
              <a:lnSpc>
                <a:spcPts val="8161"/>
              </a:lnSpc>
            </a:pPr>
            <a:r>
              <a:rPr lang="en-US" sz="7096" i="true">
                <a:solidFill>
                  <a:srgbClr val="008113"/>
                </a:solidFill>
                <a:latin typeface="DM Serif Display Italics"/>
                <a:ea typeface="DM Serif Display Italics"/>
                <a:cs typeface="DM Serif Display Italics"/>
                <a:sym typeface="DM Serif Display Italics"/>
              </a:rPr>
              <a:t>Lições que aprendemos com Neemias:</a:t>
            </a:r>
          </a:p>
        </p:txBody>
      </p:sp>
      <p:sp>
        <p:nvSpPr>
          <p:cNvPr name="TextBox 18" id="18"/>
          <p:cNvSpPr txBox="true"/>
          <p:nvPr/>
        </p:nvSpPr>
        <p:spPr>
          <a:xfrm rot="0">
            <a:off x="11658688" y="236950"/>
            <a:ext cx="5608265" cy="912079"/>
          </a:xfrm>
          <a:prstGeom prst="rect">
            <a:avLst/>
          </a:prstGeom>
        </p:spPr>
        <p:txBody>
          <a:bodyPr anchor="t" rtlCol="false" tIns="0" lIns="0" bIns="0" rIns="0">
            <a:spAutoFit/>
          </a:bodyPr>
          <a:lstStyle/>
          <a:p>
            <a:pPr algn="ctr">
              <a:lnSpc>
                <a:spcPts val="7479"/>
              </a:lnSpc>
            </a:pPr>
            <a:r>
              <a:rPr lang="en-US" sz="5342" b="true">
                <a:solidFill>
                  <a:srgbClr val="008113"/>
                </a:solidFill>
                <a:latin typeface="Montserrat Bold"/>
                <a:ea typeface="Montserrat Bold"/>
                <a:cs typeface="Montserrat Bold"/>
                <a:sym typeface="Montserrat Bold"/>
              </a:rPr>
              <a:t>MOBILIZAR</a:t>
            </a:r>
          </a:p>
        </p:txBody>
      </p:sp>
    </p:spTree>
  </p:cSld>
  <p:clrMapOvr>
    <a:masterClrMapping/>
  </p:clrMapOvr>
</p:sld>
</file>

<file path=ppt/slides/slide6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grpSp>
        <p:nvGrpSpPr>
          <p:cNvPr name="Group 3" id="3"/>
          <p:cNvGrpSpPr/>
          <p:nvPr/>
        </p:nvGrpSpPr>
        <p:grpSpPr>
          <a:xfrm rot="0">
            <a:off x="3569733" y="4320234"/>
            <a:ext cx="7166526" cy="2412491"/>
            <a:chOff x="0" y="0"/>
            <a:chExt cx="3266959" cy="1099767"/>
          </a:xfrm>
        </p:grpSpPr>
        <p:sp>
          <p:nvSpPr>
            <p:cNvPr name="Freeform 4" id="4"/>
            <p:cNvSpPr/>
            <p:nvPr/>
          </p:nvSpPr>
          <p:spPr>
            <a:xfrm flipH="false" flipV="false" rot="0">
              <a:off x="0" y="0"/>
              <a:ext cx="3266959" cy="1099767"/>
            </a:xfrm>
            <a:custGeom>
              <a:avLst/>
              <a:gdLst/>
              <a:ahLst/>
              <a:cxnLst/>
              <a:rect r="r" b="b" t="t" l="l"/>
              <a:pathLst>
                <a:path h="1099767" w="3266959">
                  <a:moveTo>
                    <a:pt x="3063759" y="0"/>
                  </a:moveTo>
                  <a:cubicBezTo>
                    <a:pt x="3175983" y="0"/>
                    <a:pt x="3266959" y="246191"/>
                    <a:pt x="3266959" y="549883"/>
                  </a:cubicBezTo>
                  <a:cubicBezTo>
                    <a:pt x="3266959" y="853576"/>
                    <a:pt x="3175983" y="1099767"/>
                    <a:pt x="3063759" y="1099767"/>
                  </a:cubicBezTo>
                  <a:lnTo>
                    <a:pt x="203200" y="1099767"/>
                  </a:lnTo>
                  <a:cubicBezTo>
                    <a:pt x="90976" y="1099767"/>
                    <a:pt x="0" y="853576"/>
                    <a:pt x="0" y="549883"/>
                  </a:cubicBezTo>
                  <a:cubicBezTo>
                    <a:pt x="0" y="246191"/>
                    <a:pt x="90976" y="0"/>
                    <a:pt x="203200" y="0"/>
                  </a:cubicBezTo>
                  <a:close/>
                </a:path>
              </a:pathLst>
            </a:custGeom>
            <a:solidFill>
              <a:srgbClr val="F2FFE9"/>
            </a:solidFill>
            <a:ln w="57150" cap="sq">
              <a:solidFill>
                <a:srgbClr val="008113"/>
              </a:solidFill>
              <a:prstDash val="solid"/>
              <a:miter/>
            </a:ln>
          </p:spPr>
        </p:sp>
        <p:sp>
          <p:nvSpPr>
            <p:cNvPr name="TextBox 5" id="5"/>
            <p:cNvSpPr txBox="true"/>
            <p:nvPr/>
          </p:nvSpPr>
          <p:spPr>
            <a:xfrm>
              <a:off x="0" y="-57150"/>
              <a:ext cx="3266959" cy="1156917"/>
            </a:xfrm>
            <a:prstGeom prst="rect">
              <a:avLst/>
            </a:prstGeom>
          </p:spPr>
          <p:txBody>
            <a:bodyPr anchor="ctr" rtlCol="false" tIns="50800" lIns="50800" bIns="50800" rIns="50800"/>
            <a:lstStyle/>
            <a:p>
              <a:pPr algn="ctr">
                <a:lnSpc>
                  <a:spcPts val="2800"/>
                </a:lnSpc>
              </a:pPr>
            </a:p>
          </p:txBody>
        </p:sp>
      </p:grpSp>
      <p:sp>
        <p:nvSpPr>
          <p:cNvPr name="TextBox 6" id="6"/>
          <p:cNvSpPr txBox="true"/>
          <p:nvPr/>
        </p:nvSpPr>
        <p:spPr>
          <a:xfrm rot="0">
            <a:off x="4348863" y="4856347"/>
            <a:ext cx="5608265" cy="1027538"/>
          </a:xfrm>
          <a:prstGeom prst="rect">
            <a:avLst/>
          </a:prstGeom>
        </p:spPr>
        <p:txBody>
          <a:bodyPr anchor="t" rtlCol="false" tIns="0" lIns="0" bIns="0" rIns="0">
            <a:spAutoFit/>
          </a:bodyPr>
          <a:lstStyle/>
          <a:p>
            <a:pPr algn="ctr">
              <a:lnSpc>
                <a:spcPts val="8459"/>
              </a:lnSpc>
            </a:pPr>
            <a:r>
              <a:rPr lang="en-US" sz="6042" b="true">
                <a:solidFill>
                  <a:srgbClr val="008113"/>
                </a:solidFill>
                <a:latin typeface="Montserrat Bold"/>
                <a:ea typeface="Montserrat Bold"/>
                <a:cs typeface="Montserrat Bold"/>
                <a:sym typeface="Montserrat Bold"/>
              </a:rPr>
              <a:t>Ousadia</a:t>
            </a:r>
          </a:p>
        </p:txBody>
      </p:sp>
      <p:grpSp>
        <p:nvGrpSpPr>
          <p:cNvPr name="Group 7" id="7"/>
          <p:cNvGrpSpPr/>
          <p:nvPr/>
        </p:nvGrpSpPr>
        <p:grpSpPr>
          <a:xfrm rot="0">
            <a:off x="11184757" y="1412178"/>
            <a:ext cx="6556126" cy="2146690"/>
            <a:chOff x="0" y="0"/>
            <a:chExt cx="3266959" cy="1069709"/>
          </a:xfrm>
        </p:grpSpPr>
        <p:sp>
          <p:nvSpPr>
            <p:cNvPr name="Freeform 8" id="8"/>
            <p:cNvSpPr/>
            <p:nvPr/>
          </p:nvSpPr>
          <p:spPr>
            <a:xfrm flipH="false" flipV="false" rot="0">
              <a:off x="0" y="0"/>
              <a:ext cx="3266959" cy="1069709"/>
            </a:xfrm>
            <a:custGeom>
              <a:avLst/>
              <a:gdLst/>
              <a:ahLst/>
              <a:cxnLst/>
              <a:rect r="r" b="b" t="t" l="l"/>
              <a:pathLst>
                <a:path h="1069709" w="3266959">
                  <a:moveTo>
                    <a:pt x="3063759" y="0"/>
                  </a:moveTo>
                  <a:cubicBezTo>
                    <a:pt x="3175983" y="0"/>
                    <a:pt x="3266959" y="239463"/>
                    <a:pt x="3266959" y="534855"/>
                  </a:cubicBezTo>
                  <a:cubicBezTo>
                    <a:pt x="3266959" y="830247"/>
                    <a:pt x="3175983" y="1069709"/>
                    <a:pt x="3063759" y="1069709"/>
                  </a:cubicBezTo>
                  <a:lnTo>
                    <a:pt x="203200" y="1069709"/>
                  </a:lnTo>
                  <a:cubicBezTo>
                    <a:pt x="90976" y="1069709"/>
                    <a:pt x="0" y="830247"/>
                    <a:pt x="0" y="534855"/>
                  </a:cubicBezTo>
                  <a:cubicBezTo>
                    <a:pt x="0" y="239463"/>
                    <a:pt x="90976" y="0"/>
                    <a:pt x="203200" y="0"/>
                  </a:cubicBezTo>
                  <a:close/>
                </a:path>
              </a:pathLst>
            </a:custGeom>
            <a:solidFill>
              <a:srgbClr val="70A943"/>
            </a:solidFill>
            <a:ln w="57150" cap="sq">
              <a:solidFill>
                <a:srgbClr val="008113"/>
              </a:solidFill>
              <a:prstDash val="solid"/>
              <a:miter/>
            </a:ln>
          </p:spPr>
        </p:sp>
        <p:sp>
          <p:nvSpPr>
            <p:cNvPr name="TextBox 9" id="9"/>
            <p:cNvSpPr txBox="true"/>
            <p:nvPr/>
          </p:nvSpPr>
          <p:spPr>
            <a:xfrm>
              <a:off x="0" y="-57150"/>
              <a:ext cx="3266959" cy="1126859"/>
            </a:xfrm>
            <a:prstGeom prst="rect">
              <a:avLst/>
            </a:prstGeom>
          </p:spPr>
          <p:txBody>
            <a:bodyPr anchor="ctr" rtlCol="false" tIns="50800" lIns="50800" bIns="50800" rIns="50800"/>
            <a:lstStyle/>
            <a:p>
              <a:pPr algn="ctr">
                <a:lnSpc>
                  <a:spcPts val="2800"/>
                </a:lnSpc>
              </a:pPr>
            </a:p>
          </p:txBody>
        </p:sp>
      </p:grpSp>
      <p:sp>
        <p:nvSpPr>
          <p:cNvPr name="TextBox 10" id="10"/>
          <p:cNvSpPr txBox="true"/>
          <p:nvPr/>
        </p:nvSpPr>
        <p:spPr>
          <a:xfrm rot="0">
            <a:off x="11455830" y="1520932"/>
            <a:ext cx="5886257" cy="1862508"/>
          </a:xfrm>
          <a:prstGeom prst="rect">
            <a:avLst/>
          </a:prstGeom>
        </p:spPr>
        <p:txBody>
          <a:bodyPr anchor="t" rtlCol="false" tIns="0" lIns="0" bIns="0" rIns="0">
            <a:spAutoFit/>
          </a:bodyPr>
          <a:lstStyle/>
          <a:p>
            <a:pPr algn="ctr">
              <a:lnSpc>
                <a:spcPts val="4960"/>
              </a:lnSpc>
            </a:pPr>
            <a:r>
              <a:rPr lang="en-US" sz="3543" i="true">
                <a:solidFill>
                  <a:srgbClr val="F2FFE9"/>
                </a:solidFill>
                <a:latin typeface="Montserrat Italics"/>
                <a:ea typeface="Montserrat Italics"/>
                <a:cs typeface="Montserrat Italics"/>
                <a:sym typeface="Montserrat Italics"/>
              </a:rPr>
              <a:t>Neemias ousadamente não hesitou em receber ofertas de um descrente!</a:t>
            </a:r>
          </a:p>
        </p:txBody>
      </p:sp>
      <p:grpSp>
        <p:nvGrpSpPr>
          <p:cNvPr name="Group 11" id="11"/>
          <p:cNvGrpSpPr/>
          <p:nvPr/>
        </p:nvGrpSpPr>
        <p:grpSpPr>
          <a:xfrm rot="0">
            <a:off x="11184757" y="3825568"/>
            <a:ext cx="6556126" cy="3779724"/>
            <a:chOff x="0" y="0"/>
            <a:chExt cx="3266959" cy="1883460"/>
          </a:xfrm>
        </p:grpSpPr>
        <p:sp>
          <p:nvSpPr>
            <p:cNvPr name="Freeform 12" id="12"/>
            <p:cNvSpPr/>
            <p:nvPr/>
          </p:nvSpPr>
          <p:spPr>
            <a:xfrm flipH="false" flipV="false" rot="0">
              <a:off x="0" y="0"/>
              <a:ext cx="3266959" cy="1883460"/>
            </a:xfrm>
            <a:custGeom>
              <a:avLst/>
              <a:gdLst/>
              <a:ahLst/>
              <a:cxnLst/>
              <a:rect r="r" b="b" t="t" l="l"/>
              <a:pathLst>
                <a:path h="1883460" w="3266959">
                  <a:moveTo>
                    <a:pt x="3063759" y="0"/>
                  </a:moveTo>
                  <a:cubicBezTo>
                    <a:pt x="3175983" y="0"/>
                    <a:pt x="3266959" y="421627"/>
                    <a:pt x="3266959" y="941730"/>
                  </a:cubicBezTo>
                  <a:cubicBezTo>
                    <a:pt x="3266959" y="1461833"/>
                    <a:pt x="3175983" y="1883460"/>
                    <a:pt x="3063759" y="1883460"/>
                  </a:cubicBezTo>
                  <a:lnTo>
                    <a:pt x="203200" y="1883460"/>
                  </a:lnTo>
                  <a:cubicBezTo>
                    <a:pt x="90976" y="1883460"/>
                    <a:pt x="0" y="1461833"/>
                    <a:pt x="0" y="941730"/>
                  </a:cubicBezTo>
                  <a:cubicBezTo>
                    <a:pt x="0" y="421627"/>
                    <a:pt x="90976" y="0"/>
                    <a:pt x="203200" y="0"/>
                  </a:cubicBezTo>
                  <a:close/>
                </a:path>
              </a:pathLst>
            </a:custGeom>
            <a:solidFill>
              <a:srgbClr val="70A943"/>
            </a:solidFill>
            <a:ln w="57150" cap="sq">
              <a:solidFill>
                <a:srgbClr val="008113"/>
              </a:solidFill>
              <a:prstDash val="solid"/>
              <a:miter/>
            </a:ln>
          </p:spPr>
        </p:sp>
        <p:sp>
          <p:nvSpPr>
            <p:cNvPr name="TextBox 13" id="13"/>
            <p:cNvSpPr txBox="true"/>
            <p:nvPr/>
          </p:nvSpPr>
          <p:spPr>
            <a:xfrm>
              <a:off x="0" y="-57150"/>
              <a:ext cx="3266959" cy="1940610"/>
            </a:xfrm>
            <a:prstGeom prst="rect">
              <a:avLst/>
            </a:prstGeom>
          </p:spPr>
          <p:txBody>
            <a:bodyPr anchor="ctr" rtlCol="false" tIns="50800" lIns="50800" bIns="50800" rIns="50800"/>
            <a:lstStyle/>
            <a:p>
              <a:pPr algn="ctr">
                <a:lnSpc>
                  <a:spcPts val="2800"/>
                </a:lnSpc>
              </a:pPr>
            </a:p>
          </p:txBody>
        </p:sp>
      </p:grpSp>
      <p:sp>
        <p:nvSpPr>
          <p:cNvPr name="TextBox 14" id="14"/>
          <p:cNvSpPr txBox="true"/>
          <p:nvPr/>
        </p:nvSpPr>
        <p:spPr>
          <a:xfrm rot="0">
            <a:off x="11455830" y="3929646"/>
            <a:ext cx="6048625" cy="3515078"/>
          </a:xfrm>
          <a:prstGeom prst="rect">
            <a:avLst/>
          </a:prstGeom>
        </p:spPr>
        <p:txBody>
          <a:bodyPr anchor="t" rtlCol="false" tIns="0" lIns="0" bIns="0" rIns="0">
            <a:spAutoFit/>
          </a:bodyPr>
          <a:lstStyle/>
          <a:p>
            <a:pPr algn="ctr">
              <a:lnSpc>
                <a:spcPts val="4680"/>
              </a:lnSpc>
            </a:pPr>
            <a:r>
              <a:rPr lang="en-US" sz="3343" i="true">
                <a:solidFill>
                  <a:srgbClr val="F2FFE9"/>
                </a:solidFill>
                <a:latin typeface="Montserrat Italics"/>
                <a:ea typeface="Montserrat Italics"/>
                <a:cs typeface="Montserrat Italics"/>
                <a:sym typeface="Montserrat Italics"/>
              </a:rPr>
              <a:t>Levantar recursos é uma ótima ferramenta de testemunho! É uma oportunidade de nos aproximarmos para que vejam Jesus em nós!</a:t>
            </a:r>
          </a:p>
        </p:txBody>
      </p:sp>
      <p:sp>
        <p:nvSpPr>
          <p:cNvPr name="TextBox 15" id="15"/>
          <p:cNvSpPr txBox="true"/>
          <p:nvPr/>
        </p:nvSpPr>
        <p:spPr>
          <a:xfrm rot="0">
            <a:off x="301849" y="7843417"/>
            <a:ext cx="17684301" cy="2819378"/>
          </a:xfrm>
          <a:prstGeom prst="rect">
            <a:avLst/>
          </a:prstGeom>
        </p:spPr>
        <p:txBody>
          <a:bodyPr anchor="t" rtlCol="false" tIns="0" lIns="0" bIns="0" rIns="0">
            <a:spAutoFit/>
          </a:bodyPr>
          <a:lstStyle/>
          <a:p>
            <a:pPr algn="ctr">
              <a:lnSpc>
                <a:spcPts val="4260"/>
              </a:lnSpc>
            </a:pPr>
          </a:p>
          <a:p>
            <a:pPr algn="ctr">
              <a:lnSpc>
                <a:spcPts val="6080"/>
              </a:lnSpc>
            </a:pPr>
            <a:r>
              <a:rPr lang="en-US" sz="4343" b="true">
                <a:solidFill>
                  <a:srgbClr val="008113"/>
                </a:solidFill>
                <a:latin typeface="Libre Baskerville Bold"/>
                <a:ea typeface="Libre Baskerville Bold"/>
                <a:cs typeface="Libre Baskerville Bold"/>
                <a:sym typeface="Libre Baskerville Bold"/>
              </a:rPr>
              <a:t>O dono da missão está no controle e estamos apenas sendo mediadores entre os homens e os recursos Dele.</a:t>
            </a:r>
          </a:p>
          <a:p>
            <a:pPr algn="ctr">
              <a:lnSpc>
                <a:spcPts val="6220"/>
              </a:lnSpc>
            </a:pPr>
          </a:p>
        </p:txBody>
      </p:sp>
      <p:sp>
        <p:nvSpPr>
          <p:cNvPr name="Freeform 16" id="16"/>
          <p:cNvSpPr/>
          <p:nvPr/>
        </p:nvSpPr>
        <p:spPr>
          <a:xfrm flipH="false" flipV="false" rot="0">
            <a:off x="523083" y="3144129"/>
            <a:ext cx="2854151" cy="4077358"/>
          </a:xfrm>
          <a:custGeom>
            <a:avLst/>
            <a:gdLst/>
            <a:ahLst/>
            <a:cxnLst/>
            <a:rect r="r" b="b" t="t" l="l"/>
            <a:pathLst>
              <a:path h="4077358" w="2854151">
                <a:moveTo>
                  <a:pt x="0" y="0"/>
                </a:moveTo>
                <a:lnTo>
                  <a:pt x="2854151" y="0"/>
                </a:lnTo>
                <a:lnTo>
                  <a:pt x="2854151" y="4077358"/>
                </a:lnTo>
                <a:lnTo>
                  <a:pt x="0" y="4077358"/>
                </a:lnTo>
                <a:lnTo>
                  <a:pt x="0" y="0"/>
                </a:lnTo>
                <a:close/>
              </a:path>
            </a:pathLst>
          </a:custGeom>
          <a:blipFill>
            <a:blip r:embed="rId3"/>
            <a:stretch>
              <a:fillRect l="0" t="0" r="0" b="0"/>
            </a:stretch>
          </a:blipFill>
        </p:spPr>
      </p:sp>
      <p:sp>
        <p:nvSpPr>
          <p:cNvPr name="TextBox 17" id="17"/>
          <p:cNvSpPr txBox="true"/>
          <p:nvPr/>
        </p:nvSpPr>
        <p:spPr>
          <a:xfrm rot="0">
            <a:off x="1466265" y="773952"/>
            <a:ext cx="9203049" cy="2074039"/>
          </a:xfrm>
          <a:prstGeom prst="rect">
            <a:avLst/>
          </a:prstGeom>
        </p:spPr>
        <p:txBody>
          <a:bodyPr anchor="t" rtlCol="false" tIns="0" lIns="0" bIns="0" rIns="0">
            <a:spAutoFit/>
          </a:bodyPr>
          <a:lstStyle/>
          <a:p>
            <a:pPr algn="ctr">
              <a:lnSpc>
                <a:spcPts val="8161"/>
              </a:lnSpc>
            </a:pPr>
            <a:r>
              <a:rPr lang="en-US" sz="7096" i="true">
                <a:solidFill>
                  <a:srgbClr val="008113"/>
                </a:solidFill>
                <a:latin typeface="DM Serif Display Italics"/>
                <a:ea typeface="DM Serif Display Italics"/>
                <a:cs typeface="DM Serif Display Italics"/>
                <a:sym typeface="DM Serif Display Italics"/>
              </a:rPr>
              <a:t>Lições que aprendemos com Neemias:</a:t>
            </a:r>
          </a:p>
        </p:txBody>
      </p:sp>
      <p:sp>
        <p:nvSpPr>
          <p:cNvPr name="TextBox 18" id="18"/>
          <p:cNvSpPr txBox="true"/>
          <p:nvPr/>
        </p:nvSpPr>
        <p:spPr>
          <a:xfrm rot="0">
            <a:off x="11658688" y="236950"/>
            <a:ext cx="5608265" cy="912079"/>
          </a:xfrm>
          <a:prstGeom prst="rect">
            <a:avLst/>
          </a:prstGeom>
        </p:spPr>
        <p:txBody>
          <a:bodyPr anchor="t" rtlCol="false" tIns="0" lIns="0" bIns="0" rIns="0">
            <a:spAutoFit/>
          </a:bodyPr>
          <a:lstStyle/>
          <a:p>
            <a:pPr algn="ctr">
              <a:lnSpc>
                <a:spcPts val="7479"/>
              </a:lnSpc>
            </a:pPr>
            <a:r>
              <a:rPr lang="en-US" sz="5342" b="true">
                <a:solidFill>
                  <a:srgbClr val="008113"/>
                </a:solidFill>
                <a:latin typeface="Montserrat Bold"/>
                <a:ea typeface="Montserrat Bold"/>
                <a:cs typeface="Montserrat Bold"/>
                <a:sym typeface="Montserrat Bold"/>
              </a:rPr>
              <a:t>MOBILIZAR</a:t>
            </a:r>
          </a:p>
        </p:txBody>
      </p:sp>
    </p:spTree>
  </p:cSld>
  <p:clrMapOvr>
    <a:masterClrMapping/>
  </p:clrMapOvr>
</p:sld>
</file>

<file path=ppt/slides/slide6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grpSp>
        <p:nvGrpSpPr>
          <p:cNvPr name="Group 3" id="3"/>
          <p:cNvGrpSpPr/>
          <p:nvPr/>
        </p:nvGrpSpPr>
        <p:grpSpPr>
          <a:xfrm rot="0">
            <a:off x="3670861" y="4209337"/>
            <a:ext cx="7166526" cy="2412491"/>
            <a:chOff x="0" y="0"/>
            <a:chExt cx="3266959" cy="1099767"/>
          </a:xfrm>
        </p:grpSpPr>
        <p:sp>
          <p:nvSpPr>
            <p:cNvPr name="Freeform 4" id="4"/>
            <p:cNvSpPr/>
            <p:nvPr/>
          </p:nvSpPr>
          <p:spPr>
            <a:xfrm flipH="false" flipV="false" rot="0">
              <a:off x="0" y="0"/>
              <a:ext cx="3266959" cy="1099767"/>
            </a:xfrm>
            <a:custGeom>
              <a:avLst/>
              <a:gdLst/>
              <a:ahLst/>
              <a:cxnLst/>
              <a:rect r="r" b="b" t="t" l="l"/>
              <a:pathLst>
                <a:path h="1099767" w="3266959">
                  <a:moveTo>
                    <a:pt x="3063759" y="0"/>
                  </a:moveTo>
                  <a:cubicBezTo>
                    <a:pt x="3175983" y="0"/>
                    <a:pt x="3266959" y="246191"/>
                    <a:pt x="3266959" y="549883"/>
                  </a:cubicBezTo>
                  <a:cubicBezTo>
                    <a:pt x="3266959" y="853576"/>
                    <a:pt x="3175983" y="1099767"/>
                    <a:pt x="3063759" y="1099767"/>
                  </a:cubicBezTo>
                  <a:lnTo>
                    <a:pt x="203200" y="1099767"/>
                  </a:lnTo>
                  <a:cubicBezTo>
                    <a:pt x="90976" y="1099767"/>
                    <a:pt x="0" y="853576"/>
                    <a:pt x="0" y="549883"/>
                  </a:cubicBezTo>
                  <a:cubicBezTo>
                    <a:pt x="0" y="246191"/>
                    <a:pt x="90976" y="0"/>
                    <a:pt x="203200" y="0"/>
                  </a:cubicBezTo>
                  <a:close/>
                </a:path>
              </a:pathLst>
            </a:custGeom>
            <a:solidFill>
              <a:srgbClr val="F2FFE9"/>
            </a:solidFill>
            <a:ln w="57150" cap="sq">
              <a:solidFill>
                <a:srgbClr val="008113"/>
              </a:solidFill>
              <a:prstDash val="solid"/>
              <a:miter/>
            </a:ln>
          </p:spPr>
        </p:sp>
        <p:sp>
          <p:nvSpPr>
            <p:cNvPr name="TextBox 5" id="5"/>
            <p:cNvSpPr txBox="true"/>
            <p:nvPr/>
          </p:nvSpPr>
          <p:spPr>
            <a:xfrm>
              <a:off x="0" y="-57150"/>
              <a:ext cx="3266959" cy="1156917"/>
            </a:xfrm>
            <a:prstGeom prst="rect">
              <a:avLst/>
            </a:prstGeom>
          </p:spPr>
          <p:txBody>
            <a:bodyPr anchor="ctr" rtlCol="false" tIns="50800" lIns="50800" bIns="50800" rIns="50800"/>
            <a:lstStyle/>
            <a:p>
              <a:pPr algn="ctr">
                <a:lnSpc>
                  <a:spcPts val="2800"/>
                </a:lnSpc>
              </a:pPr>
            </a:p>
          </p:txBody>
        </p:sp>
      </p:grpSp>
      <p:sp>
        <p:nvSpPr>
          <p:cNvPr name="TextBox 6" id="6"/>
          <p:cNvSpPr txBox="true"/>
          <p:nvPr/>
        </p:nvSpPr>
        <p:spPr>
          <a:xfrm rot="0">
            <a:off x="4281919" y="4775250"/>
            <a:ext cx="5608265" cy="1027538"/>
          </a:xfrm>
          <a:prstGeom prst="rect">
            <a:avLst/>
          </a:prstGeom>
        </p:spPr>
        <p:txBody>
          <a:bodyPr anchor="t" rtlCol="false" tIns="0" lIns="0" bIns="0" rIns="0">
            <a:spAutoFit/>
          </a:bodyPr>
          <a:lstStyle/>
          <a:p>
            <a:pPr algn="ctr">
              <a:lnSpc>
                <a:spcPts val="8459"/>
              </a:lnSpc>
            </a:pPr>
            <a:r>
              <a:rPr lang="en-US" sz="6042" b="true">
                <a:solidFill>
                  <a:srgbClr val="008113"/>
                </a:solidFill>
                <a:latin typeface="Montserrat Bold"/>
                <a:ea typeface="Montserrat Bold"/>
                <a:cs typeface="Montserrat Bold"/>
                <a:sym typeface="Montserrat Bold"/>
              </a:rPr>
              <a:t>Visão</a:t>
            </a:r>
          </a:p>
        </p:txBody>
      </p:sp>
      <p:grpSp>
        <p:nvGrpSpPr>
          <p:cNvPr name="Group 7" id="7"/>
          <p:cNvGrpSpPr/>
          <p:nvPr/>
        </p:nvGrpSpPr>
        <p:grpSpPr>
          <a:xfrm rot="0">
            <a:off x="11184757" y="1306885"/>
            <a:ext cx="6890846" cy="2321593"/>
            <a:chOff x="0" y="0"/>
            <a:chExt cx="3433752" cy="1156864"/>
          </a:xfrm>
        </p:grpSpPr>
        <p:sp>
          <p:nvSpPr>
            <p:cNvPr name="Freeform 8" id="8"/>
            <p:cNvSpPr/>
            <p:nvPr/>
          </p:nvSpPr>
          <p:spPr>
            <a:xfrm flipH="false" flipV="false" rot="0">
              <a:off x="0" y="0"/>
              <a:ext cx="3433752" cy="1156864"/>
            </a:xfrm>
            <a:custGeom>
              <a:avLst/>
              <a:gdLst/>
              <a:ahLst/>
              <a:cxnLst/>
              <a:rect r="r" b="b" t="t" l="l"/>
              <a:pathLst>
                <a:path h="1156864" w="3433752">
                  <a:moveTo>
                    <a:pt x="3230552" y="0"/>
                  </a:moveTo>
                  <a:cubicBezTo>
                    <a:pt x="3342776" y="0"/>
                    <a:pt x="3433752" y="258973"/>
                    <a:pt x="3433752" y="578432"/>
                  </a:cubicBezTo>
                  <a:cubicBezTo>
                    <a:pt x="3433752" y="897891"/>
                    <a:pt x="3342776" y="1156864"/>
                    <a:pt x="3230552" y="1156864"/>
                  </a:cubicBezTo>
                  <a:lnTo>
                    <a:pt x="203200" y="1156864"/>
                  </a:lnTo>
                  <a:cubicBezTo>
                    <a:pt x="90976" y="1156864"/>
                    <a:pt x="0" y="897891"/>
                    <a:pt x="0" y="578432"/>
                  </a:cubicBezTo>
                  <a:cubicBezTo>
                    <a:pt x="0" y="258973"/>
                    <a:pt x="90976" y="0"/>
                    <a:pt x="203200" y="0"/>
                  </a:cubicBezTo>
                  <a:close/>
                </a:path>
              </a:pathLst>
            </a:custGeom>
            <a:solidFill>
              <a:srgbClr val="70A943"/>
            </a:solidFill>
            <a:ln w="57150" cap="sq">
              <a:solidFill>
                <a:srgbClr val="008113"/>
              </a:solidFill>
              <a:prstDash val="solid"/>
              <a:miter/>
            </a:ln>
          </p:spPr>
        </p:sp>
        <p:sp>
          <p:nvSpPr>
            <p:cNvPr name="TextBox 9" id="9"/>
            <p:cNvSpPr txBox="true"/>
            <p:nvPr/>
          </p:nvSpPr>
          <p:spPr>
            <a:xfrm>
              <a:off x="0" y="-57150"/>
              <a:ext cx="3433752" cy="1214014"/>
            </a:xfrm>
            <a:prstGeom prst="rect">
              <a:avLst/>
            </a:prstGeom>
          </p:spPr>
          <p:txBody>
            <a:bodyPr anchor="ctr" rtlCol="false" tIns="50800" lIns="50800" bIns="50800" rIns="50800"/>
            <a:lstStyle/>
            <a:p>
              <a:pPr algn="ctr">
                <a:lnSpc>
                  <a:spcPts val="2800"/>
                </a:lnSpc>
              </a:pPr>
            </a:p>
          </p:txBody>
        </p:sp>
      </p:grpSp>
      <p:sp>
        <p:nvSpPr>
          <p:cNvPr name="TextBox 10" id="10"/>
          <p:cNvSpPr txBox="true"/>
          <p:nvPr/>
        </p:nvSpPr>
        <p:spPr>
          <a:xfrm rot="0">
            <a:off x="11299427" y="1533989"/>
            <a:ext cx="6776176" cy="1743651"/>
          </a:xfrm>
          <a:prstGeom prst="rect">
            <a:avLst/>
          </a:prstGeom>
        </p:spPr>
        <p:txBody>
          <a:bodyPr anchor="t" rtlCol="false" tIns="0" lIns="0" bIns="0" rIns="0">
            <a:spAutoFit/>
          </a:bodyPr>
          <a:lstStyle/>
          <a:p>
            <a:pPr algn="ctr">
              <a:lnSpc>
                <a:spcPts val="4680"/>
              </a:lnSpc>
            </a:pPr>
            <a:r>
              <a:rPr lang="en-US" sz="3343" i="true">
                <a:solidFill>
                  <a:srgbClr val="F2FFE9"/>
                </a:solidFill>
                <a:latin typeface="Montserrat Italics"/>
                <a:ea typeface="Montserrat Italics"/>
                <a:cs typeface="Montserrat Italics"/>
                <a:sym typeface="Montserrat Italics"/>
              </a:rPr>
              <a:t>Neemias tinha a visão de Deus. Ele entendia a Sua mente e não pediu migalhas ao rei!</a:t>
            </a:r>
          </a:p>
        </p:txBody>
      </p:sp>
      <p:grpSp>
        <p:nvGrpSpPr>
          <p:cNvPr name="Group 11" id="11"/>
          <p:cNvGrpSpPr/>
          <p:nvPr/>
        </p:nvGrpSpPr>
        <p:grpSpPr>
          <a:xfrm rot="0">
            <a:off x="11110597" y="3790403"/>
            <a:ext cx="6890846" cy="4262672"/>
            <a:chOff x="0" y="0"/>
            <a:chExt cx="3433752" cy="2124116"/>
          </a:xfrm>
        </p:grpSpPr>
        <p:sp>
          <p:nvSpPr>
            <p:cNvPr name="Freeform 12" id="12"/>
            <p:cNvSpPr/>
            <p:nvPr/>
          </p:nvSpPr>
          <p:spPr>
            <a:xfrm flipH="false" flipV="false" rot="0">
              <a:off x="0" y="0"/>
              <a:ext cx="3433752" cy="2124116"/>
            </a:xfrm>
            <a:custGeom>
              <a:avLst/>
              <a:gdLst/>
              <a:ahLst/>
              <a:cxnLst/>
              <a:rect r="r" b="b" t="t" l="l"/>
              <a:pathLst>
                <a:path h="2124116" w="3433752">
                  <a:moveTo>
                    <a:pt x="3230552" y="0"/>
                  </a:moveTo>
                  <a:cubicBezTo>
                    <a:pt x="3342776" y="0"/>
                    <a:pt x="3433752" y="475500"/>
                    <a:pt x="3433752" y="1062058"/>
                  </a:cubicBezTo>
                  <a:cubicBezTo>
                    <a:pt x="3433752" y="1648617"/>
                    <a:pt x="3342776" y="2124116"/>
                    <a:pt x="3230552" y="2124116"/>
                  </a:cubicBezTo>
                  <a:lnTo>
                    <a:pt x="203200" y="2124116"/>
                  </a:lnTo>
                  <a:cubicBezTo>
                    <a:pt x="90976" y="2124116"/>
                    <a:pt x="0" y="1648617"/>
                    <a:pt x="0" y="1062058"/>
                  </a:cubicBezTo>
                  <a:cubicBezTo>
                    <a:pt x="0" y="475500"/>
                    <a:pt x="90976" y="0"/>
                    <a:pt x="203200" y="0"/>
                  </a:cubicBezTo>
                  <a:close/>
                </a:path>
              </a:pathLst>
            </a:custGeom>
            <a:solidFill>
              <a:srgbClr val="70A943"/>
            </a:solidFill>
            <a:ln w="57150" cap="sq">
              <a:solidFill>
                <a:srgbClr val="008113"/>
              </a:solidFill>
              <a:prstDash val="solid"/>
              <a:miter/>
            </a:ln>
          </p:spPr>
        </p:sp>
        <p:sp>
          <p:nvSpPr>
            <p:cNvPr name="TextBox 13" id="13"/>
            <p:cNvSpPr txBox="true"/>
            <p:nvPr/>
          </p:nvSpPr>
          <p:spPr>
            <a:xfrm>
              <a:off x="0" y="-57150"/>
              <a:ext cx="3433752" cy="2181266"/>
            </a:xfrm>
            <a:prstGeom prst="rect">
              <a:avLst/>
            </a:prstGeom>
          </p:spPr>
          <p:txBody>
            <a:bodyPr anchor="ctr" rtlCol="false" tIns="50800" lIns="50800" bIns="50800" rIns="50800"/>
            <a:lstStyle/>
            <a:p>
              <a:pPr algn="ctr">
                <a:lnSpc>
                  <a:spcPts val="2800"/>
                </a:lnSpc>
              </a:pPr>
            </a:p>
          </p:txBody>
        </p:sp>
      </p:grpSp>
      <p:sp>
        <p:nvSpPr>
          <p:cNvPr name="TextBox 14" id="14"/>
          <p:cNvSpPr txBox="true"/>
          <p:nvPr/>
        </p:nvSpPr>
        <p:spPr>
          <a:xfrm rot="0">
            <a:off x="11203796" y="3733253"/>
            <a:ext cx="6704447" cy="4105553"/>
          </a:xfrm>
          <a:prstGeom prst="rect">
            <a:avLst/>
          </a:prstGeom>
        </p:spPr>
        <p:txBody>
          <a:bodyPr anchor="t" rtlCol="false" tIns="0" lIns="0" bIns="0" rIns="0">
            <a:spAutoFit/>
          </a:bodyPr>
          <a:lstStyle/>
          <a:p>
            <a:pPr algn="ctr">
              <a:lnSpc>
                <a:spcPts val="4680"/>
              </a:lnSpc>
            </a:pPr>
            <a:r>
              <a:rPr lang="en-US" sz="3343" i="true">
                <a:solidFill>
                  <a:srgbClr val="F2FFE9"/>
                </a:solidFill>
                <a:latin typeface="Montserrat Italics"/>
                <a:ea typeface="Montserrat Italics"/>
                <a:cs typeface="Montserrat Italics"/>
                <a:sym typeface="Montserrat Italics"/>
              </a:rPr>
              <a:t>Muitas vezes desonramos a Deus com nossos pedidos. Quando pedimos para o avanço do Seu reino e não para nosso deleite, Ele deseja que O honremos com a grandeza dos nossos pedidos!</a:t>
            </a:r>
          </a:p>
        </p:txBody>
      </p:sp>
      <p:sp>
        <p:nvSpPr>
          <p:cNvPr name="TextBox 15" id="15"/>
          <p:cNvSpPr txBox="true"/>
          <p:nvPr/>
        </p:nvSpPr>
        <p:spPr>
          <a:xfrm rot="0">
            <a:off x="1028700" y="8491226"/>
            <a:ext cx="16700927" cy="1402545"/>
          </a:xfrm>
          <a:prstGeom prst="rect">
            <a:avLst/>
          </a:prstGeom>
        </p:spPr>
        <p:txBody>
          <a:bodyPr anchor="t" rtlCol="false" tIns="0" lIns="0" bIns="0" rIns="0">
            <a:spAutoFit/>
          </a:bodyPr>
          <a:lstStyle/>
          <a:p>
            <a:pPr algn="ctr">
              <a:lnSpc>
                <a:spcPts val="5687"/>
              </a:lnSpc>
            </a:pPr>
            <a:r>
              <a:rPr lang="en-US" sz="4062" b="true">
                <a:solidFill>
                  <a:srgbClr val="008113"/>
                </a:solidFill>
                <a:latin typeface="Libre Baskerville Bold"/>
                <a:ea typeface="Libre Baskerville Bold"/>
                <a:cs typeface="Libre Baskerville Bold"/>
                <a:sym typeface="Libre Baskerville Bold"/>
              </a:rPr>
              <a:t>Nossa visão é tão grande ao ponto de atrair as pessoas só porque não querem ficar de fora de algo tão especial? </a:t>
            </a:r>
          </a:p>
        </p:txBody>
      </p:sp>
      <p:sp>
        <p:nvSpPr>
          <p:cNvPr name="Freeform 16" id="16"/>
          <p:cNvSpPr/>
          <p:nvPr/>
        </p:nvSpPr>
        <p:spPr>
          <a:xfrm flipH="false" flipV="false" rot="0">
            <a:off x="406644" y="3125408"/>
            <a:ext cx="2854642" cy="4114800"/>
          </a:xfrm>
          <a:custGeom>
            <a:avLst/>
            <a:gdLst/>
            <a:ahLst/>
            <a:cxnLst/>
            <a:rect r="r" b="b" t="t" l="l"/>
            <a:pathLst>
              <a:path h="4114800" w="2854642">
                <a:moveTo>
                  <a:pt x="0" y="0"/>
                </a:moveTo>
                <a:lnTo>
                  <a:pt x="2854642" y="0"/>
                </a:lnTo>
                <a:lnTo>
                  <a:pt x="2854642" y="4114800"/>
                </a:lnTo>
                <a:lnTo>
                  <a:pt x="0" y="4114800"/>
                </a:lnTo>
                <a:lnTo>
                  <a:pt x="0" y="0"/>
                </a:lnTo>
                <a:close/>
              </a:path>
            </a:pathLst>
          </a:custGeom>
          <a:blipFill>
            <a:blip r:embed="rId3"/>
            <a:stretch>
              <a:fillRect l="0" t="0" r="0" b="0"/>
            </a:stretch>
          </a:blipFill>
        </p:spPr>
      </p:sp>
      <p:sp>
        <p:nvSpPr>
          <p:cNvPr name="TextBox 17" id="17"/>
          <p:cNvSpPr txBox="true"/>
          <p:nvPr/>
        </p:nvSpPr>
        <p:spPr>
          <a:xfrm rot="0">
            <a:off x="1466265" y="773952"/>
            <a:ext cx="9203049" cy="2074039"/>
          </a:xfrm>
          <a:prstGeom prst="rect">
            <a:avLst/>
          </a:prstGeom>
        </p:spPr>
        <p:txBody>
          <a:bodyPr anchor="t" rtlCol="false" tIns="0" lIns="0" bIns="0" rIns="0">
            <a:spAutoFit/>
          </a:bodyPr>
          <a:lstStyle/>
          <a:p>
            <a:pPr algn="ctr">
              <a:lnSpc>
                <a:spcPts val="8161"/>
              </a:lnSpc>
            </a:pPr>
            <a:r>
              <a:rPr lang="en-US" sz="7096" i="true">
                <a:solidFill>
                  <a:srgbClr val="008113"/>
                </a:solidFill>
                <a:latin typeface="DM Serif Display Italics"/>
                <a:ea typeface="DM Serif Display Italics"/>
                <a:cs typeface="DM Serif Display Italics"/>
                <a:sym typeface="DM Serif Display Italics"/>
              </a:rPr>
              <a:t>Lições que aprendemos com Neemias:</a:t>
            </a:r>
          </a:p>
        </p:txBody>
      </p:sp>
      <p:sp>
        <p:nvSpPr>
          <p:cNvPr name="TextBox 18" id="18"/>
          <p:cNvSpPr txBox="true"/>
          <p:nvPr/>
        </p:nvSpPr>
        <p:spPr>
          <a:xfrm rot="0">
            <a:off x="11658688" y="236950"/>
            <a:ext cx="5608265" cy="912079"/>
          </a:xfrm>
          <a:prstGeom prst="rect">
            <a:avLst/>
          </a:prstGeom>
        </p:spPr>
        <p:txBody>
          <a:bodyPr anchor="t" rtlCol="false" tIns="0" lIns="0" bIns="0" rIns="0">
            <a:spAutoFit/>
          </a:bodyPr>
          <a:lstStyle/>
          <a:p>
            <a:pPr algn="ctr">
              <a:lnSpc>
                <a:spcPts val="7479"/>
              </a:lnSpc>
            </a:pPr>
            <a:r>
              <a:rPr lang="en-US" sz="5342" b="true">
                <a:solidFill>
                  <a:srgbClr val="008113"/>
                </a:solidFill>
                <a:latin typeface="Montserrat Bold"/>
                <a:ea typeface="Montserrat Bold"/>
                <a:cs typeface="Montserrat Bold"/>
                <a:sym typeface="Montserrat Bold"/>
              </a:rPr>
              <a:t>MOBILIZAR</a:t>
            </a:r>
          </a:p>
        </p:txBody>
      </p:sp>
    </p:spTree>
  </p:cSld>
  <p:clrMapOvr>
    <a:masterClrMapping/>
  </p:clrMapOvr>
</p:sld>
</file>

<file path=ppt/slides/slide6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TextBox 3" id="3"/>
          <p:cNvSpPr txBox="true"/>
          <p:nvPr/>
        </p:nvSpPr>
        <p:spPr>
          <a:xfrm rot="0">
            <a:off x="677343" y="366503"/>
            <a:ext cx="16933314" cy="9477500"/>
          </a:xfrm>
          <a:prstGeom prst="rect">
            <a:avLst/>
          </a:prstGeom>
        </p:spPr>
        <p:txBody>
          <a:bodyPr anchor="t" rtlCol="false" tIns="0" lIns="0" bIns="0" rIns="0">
            <a:spAutoFit/>
          </a:bodyPr>
          <a:lstStyle/>
          <a:p>
            <a:pPr algn="ctr">
              <a:lnSpc>
                <a:spcPts val="8374"/>
              </a:lnSpc>
            </a:pPr>
            <a:r>
              <a:rPr lang="en-US" sz="5981" b="true">
                <a:solidFill>
                  <a:srgbClr val="008113"/>
                </a:solidFill>
                <a:latin typeface="Montserrat Bold"/>
                <a:ea typeface="Montserrat Bold"/>
                <a:cs typeface="Montserrat Bold"/>
                <a:sym typeface="Montserrat Bold"/>
              </a:rPr>
              <a:t>Nossa missão é formar uma geração que conheça o nosso Deus e a Sua mente, em um mundo onde o sucesso é vinculado ao valor da conta bancária das pessoas.</a:t>
            </a:r>
          </a:p>
          <a:p>
            <a:pPr algn="ctr">
              <a:lnSpc>
                <a:spcPts val="8374"/>
              </a:lnSpc>
            </a:pPr>
          </a:p>
          <a:p>
            <a:pPr algn="ctr">
              <a:lnSpc>
                <a:spcPts val="8374"/>
              </a:lnSpc>
            </a:pPr>
            <a:r>
              <a:rPr lang="en-US" sz="5981" b="true">
                <a:solidFill>
                  <a:srgbClr val="008113"/>
                </a:solidFill>
                <a:latin typeface="Montserrat Bold"/>
                <a:ea typeface="Montserrat Bold"/>
                <a:cs typeface="Montserrat Bold"/>
                <a:sym typeface="Montserrat Bold"/>
              </a:rPr>
              <a:t>Levantar recursos para a obra missionária não é apenas mudar valores de um banco para outro, mas é uma mudança de mentalidade do humano para o eterno! </a:t>
            </a:r>
          </a:p>
        </p:txBody>
      </p:sp>
    </p:spTree>
  </p:cSld>
  <p:clrMapOvr>
    <a:masterClrMapping/>
  </p:clrMapOvr>
</p:sld>
</file>

<file path=ppt/slides/slide7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TextBox 3" id="3"/>
          <p:cNvSpPr txBox="true"/>
          <p:nvPr/>
        </p:nvSpPr>
        <p:spPr>
          <a:xfrm rot="0">
            <a:off x="810184" y="142912"/>
            <a:ext cx="16667632" cy="9868907"/>
          </a:xfrm>
          <a:prstGeom prst="rect">
            <a:avLst/>
          </a:prstGeom>
        </p:spPr>
        <p:txBody>
          <a:bodyPr anchor="t" rtlCol="false" tIns="0" lIns="0" bIns="0" rIns="0">
            <a:spAutoFit/>
          </a:bodyPr>
          <a:lstStyle/>
          <a:p>
            <a:pPr algn="ctr">
              <a:lnSpc>
                <a:spcPts val="7840"/>
              </a:lnSpc>
            </a:pPr>
            <a:r>
              <a:rPr lang="en-US" sz="5600" b="true">
                <a:solidFill>
                  <a:srgbClr val="008113"/>
                </a:solidFill>
                <a:latin typeface="Montserrat Bold"/>
                <a:ea typeface="Montserrat Bold"/>
                <a:cs typeface="Montserrat Bold"/>
                <a:sym typeface="Montserrat Bold"/>
              </a:rPr>
              <a:t>Uma igreja com visão missionária ensina sobre o cuidado de Deus para com aqueles que Ele chama para ir, indo contra a mentalidade humana que bombardeia nossa geração. </a:t>
            </a:r>
          </a:p>
          <a:p>
            <a:pPr algn="ctr">
              <a:lnSpc>
                <a:spcPts val="7840"/>
              </a:lnSpc>
            </a:pPr>
          </a:p>
          <a:p>
            <a:pPr algn="ctr">
              <a:lnSpc>
                <a:spcPts val="7840"/>
              </a:lnSpc>
            </a:pPr>
            <a:r>
              <a:rPr lang="en-US" sz="5600" b="true">
                <a:solidFill>
                  <a:srgbClr val="008113"/>
                </a:solidFill>
                <a:latin typeface="Montserrat Bold"/>
                <a:ea typeface="Montserrat Bold"/>
                <a:cs typeface="Montserrat Bold"/>
                <a:sym typeface="Montserrat Bold"/>
              </a:rPr>
              <a:t>Quantos missionários e pastores nós temos entre nossas crianças, adolescentes e jovens? É nossa missão transmitir a mente </a:t>
            </a:r>
          </a:p>
          <a:p>
            <a:pPr algn="ctr">
              <a:lnSpc>
                <a:spcPts val="7840"/>
              </a:lnSpc>
            </a:pPr>
            <a:r>
              <a:rPr lang="en-US" sz="5600" b="true">
                <a:solidFill>
                  <a:srgbClr val="008113"/>
                </a:solidFill>
                <a:latin typeface="Montserrat Bold"/>
                <a:ea typeface="Montserrat Bold"/>
                <a:cs typeface="Montserrat Bold"/>
                <a:sym typeface="Montserrat Bold"/>
              </a:rPr>
              <a:t>de Deus à essa geração!</a:t>
            </a:r>
          </a:p>
        </p:txBody>
      </p:sp>
    </p:spTree>
  </p:cSld>
  <p:clrMapOvr>
    <a:masterClrMapping/>
  </p:clrMapOvr>
</p:sld>
</file>

<file path=ppt/slides/slide7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TextBox 3" id="3"/>
          <p:cNvSpPr txBox="true"/>
          <p:nvPr/>
        </p:nvSpPr>
        <p:spPr>
          <a:xfrm rot="0">
            <a:off x="317363" y="680062"/>
            <a:ext cx="17653274" cy="8878464"/>
          </a:xfrm>
          <a:prstGeom prst="rect">
            <a:avLst/>
          </a:prstGeom>
        </p:spPr>
        <p:txBody>
          <a:bodyPr anchor="t" rtlCol="false" tIns="0" lIns="0" bIns="0" rIns="0">
            <a:spAutoFit/>
          </a:bodyPr>
          <a:lstStyle/>
          <a:p>
            <a:pPr algn="ctr">
              <a:lnSpc>
                <a:spcPts val="7829"/>
              </a:lnSpc>
            </a:pPr>
            <a:r>
              <a:rPr lang="en-US" sz="5592" b="true">
                <a:solidFill>
                  <a:srgbClr val="008113"/>
                </a:solidFill>
                <a:latin typeface="Montserrat Bold"/>
                <a:ea typeface="Montserrat Bold"/>
                <a:cs typeface="Montserrat Bold"/>
                <a:sym typeface="Montserrat Bold"/>
              </a:rPr>
              <a:t>Uma igreja que ama missões, também transmite a mentalidade de Deus aos que ficam, pois da mesma forma que Deus não precisava do povo para sustentar os levitas, Ele não precisa de ninguém para sustentar a Sua obra, mas Ele nos dá o privilégio de participar da Sua missão quando entregamos as primícias de todo o sustento e provisão que Ele nos dá tão generosamente! </a:t>
            </a:r>
          </a:p>
        </p:txBody>
      </p:sp>
    </p:spTree>
  </p:cSld>
  <p:clrMapOvr>
    <a:masterClrMapping/>
  </p:clrMapOvr>
</p:sld>
</file>

<file path=ppt/slides/slide7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TextBox 3" id="3"/>
          <p:cNvSpPr txBox="true"/>
          <p:nvPr/>
        </p:nvSpPr>
        <p:spPr>
          <a:xfrm rot="0">
            <a:off x="2793564" y="650938"/>
            <a:ext cx="20005280" cy="8596192"/>
          </a:xfrm>
          <a:prstGeom prst="rect">
            <a:avLst/>
          </a:prstGeom>
        </p:spPr>
        <p:txBody>
          <a:bodyPr anchor="t" rtlCol="false" tIns="0" lIns="0" bIns="0" rIns="0">
            <a:spAutoFit/>
          </a:bodyPr>
          <a:lstStyle/>
          <a:p>
            <a:pPr algn="just">
              <a:lnSpc>
                <a:spcPts val="22850"/>
              </a:lnSpc>
            </a:pPr>
            <a:r>
              <a:rPr lang="en-US" sz="16321" b="true">
                <a:solidFill>
                  <a:srgbClr val="008113"/>
                </a:solidFill>
                <a:latin typeface="Montserrat Bold"/>
                <a:ea typeface="Montserrat Bold"/>
                <a:cs typeface="Montserrat Bold"/>
                <a:sym typeface="Montserrat Bold"/>
              </a:rPr>
              <a:t>Mas...</a:t>
            </a:r>
          </a:p>
          <a:p>
            <a:pPr algn="just">
              <a:lnSpc>
                <a:spcPts val="22850"/>
              </a:lnSpc>
            </a:pPr>
            <a:r>
              <a:rPr lang="en-US" sz="16321" b="true">
                <a:solidFill>
                  <a:srgbClr val="008113"/>
                </a:solidFill>
                <a:latin typeface="Montserrat Bold"/>
                <a:ea typeface="Montserrat Bold"/>
                <a:cs typeface="Montserrat Bold"/>
                <a:sym typeface="Montserrat Bold"/>
              </a:rPr>
              <a:t>Por onde </a:t>
            </a:r>
          </a:p>
          <a:p>
            <a:pPr algn="just">
              <a:lnSpc>
                <a:spcPts val="22850"/>
              </a:lnSpc>
            </a:pPr>
            <a:r>
              <a:rPr lang="en-US" sz="16321" b="true">
                <a:solidFill>
                  <a:srgbClr val="008113"/>
                </a:solidFill>
                <a:latin typeface="Montserrat Bold"/>
                <a:ea typeface="Montserrat Bold"/>
                <a:cs typeface="Montserrat Bold"/>
                <a:sym typeface="Montserrat Bold"/>
              </a:rPr>
              <a:t>começar?</a:t>
            </a:r>
          </a:p>
        </p:txBody>
      </p:sp>
      <p:sp>
        <p:nvSpPr>
          <p:cNvPr name="Freeform 4" id="4"/>
          <p:cNvSpPr/>
          <p:nvPr/>
        </p:nvSpPr>
        <p:spPr>
          <a:xfrm flipH="false" flipV="false" rot="0">
            <a:off x="12796205" y="519914"/>
            <a:ext cx="5028417" cy="5150747"/>
          </a:xfrm>
          <a:custGeom>
            <a:avLst/>
            <a:gdLst/>
            <a:ahLst/>
            <a:cxnLst/>
            <a:rect r="r" b="b" t="t" l="l"/>
            <a:pathLst>
              <a:path h="5150747" w="5028417">
                <a:moveTo>
                  <a:pt x="0" y="0"/>
                </a:moveTo>
                <a:lnTo>
                  <a:pt x="5028416" y="0"/>
                </a:lnTo>
                <a:lnTo>
                  <a:pt x="5028416" y="5150747"/>
                </a:lnTo>
                <a:lnTo>
                  <a:pt x="0" y="515074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77757" y="232082"/>
            <a:ext cx="1985340" cy="1593236"/>
          </a:xfrm>
          <a:custGeom>
            <a:avLst/>
            <a:gdLst/>
            <a:ahLst/>
            <a:cxnLst/>
            <a:rect r="r" b="b" t="t" l="l"/>
            <a:pathLst>
              <a:path h="1593236" w="1985340">
                <a:moveTo>
                  <a:pt x="0" y="0"/>
                </a:moveTo>
                <a:lnTo>
                  <a:pt x="1985341" y="0"/>
                </a:lnTo>
                <a:lnTo>
                  <a:pt x="1985341" y="1593236"/>
                </a:lnTo>
                <a:lnTo>
                  <a:pt x="0" y="1593236"/>
                </a:lnTo>
                <a:lnTo>
                  <a:pt x="0" y="0"/>
                </a:lnTo>
                <a:close/>
              </a:path>
            </a:pathLst>
          </a:custGeom>
          <a:blipFill>
            <a:blip r:embed="rId5"/>
            <a:stretch>
              <a:fillRect l="0" t="0" r="0" b="0"/>
            </a:stretch>
          </a:blipFill>
        </p:spPr>
      </p:sp>
    </p:spTree>
  </p:cSld>
  <p:clrMapOvr>
    <a:masterClrMapping/>
  </p:clrMapOvr>
</p:sld>
</file>

<file path=ppt/slides/slide7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grpSp>
        <p:nvGrpSpPr>
          <p:cNvPr name="Group 3" id="3"/>
          <p:cNvGrpSpPr/>
          <p:nvPr/>
        </p:nvGrpSpPr>
        <p:grpSpPr>
          <a:xfrm rot="0">
            <a:off x="3502789" y="4209337"/>
            <a:ext cx="7166526" cy="2412491"/>
            <a:chOff x="0" y="0"/>
            <a:chExt cx="3266959" cy="1099767"/>
          </a:xfrm>
        </p:grpSpPr>
        <p:sp>
          <p:nvSpPr>
            <p:cNvPr name="Freeform 4" id="4"/>
            <p:cNvSpPr/>
            <p:nvPr/>
          </p:nvSpPr>
          <p:spPr>
            <a:xfrm flipH="false" flipV="false" rot="0">
              <a:off x="0" y="0"/>
              <a:ext cx="3266959" cy="1099767"/>
            </a:xfrm>
            <a:custGeom>
              <a:avLst/>
              <a:gdLst/>
              <a:ahLst/>
              <a:cxnLst/>
              <a:rect r="r" b="b" t="t" l="l"/>
              <a:pathLst>
                <a:path h="1099767" w="3266959">
                  <a:moveTo>
                    <a:pt x="3063759" y="0"/>
                  </a:moveTo>
                  <a:cubicBezTo>
                    <a:pt x="3175983" y="0"/>
                    <a:pt x="3266959" y="246191"/>
                    <a:pt x="3266959" y="549883"/>
                  </a:cubicBezTo>
                  <a:cubicBezTo>
                    <a:pt x="3266959" y="853576"/>
                    <a:pt x="3175983" y="1099767"/>
                    <a:pt x="3063759" y="1099767"/>
                  </a:cubicBezTo>
                  <a:lnTo>
                    <a:pt x="203200" y="1099767"/>
                  </a:lnTo>
                  <a:cubicBezTo>
                    <a:pt x="90976" y="1099767"/>
                    <a:pt x="0" y="853576"/>
                    <a:pt x="0" y="549883"/>
                  </a:cubicBezTo>
                  <a:cubicBezTo>
                    <a:pt x="0" y="246191"/>
                    <a:pt x="90976" y="0"/>
                    <a:pt x="203200" y="0"/>
                  </a:cubicBezTo>
                  <a:close/>
                </a:path>
              </a:pathLst>
            </a:custGeom>
            <a:solidFill>
              <a:srgbClr val="F2FFE9"/>
            </a:solidFill>
            <a:ln w="57150" cap="sq">
              <a:solidFill>
                <a:srgbClr val="008113"/>
              </a:solidFill>
              <a:prstDash val="solid"/>
              <a:miter/>
            </a:ln>
          </p:spPr>
        </p:sp>
        <p:sp>
          <p:nvSpPr>
            <p:cNvPr name="TextBox 5" id="5"/>
            <p:cNvSpPr txBox="true"/>
            <p:nvPr/>
          </p:nvSpPr>
          <p:spPr>
            <a:xfrm>
              <a:off x="0" y="-57150"/>
              <a:ext cx="3266959" cy="1156917"/>
            </a:xfrm>
            <a:prstGeom prst="rect">
              <a:avLst/>
            </a:prstGeom>
          </p:spPr>
          <p:txBody>
            <a:bodyPr anchor="ctr" rtlCol="false" tIns="50800" lIns="50800" bIns="50800" rIns="50800"/>
            <a:lstStyle/>
            <a:p>
              <a:pPr algn="ctr">
                <a:lnSpc>
                  <a:spcPts val="2800"/>
                </a:lnSpc>
              </a:pPr>
            </a:p>
          </p:txBody>
        </p:sp>
      </p:grpSp>
      <p:sp>
        <p:nvSpPr>
          <p:cNvPr name="TextBox 6" id="6"/>
          <p:cNvSpPr txBox="true"/>
          <p:nvPr/>
        </p:nvSpPr>
        <p:spPr>
          <a:xfrm rot="0">
            <a:off x="4281919" y="4856347"/>
            <a:ext cx="5608265" cy="1027538"/>
          </a:xfrm>
          <a:prstGeom prst="rect">
            <a:avLst/>
          </a:prstGeom>
        </p:spPr>
        <p:txBody>
          <a:bodyPr anchor="t" rtlCol="false" tIns="0" lIns="0" bIns="0" rIns="0">
            <a:spAutoFit/>
          </a:bodyPr>
          <a:lstStyle/>
          <a:p>
            <a:pPr algn="ctr">
              <a:lnSpc>
                <a:spcPts val="8459"/>
              </a:lnSpc>
            </a:pPr>
            <a:r>
              <a:rPr lang="en-US" sz="6042" b="true">
                <a:solidFill>
                  <a:srgbClr val="008113"/>
                </a:solidFill>
                <a:latin typeface="Montserrat Bold"/>
                <a:ea typeface="Montserrat Bold"/>
                <a:cs typeface="Montserrat Bold"/>
                <a:sym typeface="Montserrat Bold"/>
              </a:rPr>
              <a:t>Oração</a:t>
            </a:r>
          </a:p>
        </p:txBody>
      </p:sp>
      <p:grpSp>
        <p:nvGrpSpPr>
          <p:cNvPr name="Group 7" id="7"/>
          <p:cNvGrpSpPr/>
          <p:nvPr/>
        </p:nvGrpSpPr>
        <p:grpSpPr>
          <a:xfrm rot="0">
            <a:off x="11184757" y="1605501"/>
            <a:ext cx="6556126" cy="1899534"/>
            <a:chOff x="0" y="0"/>
            <a:chExt cx="3266959" cy="946550"/>
          </a:xfrm>
        </p:grpSpPr>
        <p:sp>
          <p:nvSpPr>
            <p:cNvPr name="Freeform 8" id="8"/>
            <p:cNvSpPr/>
            <p:nvPr/>
          </p:nvSpPr>
          <p:spPr>
            <a:xfrm flipH="false" flipV="false" rot="0">
              <a:off x="0" y="0"/>
              <a:ext cx="3266959" cy="946550"/>
            </a:xfrm>
            <a:custGeom>
              <a:avLst/>
              <a:gdLst/>
              <a:ahLst/>
              <a:cxnLst/>
              <a:rect r="r" b="b" t="t" l="l"/>
              <a:pathLst>
                <a:path h="946550" w="3266959">
                  <a:moveTo>
                    <a:pt x="3063759" y="0"/>
                  </a:moveTo>
                  <a:cubicBezTo>
                    <a:pt x="3175983" y="0"/>
                    <a:pt x="3266959" y="211892"/>
                    <a:pt x="3266959" y="473275"/>
                  </a:cubicBezTo>
                  <a:cubicBezTo>
                    <a:pt x="3266959" y="734657"/>
                    <a:pt x="3175983" y="946550"/>
                    <a:pt x="3063759" y="946550"/>
                  </a:cubicBezTo>
                  <a:lnTo>
                    <a:pt x="203200" y="946550"/>
                  </a:lnTo>
                  <a:cubicBezTo>
                    <a:pt x="90976" y="946550"/>
                    <a:pt x="0" y="734657"/>
                    <a:pt x="0" y="473275"/>
                  </a:cubicBezTo>
                  <a:cubicBezTo>
                    <a:pt x="0" y="211892"/>
                    <a:pt x="90976" y="0"/>
                    <a:pt x="203200" y="0"/>
                  </a:cubicBezTo>
                  <a:close/>
                </a:path>
              </a:pathLst>
            </a:custGeom>
            <a:solidFill>
              <a:srgbClr val="70A943"/>
            </a:solidFill>
            <a:ln w="66675" cap="sq">
              <a:solidFill>
                <a:srgbClr val="008113"/>
              </a:solidFill>
              <a:prstDash val="solid"/>
              <a:miter/>
            </a:ln>
          </p:spPr>
        </p:sp>
        <p:sp>
          <p:nvSpPr>
            <p:cNvPr name="TextBox 9" id="9"/>
            <p:cNvSpPr txBox="true"/>
            <p:nvPr/>
          </p:nvSpPr>
          <p:spPr>
            <a:xfrm>
              <a:off x="0" y="-57150"/>
              <a:ext cx="3266959" cy="1003700"/>
            </a:xfrm>
            <a:prstGeom prst="rect">
              <a:avLst/>
            </a:prstGeom>
          </p:spPr>
          <p:txBody>
            <a:bodyPr anchor="ctr" rtlCol="false" tIns="50800" lIns="50800" bIns="50800" rIns="50800"/>
            <a:lstStyle/>
            <a:p>
              <a:pPr algn="ctr">
                <a:lnSpc>
                  <a:spcPts val="2800"/>
                </a:lnSpc>
              </a:pPr>
            </a:p>
          </p:txBody>
        </p:sp>
      </p:grpSp>
      <p:sp>
        <p:nvSpPr>
          <p:cNvPr name="TextBox 10" id="10"/>
          <p:cNvSpPr txBox="true"/>
          <p:nvPr/>
        </p:nvSpPr>
        <p:spPr>
          <a:xfrm rot="0">
            <a:off x="11351316" y="1739534"/>
            <a:ext cx="6353690" cy="2113295"/>
          </a:xfrm>
          <a:prstGeom prst="rect">
            <a:avLst/>
          </a:prstGeom>
        </p:spPr>
        <p:txBody>
          <a:bodyPr anchor="t" rtlCol="false" tIns="0" lIns="0" bIns="0" rIns="0">
            <a:spAutoFit/>
          </a:bodyPr>
          <a:lstStyle/>
          <a:p>
            <a:pPr algn="ctr">
              <a:lnSpc>
                <a:spcPts val="4260"/>
              </a:lnSpc>
            </a:pPr>
            <a:r>
              <a:rPr lang="en-US" sz="3043" i="true">
                <a:solidFill>
                  <a:srgbClr val="F2FFE9"/>
                </a:solidFill>
                <a:latin typeface="Montserrat Italics"/>
                <a:ea typeface="Montserrat Italics"/>
                <a:cs typeface="Montserrat Italics"/>
                <a:sym typeface="Montserrat Italics"/>
              </a:rPr>
              <a:t>Neemias chorou, lamentou e por quatro meses orou e jejuou perante Deus.</a:t>
            </a:r>
          </a:p>
          <a:p>
            <a:pPr algn="ctr">
              <a:lnSpc>
                <a:spcPts val="4260"/>
              </a:lnSpc>
            </a:pPr>
          </a:p>
        </p:txBody>
      </p:sp>
      <p:grpSp>
        <p:nvGrpSpPr>
          <p:cNvPr name="Group 11" id="11"/>
          <p:cNvGrpSpPr/>
          <p:nvPr/>
        </p:nvGrpSpPr>
        <p:grpSpPr>
          <a:xfrm rot="0">
            <a:off x="11148880" y="3961508"/>
            <a:ext cx="6556126" cy="3332696"/>
            <a:chOff x="0" y="0"/>
            <a:chExt cx="3266959" cy="1660703"/>
          </a:xfrm>
        </p:grpSpPr>
        <p:sp>
          <p:nvSpPr>
            <p:cNvPr name="Freeform 12" id="12"/>
            <p:cNvSpPr/>
            <p:nvPr/>
          </p:nvSpPr>
          <p:spPr>
            <a:xfrm flipH="false" flipV="false" rot="0">
              <a:off x="0" y="0"/>
              <a:ext cx="3266959" cy="1660703"/>
            </a:xfrm>
            <a:custGeom>
              <a:avLst/>
              <a:gdLst/>
              <a:ahLst/>
              <a:cxnLst/>
              <a:rect r="r" b="b" t="t" l="l"/>
              <a:pathLst>
                <a:path h="1660703" w="3266959">
                  <a:moveTo>
                    <a:pt x="3063759" y="0"/>
                  </a:moveTo>
                  <a:cubicBezTo>
                    <a:pt x="3175983" y="0"/>
                    <a:pt x="3266959" y="371761"/>
                    <a:pt x="3266959" y="830352"/>
                  </a:cubicBezTo>
                  <a:cubicBezTo>
                    <a:pt x="3266959" y="1288942"/>
                    <a:pt x="3175983" y="1660703"/>
                    <a:pt x="3063759" y="1660703"/>
                  </a:cubicBezTo>
                  <a:lnTo>
                    <a:pt x="203200" y="1660703"/>
                  </a:lnTo>
                  <a:cubicBezTo>
                    <a:pt x="90976" y="1660703"/>
                    <a:pt x="0" y="1288942"/>
                    <a:pt x="0" y="830352"/>
                  </a:cubicBezTo>
                  <a:cubicBezTo>
                    <a:pt x="0" y="371761"/>
                    <a:pt x="90976" y="0"/>
                    <a:pt x="203200" y="0"/>
                  </a:cubicBezTo>
                  <a:close/>
                </a:path>
              </a:pathLst>
            </a:custGeom>
            <a:solidFill>
              <a:srgbClr val="70A943"/>
            </a:solidFill>
            <a:ln w="66675" cap="sq">
              <a:solidFill>
                <a:srgbClr val="008113"/>
              </a:solidFill>
              <a:prstDash val="solid"/>
              <a:miter/>
            </a:ln>
          </p:spPr>
        </p:sp>
        <p:sp>
          <p:nvSpPr>
            <p:cNvPr name="TextBox 13" id="13"/>
            <p:cNvSpPr txBox="true"/>
            <p:nvPr/>
          </p:nvSpPr>
          <p:spPr>
            <a:xfrm>
              <a:off x="0" y="-57150"/>
              <a:ext cx="3266959" cy="1717853"/>
            </a:xfrm>
            <a:prstGeom prst="rect">
              <a:avLst/>
            </a:prstGeom>
          </p:spPr>
          <p:txBody>
            <a:bodyPr anchor="ctr" rtlCol="false" tIns="50800" lIns="50800" bIns="50800" rIns="50800"/>
            <a:lstStyle/>
            <a:p>
              <a:pPr algn="ctr">
                <a:lnSpc>
                  <a:spcPts val="2800"/>
                </a:lnSpc>
              </a:pPr>
            </a:p>
          </p:txBody>
        </p:sp>
      </p:grpSp>
      <p:sp>
        <p:nvSpPr>
          <p:cNvPr name="TextBox 14" id="14"/>
          <p:cNvSpPr txBox="true"/>
          <p:nvPr/>
        </p:nvSpPr>
        <p:spPr>
          <a:xfrm rot="0">
            <a:off x="11471980" y="4136980"/>
            <a:ext cx="5981681" cy="2924602"/>
          </a:xfrm>
          <a:prstGeom prst="rect">
            <a:avLst/>
          </a:prstGeom>
        </p:spPr>
        <p:txBody>
          <a:bodyPr anchor="t" rtlCol="false" tIns="0" lIns="0" bIns="0" rIns="0">
            <a:spAutoFit/>
          </a:bodyPr>
          <a:lstStyle/>
          <a:p>
            <a:pPr algn="ctr">
              <a:lnSpc>
                <a:spcPts val="4680"/>
              </a:lnSpc>
            </a:pPr>
            <a:r>
              <a:rPr lang="en-US" sz="3343" i="true">
                <a:solidFill>
                  <a:srgbClr val="D9F4CD"/>
                </a:solidFill>
                <a:latin typeface="Montserrat Italics"/>
                <a:ea typeface="Montserrat Italics"/>
                <a:cs typeface="Montserrat Italics"/>
                <a:sym typeface="Montserrat Italics"/>
              </a:rPr>
              <a:t>A mobilização começa na oração, no profundo abatimento pela situação do homem perdido no império das trevas!</a:t>
            </a:r>
          </a:p>
        </p:txBody>
      </p:sp>
      <p:sp>
        <p:nvSpPr>
          <p:cNvPr name="TextBox 15" id="15"/>
          <p:cNvSpPr txBox="true"/>
          <p:nvPr/>
        </p:nvSpPr>
        <p:spPr>
          <a:xfrm rot="0">
            <a:off x="1028700" y="7707678"/>
            <a:ext cx="16676306" cy="2225951"/>
          </a:xfrm>
          <a:prstGeom prst="rect">
            <a:avLst/>
          </a:prstGeom>
        </p:spPr>
        <p:txBody>
          <a:bodyPr anchor="t" rtlCol="false" tIns="0" lIns="0" bIns="0" rIns="0">
            <a:spAutoFit/>
          </a:bodyPr>
          <a:lstStyle/>
          <a:p>
            <a:pPr algn="ctr">
              <a:lnSpc>
                <a:spcPts val="5940"/>
              </a:lnSpc>
            </a:pPr>
            <a:r>
              <a:rPr lang="en-US" sz="4243" b="true">
                <a:solidFill>
                  <a:srgbClr val="008113"/>
                </a:solidFill>
                <a:latin typeface="Libre Baskerville Bold"/>
                <a:ea typeface="Libre Baskerville Bold"/>
                <a:cs typeface="Libre Baskerville Bold"/>
                <a:sym typeface="Libre Baskerville Bold"/>
              </a:rPr>
              <a:t>“Se você está levantando recursos para alcançar pessoas sem nunca ter chorado por suas necessidades, você precisa voltar para o seu cantinho de oração e orar.” </a:t>
            </a:r>
          </a:p>
        </p:txBody>
      </p:sp>
      <p:sp>
        <p:nvSpPr>
          <p:cNvPr name="Freeform 16" id="16"/>
          <p:cNvSpPr/>
          <p:nvPr/>
        </p:nvSpPr>
        <p:spPr>
          <a:xfrm flipH="false" flipV="false" rot="0">
            <a:off x="704803" y="3336314"/>
            <a:ext cx="2350580" cy="4114800"/>
          </a:xfrm>
          <a:custGeom>
            <a:avLst/>
            <a:gdLst/>
            <a:ahLst/>
            <a:cxnLst/>
            <a:rect r="r" b="b" t="t" l="l"/>
            <a:pathLst>
              <a:path h="4114800" w="2350580">
                <a:moveTo>
                  <a:pt x="0" y="0"/>
                </a:moveTo>
                <a:lnTo>
                  <a:pt x="2350580" y="0"/>
                </a:lnTo>
                <a:lnTo>
                  <a:pt x="2350580" y="4114800"/>
                </a:lnTo>
                <a:lnTo>
                  <a:pt x="0" y="4114800"/>
                </a:lnTo>
                <a:lnTo>
                  <a:pt x="0" y="0"/>
                </a:lnTo>
                <a:close/>
              </a:path>
            </a:pathLst>
          </a:custGeom>
          <a:blipFill>
            <a:blip r:embed="rId3"/>
            <a:stretch>
              <a:fillRect l="0" t="0" r="0" b="0"/>
            </a:stretch>
          </a:blipFill>
        </p:spPr>
      </p:sp>
      <p:sp>
        <p:nvSpPr>
          <p:cNvPr name="TextBox 17" id="17"/>
          <p:cNvSpPr txBox="true"/>
          <p:nvPr/>
        </p:nvSpPr>
        <p:spPr>
          <a:xfrm rot="0">
            <a:off x="1466265" y="773952"/>
            <a:ext cx="9203049" cy="2074039"/>
          </a:xfrm>
          <a:prstGeom prst="rect">
            <a:avLst/>
          </a:prstGeom>
        </p:spPr>
        <p:txBody>
          <a:bodyPr anchor="t" rtlCol="false" tIns="0" lIns="0" bIns="0" rIns="0">
            <a:spAutoFit/>
          </a:bodyPr>
          <a:lstStyle/>
          <a:p>
            <a:pPr algn="ctr">
              <a:lnSpc>
                <a:spcPts val="8161"/>
              </a:lnSpc>
            </a:pPr>
            <a:r>
              <a:rPr lang="en-US" sz="7096" i="true">
                <a:solidFill>
                  <a:srgbClr val="008113"/>
                </a:solidFill>
                <a:latin typeface="DM Serif Display Italics"/>
                <a:ea typeface="DM Serif Display Italics"/>
                <a:cs typeface="DM Serif Display Italics"/>
                <a:sym typeface="DM Serif Display Italics"/>
              </a:rPr>
              <a:t>Lições que aprendemos com Neemias:</a:t>
            </a:r>
          </a:p>
        </p:txBody>
      </p:sp>
      <p:sp>
        <p:nvSpPr>
          <p:cNvPr name="TextBox 18" id="18"/>
          <p:cNvSpPr txBox="true"/>
          <p:nvPr/>
        </p:nvSpPr>
        <p:spPr>
          <a:xfrm rot="0">
            <a:off x="11658688" y="236950"/>
            <a:ext cx="5608265" cy="912079"/>
          </a:xfrm>
          <a:prstGeom prst="rect">
            <a:avLst/>
          </a:prstGeom>
        </p:spPr>
        <p:txBody>
          <a:bodyPr anchor="t" rtlCol="false" tIns="0" lIns="0" bIns="0" rIns="0">
            <a:spAutoFit/>
          </a:bodyPr>
          <a:lstStyle/>
          <a:p>
            <a:pPr algn="ctr">
              <a:lnSpc>
                <a:spcPts val="7479"/>
              </a:lnSpc>
            </a:pPr>
            <a:r>
              <a:rPr lang="en-US" sz="5342" b="true">
                <a:solidFill>
                  <a:srgbClr val="008113"/>
                </a:solidFill>
                <a:latin typeface="Montserrat Bold"/>
                <a:ea typeface="Montserrat Bold"/>
                <a:cs typeface="Montserrat Bold"/>
                <a:sym typeface="Montserrat Bold"/>
              </a:rPr>
              <a:t>MOBILIZAR</a:t>
            </a:r>
          </a:p>
        </p:txBody>
      </p:sp>
    </p:spTree>
  </p:cSld>
  <p:clrMapOvr>
    <a:masterClrMapping/>
  </p:clrMapOvr>
</p:sld>
</file>

<file path=ppt/slides/slide7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Freeform 3" id="3"/>
          <p:cNvSpPr/>
          <p:nvPr/>
        </p:nvSpPr>
        <p:spPr>
          <a:xfrm flipH="false" flipV="false" rot="0">
            <a:off x="6854817" y="6947177"/>
            <a:ext cx="4578365" cy="812660"/>
          </a:xfrm>
          <a:custGeom>
            <a:avLst/>
            <a:gdLst/>
            <a:ahLst/>
            <a:cxnLst/>
            <a:rect r="r" b="b" t="t" l="l"/>
            <a:pathLst>
              <a:path h="812660" w="4578365">
                <a:moveTo>
                  <a:pt x="0" y="0"/>
                </a:moveTo>
                <a:lnTo>
                  <a:pt x="4578366" y="0"/>
                </a:lnTo>
                <a:lnTo>
                  <a:pt x="4578366" y="812659"/>
                </a:lnTo>
                <a:lnTo>
                  <a:pt x="0" y="81265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TextBox 4" id="4"/>
          <p:cNvSpPr txBox="true"/>
          <p:nvPr/>
        </p:nvSpPr>
        <p:spPr>
          <a:xfrm rot="0">
            <a:off x="209176" y="4211602"/>
            <a:ext cx="10185212" cy="2853741"/>
          </a:xfrm>
          <a:prstGeom prst="rect">
            <a:avLst/>
          </a:prstGeom>
        </p:spPr>
        <p:txBody>
          <a:bodyPr anchor="t" rtlCol="false" tIns="0" lIns="0" bIns="0" rIns="0">
            <a:spAutoFit/>
          </a:bodyPr>
          <a:lstStyle/>
          <a:p>
            <a:pPr algn="ctr">
              <a:lnSpc>
                <a:spcPts val="23307"/>
              </a:lnSpc>
            </a:pPr>
            <a:r>
              <a:rPr lang="en-US" sz="16647">
                <a:solidFill>
                  <a:srgbClr val="008113"/>
                </a:solidFill>
                <a:latin typeface="DM Serif Display"/>
                <a:ea typeface="DM Serif Display"/>
                <a:cs typeface="DM Serif Display"/>
                <a:sym typeface="DM Serif Display"/>
              </a:rPr>
              <a:t>Ardor</a:t>
            </a:r>
          </a:p>
        </p:txBody>
      </p:sp>
      <p:sp>
        <p:nvSpPr>
          <p:cNvPr name="TextBox 5" id="5"/>
          <p:cNvSpPr txBox="true"/>
          <p:nvPr/>
        </p:nvSpPr>
        <p:spPr>
          <a:xfrm rot="0">
            <a:off x="3630444" y="2350504"/>
            <a:ext cx="12008957" cy="1254722"/>
          </a:xfrm>
          <a:prstGeom prst="rect">
            <a:avLst/>
          </a:prstGeom>
        </p:spPr>
        <p:txBody>
          <a:bodyPr anchor="t" rtlCol="false" tIns="0" lIns="0" bIns="0" rIns="0">
            <a:spAutoFit/>
          </a:bodyPr>
          <a:lstStyle/>
          <a:p>
            <a:pPr algn="ctr">
              <a:lnSpc>
                <a:spcPts val="9889"/>
              </a:lnSpc>
            </a:pPr>
            <a:r>
              <a:rPr lang="en-US" sz="8599" i="true">
                <a:solidFill>
                  <a:srgbClr val="008113"/>
                </a:solidFill>
                <a:latin typeface="DM Serif Display Italics"/>
                <a:ea typeface="DM Serif Display Italics"/>
                <a:cs typeface="DM Serif Display Italics"/>
                <a:sym typeface="DM Serif Display Italics"/>
              </a:rPr>
              <a:t>O que Deus quer de mim?</a:t>
            </a:r>
          </a:p>
        </p:txBody>
      </p:sp>
      <p:sp>
        <p:nvSpPr>
          <p:cNvPr name="TextBox 6" id="6"/>
          <p:cNvSpPr txBox="true"/>
          <p:nvPr/>
        </p:nvSpPr>
        <p:spPr>
          <a:xfrm rot="0">
            <a:off x="7886039" y="4555123"/>
            <a:ext cx="11144403" cy="2397299"/>
          </a:xfrm>
          <a:prstGeom prst="rect">
            <a:avLst/>
          </a:prstGeom>
        </p:spPr>
        <p:txBody>
          <a:bodyPr anchor="t" rtlCol="false" tIns="0" lIns="0" bIns="0" rIns="0">
            <a:spAutoFit/>
          </a:bodyPr>
          <a:lstStyle/>
          <a:p>
            <a:pPr algn="ctr">
              <a:lnSpc>
                <a:spcPts val="19588"/>
              </a:lnSpc>
            </a:pPr>
            <a:r>
              <a:rPr lang="en-US" sz="13991">
                <a:solidFill>
                  <a:srgbClr val="008113"/>
                </a:solidFill>
                <a:latin typeface="DM Serif Display"/>
                <a:ea typeface="DM Serif Display"/>
                <a:cs typeface="DM Serif Display"/>
                <a:sym typeface="DM Serif Display"/>
              </a:rPr>
              <a:t>Unção</a:t>
            </a:r>
          </a:p>
        </p:txBody>
      </p:sp>
      <p:sp>
        <p:nvSpPr>
          <p:cNvPr name="Freeform 7" id="7"/>
          <p:cNvSpPr/>
          <p:nvPr/>
        </p:nvSpPr>
        <p:spPr>
          <a:xfrm flipH="false" flipV="false" rot="0">
            <a:off x="177757" y="232082"/>
            <a:ext cx="1985340" cy="1593236"/>
          </a:xfrm>
          <a:custGeom>
            <a:avLst/>
            <a:gdLst/>
            <a:ahLst/>
            <a:cxnLst/>
            <a:rect r="r" b="b" t="t" l="l"/>
            <a:pathLst>
              <a:path h="1593236" w="1985340">
                <a:moveTo>
                  <a:pt x="0" y="0"/>
                </a:moveTo>
                <a:lnTo>
                  <a:pt x="1985341" y="0"/>
                </a:lnTo>
                <a:lnTo>
                  <a:pt x="1985341" y="1593236"/>
                </a:lnTo>
                <a:lnTo>
                  <a:pt x="0" y="1593236"/>
                </a:lnTo>
                <a:lnTo>
                  <a:pt x="0" y="0"/>
                </a:lnTo>
                <a:close/>
              </a:path>
            </a:pathLst>
          </a:custGeom>
          <a:blipFill>
            <a:blip r:embed="rId5"/>
            <a:stretch>
              <a:fillRect l="0" t="0" r="0" b="0"/>
            </a:stretch>
          </a:blipFill>
        </p:spPr>
      </p:sp>
    </p:spTree>
  </p:cSld>
  <p:clrMapOvr>
    <a:masterClrMapping/>
  </p:clrMapOvr>
</p:sld>
</file>

<file path=ppt/slides/slide7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grpSp>
        <p:nvGrpSpPr>
          <p:cNvPr name="Group 3" id="3"/>
          <p:cNvGrpSpPr/>
          <p:nvPr/>
        </p:nvGrpSpPr>
        <p:grpSpPr>
          <a:xfrm rot="0">
            <a:off x="10768709" y="0"/>
            <a:ext cx="8958965" cy="8522967"/>
            <a:chOff x="0" y="0"/>
            <a:chExt cx="6108573" cy="5811292"/>
          </a:xfrm>
        </p:grpSpPr>
        <p:sp>
          <p:nvSpPr>
            <p:cNvPr name="Freeform 4" id="4"/>
            <p:cNvSpPr/>
            <p:nvPr/>
          </p:nvSpPr>
          <p:spPr>
            <a:xfrm flipH="false" flipV="false" rot="0">
              <a:off x="0" y="0"/>
              <a:ext cx="6108573" cy="5811293"/>
            </a:xfrm>
            <a:custGeom>
              <a:avLst/>
              <a:gdLst/>
              <a:ahLst/>
              <a:cxnLst/>
              <a:rect r="r" b="b" t="t" l="l"/>
              <a:pathLst>
                <a:path h="5811293" w="6108573">
                  <a:moveTo>
                    <a:pt x="6108573" y="0"/>
                  </a:moveTo>
                  <a:lnTo>
                    <a:pt x="6108573" y="3015829"/>
                  </a:lnTo>
                  <a:cubicBezTo>
                    <a:pt x="6108573" y="4559772"/>
                    <a:pt x="4741164" y="5811293"/>
                    <a:pt x="3054350" y="5811293"/>
                  </a:cubicBezTo>
                  <a:cubicBezTo>
                    <a:pt x="1367536" y="5811293"/>
                    <a:pt x="0" y="4559772"/>
                    <a:pt x="0" y="3015944"/>
                  </a:cubicBezTo>
                  <a:lnTo>
                    <a:pt x="0" y="0"/>
                  </a:lnTo>
                  <a:lnTo>
                    <a:pt x="6108573" y="0"/>
                  </a:lnTo>
                  <a:close/>
                </a:path>
              </a:pathLst>
            </a:custGeom>
            <a:blipFill>
              <a:blip r:embed="rId3"/>
              <a:stretch>
                <a:fillRect l="-10861" t="-3356" r="-1657" b="-14918"/>
              </a:stretch>
            </a:blipFill>
          </p:spPr>
        </p:sp>
      </p:grpSp>
      <p:sp>
        <p:nvSpPr>
          <p:cNvPr name="TextBox 5" id="5"/>
          <p:cNvSpPr txBox="true"/>
          <p:nvPr/>
        </p:nvSpPr>
        <p:spPr>
          <a:xfrm rot="0">
            <a:off x="1517748" y="661149"/>
            <a:ext cx="7926316" cy="3133427"/>
          </a:xfrm>
          <a:prstGeom prst="rect">
            <a:avLst/>
          </a:prstGeom>
        </p:spPr>
        <p:txBody>
          <a:bodyPr anchor="t" rtlCol="false" tIns="0" lIns="0" bIns="0" rIns="0">
            <a:spAutoFit/>
          </a:bodyPr>
          <a:lstStyle/>
          <a:p>
            <a:pPr algn="ctr">
              <a:lnSpc>
                <a:spcPts val="6204"/>
              </a:lnSpc>
            </a:pPr>
            <a:r>
              <a:rPr lang="en-US" b="true" sz="5170">
                <a:solidFill>
                  <a:srgbClr val="008113"/>
                </a:solidFill>
                <a:latin typeface="Now Bold"/>
                <a:ea typeface="Now Bold"/>
                <a:cs typeface="Now Bold"/>
                <a:sym typeface="Now Bold"/>
              </a:rPr>
              <a:t>CALVINO DISSE: </a:t>
            </a:r>
          </a:p>
          <a:p>
            <a:pPr algn="ctr" marL="0" indent="0" lvl="0">
              <a:lnSpc>
                <a:spcPts val="6204"/>
              </a:lnSpc>
              <a:spcBef>
                <a:spcPct val="0"/>
              </a:spcBef>
            </a:pPr>
            <a:r>
              <a:rPr lang="en-US" b="true" sz="5170">
                <a:solidFill>
                  <a:srgbClr val="008113"/>
                </a:solidFill>
                <a:latin typeface="Now Bold"/>
                <a:ea typeface="Now Bold"/>
                <a:cs typeface="Now Bold"/>
                <a:sym typeface="Now Bold"/>
              </a:rPr>
              <a:t>“O CORAÇÃO HUMANO É UMA FÁBRICA DE ÍDOLOS!”</a:t>
            </a:r>
          </a:p>
        </p:txBody>
      </p:sp>
      <p:sp>
        <p:nvSpPr>
          <p:cNvPr name="TextBox 6" id="6"/>
          <p:cNvSpPr txBox="true"/>
          <p:nvPr/>
        </p:nvSpPr>
        <p:spPr>
          <a:xfrm rot="0">
            <a:off x="404519" y="4390281"/>
            <a:ext cx="10152773" cy="5559774"/>
          </a:xfrm>
          <a:prstGeom prst="rect">
            <a:avLst/>
          </a:prstGeom>
        </p:spPr>
        <p:txBody>
          <a:bodyPr anchor="t" rtlCol="false" tIns="0" lIns="0" bIns="0" rIns="0">
            <a:spAutoFit/>
          </a:bodyPr>
          <a:lstStyle/>
          <a:p>
            <a:pPr algn="ctr" marL="0" indent="0" lvl="0">
              <a:lnSpc>
                <a:spcPts val="6300"/>
              </a:lnSpc>
              <a:spcBef>
                <a:spcPct val="0"/>
              </a:spcBef>
            </a:pPr>
            <a:r>
              <a:rPr lang="en-US" sz="4565">
                <a:solidFill>
                  <a:srgbClr val="008113"/>
                </a:solidFill>
                <a:latin typeface="DM Sans"/>
                <a:ea typeface="DM Sans"/>
                <a:cs typeface="DM Sans"/>
                <a:sym typeface="DM Sans"/>
              </a:rPr>
              <a:t>Ídol</a:t>
            </a:r>
            <a:r>
              <a:rPr lang="en-US" sz="4565" strike="noStrike" u="none">
                <a:solidFill>
                  <a:srgbClr val="008113"/>
                </a:solidFill>
                <a:latin typeface="DM Sans"/>
                <a:ea typeface="DM Sans"/>
                <a:cs typeface="DM Sans"/>
                <a:sym typeface="DM Sans"/>
              </a:rPr>
              <a:t>o é qualquer coisa que valorizamos tanto que acaba drenando nossa energia emocional e mental, os nossos recursos e tempo. É qualquer coisa que fique acima do nosso relacionamento com Deus.</a:t>
            </a:r>
          </a:p>
          <a:p>
            <a:pPr algn="l" marL="0" indent="0" lvl="0">
              <a:lnSpc>
                <a:spcPts val="6300"/>
              </a:lnSpc>
              <a:spcBef>
                <a:spcPct val="0"/>
              </a:spcBef>
            </a:pPr>
          </a:p>
        </p:txBody>
      </p:sp>
    </p:spTree>
  </p:cSld>
  <p:clrMapOvr>
    <a:masterClrMapping/>
  </p:clrMapOvr>
</p:sld>
</file>

<file path=ppt/slides/slide76.xml><?xml version="1.0" encoding="utf-8"?>
<p:sld xmlns:p="http://schemas.openxmlformats.org/presentationml/2006/main" xmlns:a="http://schemas.openxmlformats.org/drawingml/2006/main" xmlns:r="http://schemas.openxmlformats.org/officeDocument/2006/relationships">
  <p:cSld>
    <p:bg>
      <p:bgPr>
        <a:solidFill>
          <a:srgbClr val="F7E3B6"/>
        </a:solidFill>
      </p:bgPr>
    </p:bg>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Freeform 3" id="3"/>
          <p:cNvSpPr/>
          <p:nvPr/>
        </p:nvSpPr>
        <p:spPr>
          <a:xfrm flipH="false" flipV="false" rot="0">
            <a:off x="-5993373" y="-5458262"/>
            <a:ext cx="10196686" cy="10196686"/>
          </a:xfrm>
          <a:custGeom>
            <a:avLst/>
            <a:gdLst/>
            <a:ahLst/>
            <a:cxnLst/>
            <a:rect r="r" b="b" t="t" l="l"/>
            <a:pathLst>
              <a:path h="10196686" w="10196686">
                <a:moveTo>
                  <a:pt x="0" y="0"/>
                </a:moveTo>
                <a:lnTo>
                  <a:pt x="10196686" y="0"/>
                </a:lnTo>
                <a:lnTo>
                  <a:pt x="10196686" y="10196685"/>
                </a:lnTo>
                <a:lnTo>
                  <a:pt x="0" y="10196685"/>
                </a:lnTo>
                <a:lnTo>
                  <a:pt x="0" y="0"/>
                </a:lnTo>
                <a:close/>
              </a:path>
            </a:pathLst>
          </a:custGeom>
          <a:blipFill>
            <a:blip r:embed="rId3">
              <a:alphaModFix amt="29000"/>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4697329" y="6667836"/>
            <a:ext cx="8414387" cy="8414387"/>
          </a:xfrm>
          <a:custGeom>
            <a:avLst/>
            <a:gdLst/>
            <a:ahLst/>
            <a:cxnLst/>
            <a:rect r="r" b="b" t="t" l="l"/>
            <a:pathLst>
              <a:path h="8414387" w="8414387">
                <a:moveTo>
                  <a:pt x="0" y="0"/>
                </a:moveTo>
                <a:lnTo>
                  <a:pt x="8414387" y="0"/>
                </a:lnTo>
                <a:lnTo>
                  <a:pt x="8414387" y="8414387"/>
                </a:lnTo>
                <a:lnTo>
                  <a:pt x="0" y="8414387"/>
                </a:lnTo>
                <a:lnTo>
                  <a:pt x="0" y="0"/>
                </a:lnTo>
                <a:close/>
              </a:path>
            </a:pathLst>
          </a:custGeom>
          <a:blipFill>
            <a:blip r:embed="rId5">
              <a:alphaModFix amt="29000"/>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0" y="0"/>
            <a:ext cx="7910682" cy="10287000"/>
          </a:xfrm>
          <a:custGeom>
            <a:avLst/>
            <a:gdLst/>
            <a:ahLst/>
            <a:cxnLst/>
            <a:rect r="r" b="b" t="t" l="l"/>
            <a:pathLst>
              <a:path h="10287000" w="7910682">
                <a:moveTo>
                  <a:pt x="0" y="0"/>
                </a:moveTo>
                <a:lnTo>
                  <a:pt x="7910682" y="0"/>
                </a:lnTo>
                <a:lnTo>
                  <a:pt x="7910682" y="10287000"/>
                </a:lnTo>
                <a:lnTo>
                  <a:pt x="0" y="10287000"/>
                </a:lnTo>
                <a:lnTo>
                  <a:pt x="0" y="0"/>
                </a:lnTo>
                <a:close/>
              </a:path>
            </a:pathLst>
          </a:custGeom>
          <a:blipFill>
            <a:blip r:embed="rId7"/>
            <a:stretch>
              <a:fillRect l="-3478" t="0" r="-3478" b="0"/>
            </a:stretch>
          </a:blipFill>
        </p:spPr>
      </p:sp>
      <p:sp>
        <p:nvSpPr>
          <p:cNvPr name="TextBox 6" id="6"/>
          <p:cNvSpPr txBox="true"/>
          <p:nvPr/>
        </p:nvSpPr>
        <p:spPr>
          <a:xfrm rot="0">
            <a:off x="8091107" y="657225"/>
            <a:ext cx="9879016" cy="745294"/>
          </a:xfrm>
          <a:prstGeom prst="rect">
            <a:avLst/>
          </a:prstGeom>
        </p:spPr>
        <p:txBody>
          <a:bodyPr anchor="t" rtlCol="false" tIns="0" lIns="0" bIns="0" rIns="0">
            <a:spAutoFit/>
          </a:bodyPr>
          <a:lstStyle/>
          <a:p>
            <a:pPr algn="ctr" marL="0" indent="0" lvl="0">
              <a:lnSpc>
                <a:spcPts val="5719"/>
              </a:lnSpc>
              <a:spcBef>
                <a:spcPct val="0"/>
              </a:spcBef>
            </a:pPr>
            <a:r>
              <a:rPr lang="en-US" b="true" sz="4766">
                <a:solidFill>
                  <a:srgbClr val="008113"/>
                </a:solidFill>
                <a:latin typeface="Now Bold"/>
                <a:ea typeface="Now Bold"/>
                <a:cs typeface="Now Bold"/>
                <a:sym typeface="Now Bold"/>
              </a:rPr>
              <a:t>ENTUSIASMO</a:t>
            </a:r>
          </a:p>
        </p:txBody>
      </p:sp>
      <p:sp>
        <p:nvSpPr>
          <p:cNvPr name="TextBox 7" id="7"/>
          <p:cNvSpPr txBox="true"/>
          <p:nvPr/>
        </p:nvSpPr>
        <p:spPr>
          <a:xfrm rot="0">
            <a:off x="8213525" y="1806513"/>
            <a:ext cx="9634180" cy="3992309"/>
          </a:xfrm>
          <a:prstGeom prst="rect">
            <a:avLst/>
          </a:prstGeom>
        </p:spPr>
        <p:txBody>
          <a:bodyPr anchor="t" rtlCol="false" tIns="0" lIns="0" bIns="0" rIns="0">
            <a:spAutoFit/>
          </a:bodyPr>
          <a:lstStyle/>
          <a:p>
            <a:pPr algn="ctr">
              <a:lnSpc>
                <a:spcPts val="4519"/>
              </a:lnSpc>
            </a:pPr>
            <a:r>
              <a:rPr lang="en-US" sz="3274">
                <a:solidFill>
                  <a:srgbClr val="008113"/>
                </a:solidFill>
                <a:latin typeface="Open Sans 1"/>
                <a:ea typeface="Open Sans 1"/>
                <a:cs typeface="Open Sans 1"/>
                <a:sym typeface="Open Sans 1"/>
              </a:rPr>
              <a:t>A palavra "entusiasmo" tem origem no grego antigo "enthousiasmós", que significa "estar possuído por um deus" ou "ter um deus dentro de si". Essa palavra é formada por "en" (em) e "theos" (deus), indicando a presença de uma divindade dentro de alguém. </a:t>
            </a:r>
          </a:p>
          <a:p>
            <a:pPr algn="l" marL="0" indent="0" lvl="0">
              <a:lnSpc>
                <a:spcPts val="4519"/>
              </a:lnSpc>
              <a:spcBef>
                <a:spcPct val="0"/>
              </a:spcBef>
            </a:pPr>
          </a:p>
        </p:txBody>
      </p:sp>
      <p:sp>
        <p:nvSpPr>
          <p:cNvPr name="TextBox 8" id="8"/>
          <p:cNvSpPr txBox="true"/>
          <p:nvPr/>
        </p:nvSpPr>
        <p:spPr>
          <a:xfrm rot="0">
            <a:off x="7562225" y="5703573"/>
            <a:ext cx="10936780" cy="4800495"/>
          </a:xfrm>
          <a:prstGeom prst="rect">
            <a:avLst/>
          </a:prstGeom>
        </p:spPr>
        <p:txBody>
          <a:bodyPr anchor="t" rtlCol="false" tIns="0" lIns="0" bIns="0" rIns="0">
            <a:spAutoFit/>
          </a:bodyPr>
          <a:lstStyle/>
          <a:p>
            <a:pPr algn="ctr" marL="0" indent="0" lvl="0">
              <a:lnSpc>
                <a:spcPts val="7356"/>
              </a:lnSpc>
              <a:spcBef>
                <a:spcPct val="0"/>
              </a:spcBef>
            </a:pPr>
            <a:r>
              <a:rPr lang="en-US" b="true" sz="5331">
                <a:solidFill>
                  <a:srgbClr val="008113"/>
                </a:solidFill>
                <a:latin typeface="DM Sans Bold"/>
                <a:ea typeface="DM Sans Bold"/>
                <a:cs typeface="DM Sans Bold"/>
                <a:sym typeface="DM Sans Bold"/>
              </a:rPr>
              <a:t>Q</a:t>
            </a:r>
            <a:r>
              <a:rPr lang="en-US" b="true" sz="5331" strike="noStrike" u="none">
                <a:solidFill>
                  <a:srgbClr val="008113"/>
                </a:solidFill>
                <a:latin typeface="DM Sans Bold"/>
                <a:ea typeface="DM Sans Bold"/>
                <a:cs typeface="DM Sans Bold"/>
                <a:sym typeface="DM Sans Bold"/>
              </a:rPr>
              <a:t>ual o “deus” que há </a:t>
            </a:r>
          </a:p>
          <a:p>
            <a:pPr algn="ctr" marL="0" indent="0" lvl="0">
              <a:lnSpc>
                <a:spcPts val="7356"/>
              </a:lnSpc>
              <a:spcBef>
                <a:spcPct val="0"/>
              </a:spcBef>
            </a:pPr>
            <a:r>
              <a:rPr lang="en-US" b="true" sz="5331" strike="noStrike" u="none">
                <a:solidFill>
                  <a:srgbClr val="008113"/>
                </a:solidFill>
                <a:latin typeface="DM Sans Bold"/>
                <a:ea typeface="DM Sans Bold"/>
                <a:cs typeface="DM Sans Bold"/>
                <a:sym typeface="DM Sans Bold"/>
              </a:rPr>
              <a:t>dentro de você?</a:t>
            </a:r>
          </a:p>
          <a:p>
            <a:pPr algn="ctr" marL="0" indent="0" lvl="0">
              <a:lnSpc>
                <a:spcPts val="4320"/>
              </a:lnSpc>
              <a:spcBef>
                <a:spcPct val="0"/>
              </a:spcBef>
            </a:pPr>
          </a:p>
          <a:p>
            <a:pPr algn="ctr" marL="0" indent="0" lvl="0">
              <a:lnSpc>
                <a:spcPts val="7356"/>
              </a:lnSpc>
              <a:spcBef>
                <a:spcPct val="0"/>
              </a:spcBef>
            </a:pPr>
            <a:r>
              <a:rPr lang="en-US" b="true" sz="5331" strike="noStrike" u="none">
                <a:solidFill>
                  <a:srgbClr val="008113"/>
                </a:solidFill>
                <a:latin typeface="DM Sans Bold"/>
                <a:ea typeface="DM Sans Bold"/>
                <a:cs typeface="DM Sans Bold"/>
                <a:sym typeface="DM Sans Bold"/>
              </a:rPr>
              <a:t>O que faz brilhar os </a:t>
            </a:r>
          </a:p>
          <a:p>
            <a:pPr algn="ctr" marL="0" indent="0" lvl="0">
              <a:lnSpc>
                <a:spcPts val="7356"/>
              </a:lnSpc>
              <a:spcBef>
                <a:spcPct val="0"/>
              </a:spcBef>
            </a:pPr>
            <a:r>
              <a:rPr lang="en-US" b="true" sz="5331" strike="noStrike" u="none">
                <a:solidFill>
                  <a:srgbClr val="008113"/>
                </a:solidFill>
                <a:latin typeface="DM Sans Bold"/>
                <a:ea typeface="DM Sans Bold"/>
                <a:cs typeface="DM Sans Bold"/>
                <a:sym typeface="DM Sans Bold"/>
              </a:rPr>
              <a:t>seus olhos?</a:t>
            </a:r>
          </a:p>
          <a:p>
            <a:pPr algn="ctr" marL="0" indent="0" lvl="0">
              <a:lnSpc>
                <a:spcPts val="4182"/>
              </a:lnSpc>
              <a:spcBef>
                <a:spcPct val="0"/>
              </a:spcBef>
            </a:pPr>
          </a:p>
        </p:txBody>
      </p:sp>
    </p:spTree>
  </p:cSld>
  <p:clrMapOvr>
    <a:masterClrMapping/>
  </p:clrMapOvr>
</p:sld>
</file>

<file path=ppt/slides/slide7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grpSp>
        <p:nvGrpSpPr>
          <p:cNvPr name="Group 3" id="3"/>
          <p:cNvGrpSpPr/>
          <p:nvPr/>
        </p:nvGrpSpPr>
        <p:grpSpPr>
          <a:xfrm rot="0">
            <a:off x="354519" y="2140381"/>
            <a:ext cx="5267792" cy="1384788"/>
            <a:chOff x="0" y="0"/>
            <a:chExt cx="1842936" cy="484468"/>
          </a:xfrm>
        </p:grpSpPr>
        <p:sp>
          <p:nvSpPr>
            <p:cNvPr name="Freeform 4" id="4"/>
            <p:cNvSpPr/>
            <p:nvPr/>
          </p:nvSpPr>
          <p:spPr>
            <a:xfrm flipH="false" flipV="false" rot="0">
              <a:off x="0" y="0"/>
              <a:ext cx="1842936" cy="484468"/>
            </a:xfrm>
            <a:custGeom>
              <a:avLst/>
              <a:gdLst/>
              <a:ahLst/>
              <a:cxnLst/>
              <a:rect r="r" b="b" t="t" l="l"/>
              <a:pathLst>
                <a:path h="484468" w="1842936">
                  <a:moveTo>
                    <a:pt x="1639736" y="0"/>
                  </a:moveTo>
                  <a:cubicBezTo>
                    <a:pt x="1751960" y="0"/>
                    <a:pt x="1842936" y="108452"/>
                    <a:pt x="1842936" y="242234"/>
                  </a:cubicBezTo>
                  <a:cubicBezTo>
                    <a:pt x="1842936" y="376016"/>
                    <a:pt x="1751960" y="484468"/>
                    <a:pt x="1639736" y="484468"/>
                  </a:cubicBezTo>
                  <a:lnTo>
                    <a:pt x="203200" y="484468"/>
                  </a:lnTo>
                  <a:cubicBezTo>
                    <a:pt x="90976" y="484468"/>
                    <a:pt x="0" y="376016"/>
                    <a:pt x="0" y="242234"/>
                  </a:cubicBezTo>
                  <a:cubicBezTo>
                    <a:pt x="0" y="108452"/>
                    <a:pt x="90976" y="0"/>
                    <a:pt x="203200" y="0"/>
                  </a:cubicBezTo>
                  <a:close/>
                </a:path>
              </a:pathLst>
            </a:custGeom>
            <a:solidFill>
              <a:srgbClr val="D9F4CD"/>
            </a:solidFill>
            <a:ln w="66675" cap="sq">
              <a:solidFill>
                <a:srgbClr val="008113"/>
              </a:solidFill>
              <a:prstDash val="solid"/>
              <a:miter/>
            </a:ln>
          </p:spPr>
        </p:sp>
        <p:sp>
          <p:nvSpPr>
            <p:cNvPr name="TextBox 5" id="5"/>
            <p:cNvSpPr txBox="true"/>
            <p:nvPr/>
          </p:nvSpPr>
          <p:spPr>
            <a:xfrm>
              <a:off x="0" y="-57150"/>
              <a:ext cx="1842936" cy="541618"/>
            </a:xfrm>
            <a:prstGeom prst="rect">
              <a:avLst/>
            </a:prstGeom>
          </p:spPr>
          <p:txBody>
            <a:bodyPr anchor="ctr" rtlCol="false" tIns="50800" lIns="50800" bIns="50800" rIns="50800"/>
            <a:lstStyle/>
            <a:p>
              <a:pPr algn="ctr">
                <a:lnSpc>
                  <a:spcPts val="2800"/>
                </a:lnSpc>
              </a:pPr>
            </a:p>
          </p:txBody>
        </p:sp>
      </p:grpSp>
      <p:grpSp>
        <p:nvGrpSpPr>
          <p:cNvPr name="Group 6" id="6"/>
          <p:cNvGrpSpPr/>
          <p:nvPr/>
        </p:nvGrpSpPr>
        <p:grpSpPr>
          <a:xfrm rot="0">
            <a:off x="427619" y="4168223"/>
            <a:ext cx="5267792" cy="1905925"/>
            <a:chOff x="0" y="0"/>
            <a:chExt cx="1457852" cy="527461"/>
          </a:xfrm>
        </p:grpSpPr>
        <p:sp>
          <p:nvSpPr>
            <p:cNvPr name="Freeform 7" id="7"/>
            <p:cNvSpPr/>
            <p:nvPr/>
          </p:nvSpPr>
          <p:spPr>
            <a:xfrm flipH="false" flipV="false" rot="0">
              <a:off x="0" y="0"/>
              <a:ext cx="1457852" cy="527461"/>
            </a:xfrm>
            <a:custGeom>
              <a:avLst/>
              <a:gdLst/>
              <a:ahLst/>
              <a:cxnLst/>
              <a:rect r="r" b="b" t="t" l="l"/>
              <a:pathLst>
                <a:path h="527461" w="1457852">
                  <a:moveTo>
                    <a:pt x="1254652" y="0"/>
                  </a:moveTo>
                  <a:cubicBezTo>
                    <a:pt x="1366876" y="0"/>
                    <a:pt x="1457852" y="118076"/>
                    <a:pt x="1457852" y="263731"/>
                  </a:cubicBezTo>
                  <a:cubicBezTo>
                    <a:pt x="1457852" y="409385"/>
                    <a:pt x="1366876" y="527461"/>
                    <a:pt x="1254652" y="527461"/>
                  </a:cubicBezTo>
                  <a:lnTo>
                    <a:pt x="203200" y="527461"/>
                  </a:lnTo>
                  <a:cubicBezTo>
                    <a:pt x="90976" y="527461"/>
                    <a:pt x="0" y="409385"/>
                    <a:pt x="0" y="263731"/>
                  </a:cubicBezTo>
                  <a:cubicBezTo>
                    <a:pt x="0" y="118076"/>
                    <a:pt x="90976" y="0"/>
                    <a:pt x="203200" y="0"/>
                  </a:cubicBezTo>
                  <a:close/>
                </a:path>
              </a:pathLst>
            </a:custGeom>
            <a:solidFill>
              <a:srgbClr val="000000">
                <a:alpha val="0"/>
              </a:srgbClr>
            </a:solidFill>
            <a:ln w="57150" cap="sq">
              <a:solidFill>
                <a:srgbClr val="008113"/>
              </a:solidFill>
              <a:prstDash val="sysDot"/>
              <a:miter/>
            </a:ln>
          </p:spPr>
        </p:sp>
        <p:sp>
          <p:nvSpPr>
            <p:cNvPr name="TextBox 8" id="8"/>
            <p:cNvSpPr txBox="true"/>
            <p:nvPr/>
          </p:nvSpPr>
          <p:spPr>
            <a:xfrm>
              <a:off x="0" y="-57150"/>
              <a:ext cx="1457852" cy="584611"/>
            </a:xfrm>
            <a:prstGeom prst="rect">
              <a:avLst/>
            </a:prstGeom>
          </p:spPr>
          <p:txBody>
            <a:bodyPr anchor="ctr" rtlCol="false" tIns="50800" lIns="50800" bIns="50800" rIns="50800"/>
            <a:lstStyle/>
            <a:p>
              <a:pPr algn="ctr">
                <a:lnSpc>
                  <a:spcPts val="2800"/>
                </a:lnSpc>
              </a:pPr>
            </a:p>
          </p:txBody>
        </p:sp>
      </p:grpSp>
      <p:grpSp>
        <p:nvGrpSpPr>
          <p:cNvPr name="Group 9" id="9"/>
          <p:cNvGrpSpPr/>
          <p:nvPr/>
        </p:nvGrpSpPr>
        <p:grpSpPr>
          <a:xfrm rot="0">
            <a:off x="500719" y="6559923"/>
            <a:ext cx="5121591" cy="2185330"/>
            <a:chOff x="0" y="0"/>
            <a:chExt cx="1590293" cy="678561"/>
          </a:xfrm>
        </p:grpSpPr>
        <p:sp>
          <p:nvSpPr>
            <p:cNvPr name="Freeform 10" id="10"/>
            <p:cNvSpPr/>
            <p:nvPr/>
          </p:nvSpPr>
          <p:spPr>
            <a:xfrm flipH="false" flipV="false" rot="0">
              <a:off x="0" y="0"/>
              <a:ext cx="1590293" cy="678561"/>
            </a:xfrm>
            <a:custGeom>
              <a:avLst/>
              <a:gdLst/>
              <a:ahLst/>
              <a:cxnLst/>
              <a:rect r="r" b="b" t="t" l="l"/>
              <a:pathLst>
                <a:path h="678561" w="1590293">
                  <a:moveTo>
                    <a:pt x="1387093" y="0"/>
                  </a:moveTo>
                  <a:cubicBezTo>
                    <a:pt x="1499317" y="0"/>
                    <a:pt x="1590293" y="151901"/>
                    <a:pt x="1590293" y="339281"/>
                  </a:cubicBezTo>
                  <a:cubicBezTo>
                    <a:pt x="1590293" y="526660"/>
                    <a:pt x="1499317" y="678561"/>
                    <a:pt x="1387093" y="678561"/>
                  </a:cubicBezTo>
                  <a:lnTo>
                    <a:pt x="203200" y="678561"/>
                  </a:lnTo>
                  <a:cubicBezTo>
                    <a:pt x="90976" y="678561"/>
                    <a:pt x="0" y="526660"/>
                    <a:pt x="0" y="339281"/>
                  </a:cubicBezTo>
                  <a:cubicBezTo>
                    <a:pt x="0" y="151901"/>
                    <a:pt x="90976" y="0"/>
                    <a:pt x="203200" y="0"/>
                  </a:cubicBezTo>
                  <a:close/>
                </a:path>
              </a:pathLst>
            </a:custGeom>
            <a:solidFill>
              <a:srgbClr val="D9F4CD"/>
            </a:solidFill>
            <a:ln w="66675" cap="sq">
              <a:solidFill>
                <a:srgbClr val="008113"/>
              </a:solidFill>
              <a:prstDash val="solid"/>
              <a:miter/>
            </a:ln>
          </p:spPr>
        </p:sp>
        <p:sp>
          <p:nvSpPr>
            <p:cNvPr name="TextBox 11" id="11"/>
            <p:cNvSpPr txBox="true"/>
            <p:nvPr/>
          </p:nvSpPr>
          <p:spPr>
            <a:xfrm>
              <a:off x="0" y="-57150"/>
              <a:ext cx="1590293" cy="735711"/>
            </a:xfrm>
            <a:prstGeom prst="rect">
              <a:avLst/>
            </a:prstGeom>
          </p:spPr>
          <p:txBody>
            <a:bodyPr anchor="ctr" rtlCol="false" tIns="50800" lIns="50800" bIns="50800" rIns="50800"/>
            <a:lstStyle/>
            <a:p>
              <a:pPr algn="ctr">
                <a:lnSpc>
                  <a:spcPts val="2800"/>
                </a:lnSpc>
              </a:pPr>
            </a:p>
          </p:txBody>
        </p:sp>
      </p:grpSp>
      <p:grpSp>
        <p:nvGrpSpPr>
          <p:cNvPr name="Group 12" id="12"/>
          <p:cNvGrpSpPr/>
          <p:nvPr/>
        </p:nvGrpSpPr>
        <p:grpSpPr>
          <a:xfrm rot="0">
            <a:off x="5816501" y="2140381"/>
            <a:ext cx="4949513" cy="1461841"/>
            <a:chOff x="0" y="0"/>
            <a:chExt cx="1731586" cy="511425"/>
          </a:xfrm>
        </p:grpSpPr>
        <p:sp>
          <p:nvSpPr>
            <p:cNvPr name="Freeform 13" id="13"/>
            <p:cNvSpPr/>
            <p:nvPr/>
          </p:nvSpPr>
          <p:spPr>
            <a:xfrm flipH="false" flipV="false" rot="0">
              <a:off x="0" y="0"/>
              <a:ext cx="1731586" cy="511425"/>
            </a:xfrm>
            <a:custGeom>
              <a:avLst/>
              <a:gdLst/>
              <a:ahLst/>
              <a:cxnLst/>
              <a:rect r="r" b="b" t="t" l="l"/>
              <a:pathLst>
                <a:path h="511425" w="1731586">
                  <a:moveTo>
                    <a:pt x="1528386" y="0"/>
                  </a:moveTo>
                  <a:cubicBezTo>
                    <a:pt x="1640610" y="0"/>
                    <a:pt x="1731586" y="114486"/>
                    <a:pt x="1731586" y="255712"/>
                  </a:cubicBezTo>
                  <a:cubicBezTo>
                    <a:pt x="1731586" y="396938"/>
                    <a:pt x="1640610" y="511425"/>
                    <a:pt x="1528386" y="511425"/>
                  </a:cubicBezTo>
                  <a:lnTo>
                    <a:pt x="203200" y="511425"/>
                  </a:lnTo>
                  <a:cubicBezTo>
                    <a:pt x="90976" y="511425"/>
                    <a:pt x="0" y="396938"/>
                    <a:pt x="0" y="255712"/>
                  </a:cubicBezTo>
                  <a:cubicBezTo>
                    <a:pt x="0" y="114486"/>
                    <a:pt x="90976" y="0"/>
                    <a:pt x="203200" y="0"/>
                  </a:cubicBezTo>
                  <a:close/>
                </a:path>
              </a:pathLst>
            </a:custGeom>
            <a:solidFill>
              <a:srgbClr val="000000">
                <a:alpha val="0"/>
              </a:srgbClr>
            </a:solidFill>
            <a:ln w="57150" cap="sq">
              <a:solidFill>
                <a:srgbClr val="008113"/>
              </a:solidFill>
              <a:prstDash val="sysDot"/>
              <a:miter/>
            </a:ln>
          </p:spPr>
        </p:sp>
        <p:sp>
          <p:nvSpPr>
            <p:cNvPr name="TextBox 14" id="14"/>
            <p:cNvSpPr txBox="true"/>
            <p:nvPr/>
          </p:nvSpPr>
          <p:spPr>
            <a:xfrm>
              <a:off x="0" y="-57150"/>
              <a:ext cx="1731586" cy="568575"/>
            </a:xfrm>
            <a:prstGeom prst="rect">
              <a:avLst/>
            </a:prstGeom>
          </p:spPr>
          <p:txBody>
            <a:bodyPr anchor="ctr" rtlCol="false" tIns="50800" lIns="50800" bIns="50800" rIns="50800"/>
            <a:lstStyle/>
            <a:p>
              <a:pPr algn="ctr">
                <a:lnSpc>
                  <a:spcPts val="2800"/>
                </a:lnSpc>
              </a:pPr>
            </a:p>
          </p:txBody>
        </p:sp>
      </p:grpSp>
      <p:grpSp>
        <p:nvGrpSpPr>
          <p:cNvPr name="Group 15" id="15"/>
          <p:cNvGrpSpPr/>
          <p:nvPr/>
        </p:nvGrpSpPr>
        <p:grpSpPr>
          <a:xfrm rot="0">
            <a:off x="5816501" y="4168223"/>
            <a:ext cx="4949513" cy="1905925"/>
            <a:chOff x="0" y="0"/>
            <a:chExt cx="1457852" cy="561380"/>
          </a:xfrm>
        </p:grpSpPr>
        <p:sp>
          <p:nvSpPr>
            <p:cNvPr name="Freeform 16" id="16"/>
            <p:cNvSpPr/>
            <p:nvPr/>
          </p:nvSpPr>
          <p:spPr>
            <a:xfrm flipH="false" flipV="false" rot="0">
              <a:off x="0" y="0"/>
              <a:ext cx="1457852" cy="561380"/>
            </a:xfrm>
            <a:custGeom>
              <a:avLst/>
              <a:gdLst/>
              <a:ahLst/>
              <a:cxnLst/>
              <a:rect r="r" b="b" t="t" l="l"/>
              <a:pathLst>
                <a:path h="561380" w="1457852">
                  <a:moveTo>
                    <a:pt x="1254652" y="0"/>
                  </a:moveTo>
                  <a:cubicBezTo>
                    <a:pt x="1366876" y="0"/>
                    <a:pt x="1457852" y="125669"/>
                    <a:pt x="1457852" y="280690"/>
                  </a:cubicBezTo>
                  <a:cubicBezTo>
                    <a:pt x="1457852" y="435711"/>
                    <a:pt x="1366876" y="561380"/>
                    <a:pt x="1254652" y="561380"/>
                  </a:cubicBezTo>
                  <a:lnTo>
                    <a:pt x="203200" y="561380"/>
                  </a:lnTo>
                  <a:cubicBezTo>
                    <a:pt x="90976" y="561380"/>
                    <a:pt x="0" y="435711"/>
                    <a:pt x="0" y="280690"/>
                  </a:cubicBezTo>
                  <a:cubicBezTo>
                    <a:pt x="0" y="125669"/>
                    <a:pt x="90976" y="0"/>
                    <a:pt x="203200" y="0"/>
                  </a:cubicBezTo>
                  <a:close/>
                </a:path>
              </a:pathLst>
            </a:custGeom>
            <a:solidFill>
              <a:srgbClr val="D9F4CD"/>
            </a:solidFill>
            <a:ln w="66675" cap="sq">
              <a:solidFill>
                <a:srgbClr val="008113"/>
              </a:solidFill>
              <a:prstDash val="solid"/>
              <a:miter/>
            </a:ln>
          </p:spPr>
        </p:sp>
        <p:sp>
          <p:nvSpPr>
            <p:cNvPr name="TextBox 17" id="17"/>
            <p:cNvSpPr txBox="true"/>
            <p:nvPr/>
          </p:nvSpPr>
          <p:spPr>
            <a:xfrm>
              <a:off x="0" y="-57150"/>
              <a:ext cx="1457852" cy="618530"/>
            </a:xfrm>
            <a:prstGeom prst="rect">
              <a:avLst/>
            </a:prstGeom>
          </p:spPr>
          <p:txBody>
            <a:bodyPr anchor="ctr" rtlCol="false" tIns="50800" lIns="50800" bIns="50800" rIns="50800"/>
            <a:lstStyle/>
            <a:p>
              <a:pPr algn="ctr">
                <a:lnSpc>
                  <a:spcPts val="2800"/>
                </a:lnSpc>
              </a:pPr>
            </a:p>
          </p:txBody>
        </p:sp>
      </p:grpSp>
      <p:grpSp>
        <p:nvGrpSpPr>
          <p:cNvPr name="Group 18" id="18"/>
          <p:cNvGrpSpPr/>
          <p:nvPr/>
        </p:nvGrpSpPr>
        <p:grpSpPr>
          <a:xfrm rot="0">
            <a:off x="5816501" y="6506912"/>
            <a:ext cx="4949513" cy="2238340"/>
            <a:chOff x="0" y="0"/>
            <a:chExt cx="1513041" cy="684249"/>
          </a:xfrm>
        </p:grpSpPr>
        <p:sp>
          <p:nvSpPr>
            <p:cNvPr name="Freeform 19" id="19"/>
            <p:cNvSpPr/>
            <p:nvPr/>
          </p:nvSpPr>
          <p:spPr>
            <a:xfrm flipH="false" flipV="false" rot="0">
              <a:off x="0" y="0"/>
              <a:ext cx="1513041" cy="684249"/>
            </a:xfrm>
            <a:custGeom>
              <a:avLst/>
              <a:gdLst/>
              <a:ahLst/>
              <a:cxnLst/>
              <a:rect r="r" b="b" t="t" l="l"/>
              <a:pathLst>
                <a:path h="684249" w="1513041">
                  <a:moveTo>
                    <a:pt x="1309841" y="0"/>
                  </a:moveTo>
                  <a:cubicBezTo>
                    <a:pt x="1422065" y="0"/>
                    <a:pt x="1513041" y="153174"/>
                    <a:pt x="1513041" y="342125"/>
                  </a:cubicBezTo>
                  <a:cubicBezTo>
                    <a:pt x="1513041" y="531075"/>
                    <a:pt x="1422065" y="684249"/>
                    <a:pt x="1309841" y="684249"/>
                  </a:cubicBezTo>
                  <a:lnTo>
                    <a:pt x="203200" y="684249"/>
                  </a:lnTo>
                  <a:cubicBezTo>
                    <a:pt x="90976" y="684249"/>
                    <a:pt x="0" y="531075"/>
                    <a:pt x="0" y="342125"/>
                  </a:cubicBezTo>
                  <a:cubicBezTo>
                    <a:pt x="0" y="153174"/>
                    <a:pt x="90976" y="0"/>
                    <a:pt x="203200" y="0"/>
                  </a:cubicBezTo>
                  <a:close/>
                </a:path>
              </a:pathLst>
            </a:custGeom>
            <a:solidFill>
              <a:srgbClr val="000000">
                <a:alpha val="0"/>
              </a:srgbClr>
            </a:solidFill>
            <a:ln w="57150" cap="sq">
              <a:solidFill>
                <a:srgbClr val="008113"/>
              </a:solidFill>
              <a:prstDash val="sysDot"/>
              <a:miter/>
            </a:ln>
          </p:spPr>
        </p:sp>
        <p:sp>
          <p:nvSpPr>
            <p:cNvPr name="TextBox 20" id="20"/>
            <p:cNvSpPr txBox="true"/>
            <p:nvPr/>
          </p:nvSpPr>
          <p:spPr>
            <a:xfrm>
              <a:off x="0" y="-57150"/>
              <a:ext cx="1513041" cy="741399"/>
            </a:xfrm>
            <a:prstGeom prst="rect">
              <a:avLst/>
            </a:prstGeom>
          </p:spPr>
          <p:txBody>
            <a:bodyPr anchor="ctr" rtlCol="false" tIns="50800" lIns="50800" bIns="50800" rIns="50800"/>
            <a:lstStyle/>
            <a:p>
              <a:pPr algn="ctr">
                <a:lnSpc>
                  <a:spcPts val="2800"/>
                </a:lnSpc>
              </a:pPr>
            </a:p>
          </p:txBody>
        </p:sp>
      </p:grpSp>
      <p:sp>
        <p:nvSpPr>
          <p:cNvPr name="Freeform 21" id="21"/>
          <p:cNvSpPr/>
          <p:nvPr/>
        </p:nvSpPr>
        <p:spPr>
          <a:xfrm flipH="false" flipV="false" rot="0">
            <a:off x="11396422" y="1429153"/>
            <a:ext cx="6567728" cy="7207384"/>
          </a:xfrm>
          <a:custGeom>
            <a:avLst/>
            <a:gdLst/>
            <a:ahLst/>
            <a:cxnLst/>
            <a:rect r="r" b="b" t="t" l="l"/>
            <a:pathLst>
              <a:path h="7207384" w="6567728">
                <a:moveTo>
                  <a:pt x="0" y="0"/>
                </a:moveTo>
                <a:lnTo>
                  <a:pt x="6567728" y="0"/>
                </a:lnTo>
                <a:lnTo>
                  <a:pt x="6567728" y="7207384"/>
                </a:lnTo>
                <a:lnTo>
                  <a:pt x="0" y="720738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22" id="22"/>
          <p:cNvGrpSpPr/>
          <p:nvPr/>
        </p:nvGrpSpPr>
        <p:grpSpPr>
          <a:xfrm rot="0">
            <a:off x="12091747" y="3918763"/>
            <a:ext cx="5164724" cy="3544711"/>
            <a:chOff x="0" y="0"/>
            <a:chExt cx="1360257" cy="933586"/>
          </a:xfrm>
        </p:grpSpPr>
        <p:sp>
          <p:nvSpPr>
            <p:cNvPr name="Freeform 23" id="23"/>
            <p:cNvSpPr/>
            <p:nvPr/>
          </p:nvSpPr>
          <p:spPr>
            <a:xfrm flipH="false" flipV="false" rot="0">
              <a:off x="0" y="0"/>
              <a:ext cx="1360257" cy="933586"/>
            </a:xfrm>
            <a:custGeom>
              <a:avLst/>
              <a:gdLst/>
              <a:ahLst/>
              <a:cxnLst/>
              <a:rect r="r" b="b" t="t" l="l"/>
              <a:pathLst>
                <a:path h="933586" w="1360257">
                  <a:moveTo>
                    <a:pt x="0" y="0"/>
                  </a:moveTo>
                  <a:lnTo>
                    <a:pt x="1360257" y="0"/>
                  </a:lnTo>
                  <a:lnTo>
                    <a:pt x="1360257" y="933586"/>
                  </a:lnTo>
                  <a:lnTo>
                    <a:pt x="0" y="933586"/>
                  </a:lnTo>
                  <a:close/>
                </a:path>
              </a:pathLst>
            </a:custGeom>
            <a:solidFill>
              <a:srgbClr val="FFFFFF"/>
            </a:solidFill>
          </p:spPr>
        </p:sp>
        <p:sp>
          <p:nvSpPr>
            <p:cNvPr name="TextBox 24" id="24"/>
            <p:cNvSpPr txBox="true"/>
            <p:nvPr/>
          </p:nvSpPr>
          <p:spPr>
            <a:xfrm>
              <a:off x="0" y="-38100"/>
              <a:ext cx="1360257" cy="971686"/>
            </a:xfrm>
            <a:prstGeom prst="rect">
              <a:avLst/>
            </a:prstGeom>
          </p:spPr>
          <p:txBody>
            <a:bodyPr anchor="ctr" rtlCol="false" tIns="50800" lIns="50800" bIns="50800" rIns="50800"/>
            <a:lstStyle/>
            <a:p>
              <a:pPr algn="ctr">
                <a:lnSpc>
                  <a:spcPts val="2800"/>
                </a:lnSpc>
              </a:pPr>
            </a:p>
          </p:txBody>
        </p:sp>
      </p:grpSp>
      <p:sp>
        <p:nvSpPr>
          <p:cNvPr name="TextBox 25" id="25"/>
          <p:cNvSpPr txBox="true"/>
          <p:nvPr/>
        </p:nvSpPr>
        <p:spPr>
          <a:xfrm rot="0">
            <a:off x="1202255" y="2315903"/>
            <a:ext cx="3718520" cy="1019176"/>
          </a:xfrm>
          <a:prstGeom prst="rect">
            <a:avLst/>
          </a:prstGeom>
        </p:spPr>
        <p:txBody>
          <a:bodyPr anchor="t" rtlCol="false" tIns="0" lIns="0" bIns="0" rIns="0">
            <a:spAutoFit/>
          </a:bodyPr>
          <a:lstStyle/>
          <a:p>
            <a:pPr algn="ctr">
              <a:lnSpc>
                <a:spcPts val="4199"/>
              </a:lnSpc>
            </a:pPr>
            <a:r>
              <a:rPr lang="en-US" b="true" sz="2999" i="true">
                <a:solidFill>
                  <a:srgbClr val="008113"/>
                </a:solidFill>
                <a:latin typeface="Montserrat Bold Italics"/>
                <a:ea typeface="Montserrat Bold Italics"/>
                <a:cs typeface="Montserrat Bold Italics"/>
                <a:sym typeface="Montserrat Bold Italics"/>
              </a:rPr>
              <a:t>Se refere a paixão a uma causa.</a:t>
            </a:r>
          </a:p>
        </p:txBody>
      </p:sp>
      <p:sp>
        <p:nvSpPr>
          <p:cNvPr name="TextBox 26" id="26"/>
          <p:cNvSpPr txBox="true"/>
          <p:nvPr/>
        </p:nvSpPr>
        <p:spPr>
          <a:xfrm rot="0">
            <a:off x="586444" y="4325848"/>
            <a:ext cx="5035866" cy="1543051"/>
          </a:xfrm>
          <a:prstGeom prst="rect">
            <a:avLst/>
          </a:prstGeom>
        </p:spPr>
        <p:txBody>
          <a:bodyPr anchor="t" rtlCol="false" tIns="0" lIns="0" bIns="0" rIns="0">
            <a:spAutoFit/>
          </a:bodyPr>
          <a:lstStyle/>
          <a:p>
            <a:pPr algn="ctr">
              <a:lnSpc>
                <a:spcPts val="4199"/>
              </a:lnSpc>
            </a:pPr>
            <a:r>
              <a:rPr lang="en-US" b="true" sz="2999" i="true">
                <a:solidFill>
                  <a:srgbClr val="008113"/>
                </a:solidFill>
                <a:latin typeface="Montserrat Bold Italics"/>
                <a:ea typeface="Montserrat Bold Italics"/>
                <a:cs typeface="Montserrat Bold Italics"/>
                <a:sym typeface="Montserrat Bold Italics"/>
              </a:rPr>
              <a:t>Sentimento de fervor, muitas vezes em momentos específicos.</a:t>
            </a:r>
          </a:p>
        </p:txBody>
      </p:sp>
      <p:sp>
        <p:nvSpPr>
          <p:cNvPr name="TextBox 27" id="27"/>
          <p:cNvSpPr txBox="true"/>
          <p:nvPr/>
        </p:nvSpPr>
        <p:spPr>
          <a:xfrm rot="0">
            <a:off x="831967" y="6830745"/>
            <a:ext cx="4544820" cy="1543051"/>
          </a:xfrm>
          <a:prstGeom prst="rect">
            <a:avLst/>
          </a:prstGeom>
        </p:spPr>
        <p:txBody>
          <a:bodyPr anchor="t" rtlCol="false" tIns="0" lIns="0" bIns="0" rIns="0">
            <a:spAutoFit/>
          </a:bodyPr>
          <a:lstStyle/>
          <a:p>
            <a:pPr algn="ctr">
              <a:lnSpc>
                <a:spcPts val="4199"/>
              </a:lnSpc>
            </a:pPr>
            <a:r>
              <a:rPr lang="en-US" b="true" sz="2999" i="true">
                <a:solidFill>
                  <a:srgbClr val="008113"/>
                </a:solidFill>
                <a:latin typeface="Montserrat Bold Italics"/>
                <a:ea typeface="Montserrat Bold Italics"/>
                <a:cs typeface="Montserrat Bold Italics"/>
                <a:sym typeface="Montserrat Bold Italics"/>
              </a:rPr>
              <a:t>Focado na experiência humana.</a:t>
            </a:r>
          </a:p>
          <a:p>
            <a:pPr algn="ctr">
              <a:lnSpc>
                <a:spcPts val="4199"/>
              </a:lnSpc>
            </a:pPr>
            <a:r>
              <a:rPr lang="en-US" b="true" sz="2999" i="true">
                <a:solidFill>
                  <a:srgbClr val="008113"/>
                </a:solidFill>
                <a:latin typeface="Montserrat Bold Italics"/>
                <a:ea typeface="Montserrat Bold Italics"/>
                <a:cs typeface="Montserrat Bold Italics"/>
                <a:sym typeface="Montserrat Bold Italics"/>
              </a:rPr>
              <a:t>Experiências pessoais.</a:t>
            </a:r>
            <a:r>
              <a:rPr lang="en-US" b="true" sz="2999" i="true">
                <a:solidFill>
                  <a:srgbClr val="003D20"/>
                </a:solidFill>
                <a:latin typeface="Montserrat Bold Italics"/>
                <a:ea typeface="Montserrat Bold Italics"/>
                <a:cs typeface="Montserrat Bold Italics"/>
                <a:sym typeface="Montserrat Bold Italics"/>
              </a:rPr>
              <a:t> </a:t>
            </a:r>
          </a:p>
        </p:txBody>
      </p:sp>
      <p:sp>
        <p:nvSpPr>
          <p:cNvPr name="TextBox 28" id="28"/>
          <p:cNvSpPr txBox="true"/>
          <p:nvPr/>
        </p:nvSpPr>
        <p:spPr>
          <a:xfrm rot="0">
            <a:off x="6403611" y="2638830"/>
            <a:ext cx="3718520" cy="495301"/>
          </a:xfrm>
          <a:prstGeom prst="rect">
            <a:avLst/>
          </a:prstGeom>
        </p:spPr>
        <p:txBody>
          <a:bodyPr anchor="t" rtlCol="false" tIns="0" lIns="0" bIns="0" rIns="0">
            <a:spAutoFit/>
          </a:bodyPr>
          <a:lstStyle/>
          <a:p>
            <a:pPr algn="ctr">
              <a:lnSpc>
                <a:spcPts val="4199"/>
              </a:lnSpc>
            </a:pPr>
            <a:r>
              <a:rPr lang="en-US" b="true" sz="2999" i="true">
                <a:solidFill>
                  <a:srgbClr val="008113"/>
                </a:solidFill>
                <a:latin typeface="Montserrat Bold Italics"/>
                <a:ea typeface="Montserrat Bold Italics"/>
                <a:cs typeface="Montserrat Bold Italics"/>
                <a:sym typeface="Montserrat Bold Italics"/>
              </a:rPr>
              <a:t>Emoção intensa.</a:t>
            </a:r>
          </a:p>
        </p:txBody>
      </p:sp>
      <p:sp>
        <p:nvSpPr>
          <p:cNvPr name="TextBox 29" id="29"/>
          <p:cNvSpPr txBox="true"/>
          <p:nvPr/>
        </p:nvSpPr>
        <p:spPr>
          <a:xfrm rot="0">
            <a:off x="6095767" y="4325848"/>
            <a:ext cx="4334206" cy="1543051"/>
          </a:xfrm>
          <a:prstGeom prst="rect">
            <a:avLst/>
          </a:prstGeom>
        </p:spPr>
        <p:txBody>
          <a:bodyPr anchor="t" rtlCol="false" tIns="0" lIns="0" bIns="0" rIns="0">
            <a:spAutoFit/>
          </a:bodyPr>
          <a:lstStyle/>
          <a:p>
            <a:pPr algn="ctr">
              <a:lnSpc>
                <a:spcPts val="4199"/>
              </a:lnSpc>
            </a:pPr>
            <a:r>
              <a:rPr lang="en-US" b="true" sz="2999" i="true">
                <a:solidFill>
                  <a:srgbClr val="008113"/>
                </a:solidFill>
                <a:latin typeface="Montserrat Bold Italics"/>
                <a:ea typeface="Montserrat Bold Italics"/>
                <a:cs typeface="Montserrat Bold Italics"/>
                <a:sym typeface="Montserrat Bold Italics"/>
              </a:rPr>
              <a:t>Motivador! Leva a ações como serviço, oração e etc.</a:t>
            </a:r>
          </a:p>
        </p:txBody>
      </p:sp>
      <p:sp>
        <p:nvSpPr>
          <p:cNvPr name="TextBox 30" id="30"/>
          <p:cNvSpPr txBox="true"/>
          <p:nvPr/>
        </p:nvSpPr>
        <p:spPr>
          <a:xfrm rot="0">
            <a:off x="6019934" y="6569611"/>
            <a:ext cx="4542647" cy="2066926"/>
          </a:xfrm>
          <a:prstGeom prst="rect">
            <a:avLst/>
          </a:prstGeom>
        </p:spPr>
        <p:txBody>
          <a:bodyPr anchor="t" rtlCol="false" tIns="0" lIns="0" bIns="0" rIns="0">
            <a:spAutoFit/>
          </a:bodyPr>
          <a:lstStyle/>
          <a:p>
            <a:pPr algn="ctr">
              <a:lnSpc>
                <a:spcPts val="4199"/>
              </a:lnSpc>
            </a:pPr>
            <a:r>
              <a:rPr lang="en-US" b="true" sz="2999" i="true">
                <a:solidFill>
                  <a:srgbClr val="008113"/>
                </a:solidFill>
                <a:latin typeface="Montserrat Bold Italics"/>
                <a:ea typeface="Montserrat Bold Italics"/>
                <a:cs typeface="Montserrat Bold Italics"/>
                <a:sym typeface="Montserrat Bold Italics"/>
              </a:rPr>
              <a:t>Gerado dentro da pessoa por uma resposta ao mover do Espírito Santo.</a:t>
            </a:r>
          </a:p>
        </p:txBody>
      </p:sp>
      <p:sp>
        <p:nvSpPr>
          <p:cNvPr name="TextBox 31" id="31"/>
          <p:cNvSpPr txBox="true"/>
          <p:nvPr/>
        </p:nvSpPr>
        <p:spPr>
          <a:xfrm rot="0">
            <a:off x="12091747" y="3811518"/>
            <a:ext cx="5164724" cy="3692526"/>
          </a:xfrm>
          <a:prstGeom prst="rect">
            <a:avLst/>
          </a:prstGeom>
        </p:spPr>
        <p:txBody>
          <a:bodyPr anchor="t" rtlCol="false" tIns="0" lIns="0" bIns="0" rIns="0">
            <a:spAutoFit/>
          </a:bodyPr>
          <a:lstStyle/>
          <a:p>
            <a:pPr algn="ctr">
              <a:lnSpc>
                <a:spcPts val="4899"/>
              </a:lnSpc>
            </a:pPr>
            <a:r>
              <a:rPr lang="en-US" sz="3499">
                <a:solidFill>
                  <a:srgbClr val="008113"/>
                </a:solidFill>
                <a:latin typeface="Glacial Indifference"/>
                <a:ea typeface="Glacial Indifference"/>
                <a:cs typeface="Glacial Indifference"/>
                <a:sym typeface="Glacial Indifference"/>
              </a:rPr>
              <a:t>Ardor pode ser visto como o fogo que Deus acende no coração de alguém. Muitas vezes o ponto inicial de uma caminhada cristã mais profunda!</a:t>
            </a:r>
          </a:p>
        </p:txBody>
      </p:sp>
      <p:sp>
        <p:nvSpPr>
          <p:cNvPr name="TextBox 32" id="32"/>
          <p:cNvSpPr txBox="true"/>
          <p:nvPr/>
        </p:nvSpPr>
        <p:spPr>
          <a:xfrm rot="0">
            <a:off x="11851977" y="2401628"/>
            <a:ext cx="5404495" cy="1055430"/>
          </a:xfrm>
          <a:prstGeom prst="rect">
            <a:avLst/>
          </a:prstGeom>
        </p:spPr>
        <p:txBody>
          <a:bodyPr anchor="t" rtlCol="false" tIns="0" lIns="0" bIns="0" rIns="0">
            <a:spAutoFit/>
          </a:bodyPr>
          <a:lstStyle/>
          <a:p>
            <a:pPr algn="ctr">
              <a:lnSpc>
                <a:spcPts val="8290"/>
              </a:lnSpc>
            </a:pPr>
            <a:r>
              <a:rPr lang="en-US" sz="7209" i="true">
                <a:solidFill>
                  <a:srgbClr val="008113"/>
                </a:solidFill>
                <a:latin typeface="DM Serif Display Italics"/>
                <a:ea typeface="DM Serif Display Italics"/>
                <a:cs typeface="DM Serif Display Italics"/>
                <a:sym typeface="DM Serif Display Italics"/>
              </a:rPr>
              <a:t>ARDOR</a:t>
            </a:r>
          </a:p>
        </p:txBody>
      </p:sp>
      <p:sp>
        <p:nvSpPr>
          <p:cNvPr name="TextBox 33" id="33"/>
          <p:cNvSpPr txBox="true"/>
          <p:nvPr/>
        </p:nvSpPr>
        <p:spPr>
          <a:xfrm rot="0">
            <a:off x="1252980" y="445511"/>
            <a:ext cx="9389067" cy="1204479"/>
          </a:xfrm>
          <a:prstGeom prst="rect">
            <a:avLst/>
          </a:prstGeom>
        </p:spPr>
        <p:txBody>
          <a:bodyPr anchor="t" rtlCol="false" tIns="0" lIns="0" bIns="0" rIns="0">
            <a:spAutoFit/>
          </a:bodyPr>
          <a:lstStyle/>
          <a:p>
            <a:pPr algn="ctr">
              <a:lnSpc>
                <a:spcPts val="9408"/>
              </a:lnSpc>
            </a:pPr>
            <a:r>
              <a:rPr lang="en-US" sz="8181" i="true" u="sng">
                <a:solidFill>
                  <a:srgbClr val="008113"/>
                </a:solidFill>
                <a:latin typeface="DM Serif Display Italics"/>
                <a:ea typeface="DM Serif Display Italics"/>
                <a:cs typeface="DM Serif Display Italics"/>
                <a:sym typeface="DM Serif Display Italics"/>
              </a:rPr>
              <a:t>Características</a:t>
            </a:r>
          </a:p>
        </p:txBody>
      </p:sp>
    </p:spTree>
  </p:cSld>
  <p:clrMapOvr>
    <a:masterClrMapping/>
  </p:clrMapOvr>
</p:sld>
</file>

<file path=ppt/slides/slide7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grpSp>
        <p:nvGrpSpPr>
          <p:cNvPr name="Group 3" id="3"/>
          <p:cNvGrpSpPr/>
          <p:nvPr/>
        </p:nvGrpSpPr>
        <p:grpSpPr>
          <a:xfrm rot="0">
            <a:off x="289733" y="2458493"/>
            <a:ext cx="4906046" cy="1930545"/>
            <a:chOff x="0" y="0"/>
            <a:chExt cx="1457852" cy="573669"/>
          </a:xfrm>
        </p:grpSpPr>
        <p:sp>
          <p:nvSpPr>
            <p:cNvPr name="Freeform 4" id="4"/>
            <p:cNvSpPr/>
            <p:nvPr/>
          </p:nvSpPr>
          <p:spPr>
            <a:xfrm flipH="false" flipV="false" rot="0">
              <a:off x="0" y="0"/>
              <a:ext cx="1457852" cy="573669"/>
            </a:xfrm>
            <a:custGeom>
              <a:avLst/>
              <a:gdLst/>
              <a:ahLst/>
              <a:cxnLst/>
              <a:rect r="r" b="b" t="t" l="l"/>
              <a:pathLst>
                <a:path h="573669" w="1457852">
                  <a:moveTo>
                    <a:pt x="1254652" y="0"/>
                  </a:moveTo>
                  <a:cubicBezTo>
                    <a:pt x="1366876" y="0"/>
                    <a:pt x="1457852" y="128420"/>
                    <a:pt x="1457852" y="286835"/>
                  </a:cubicBezTo>
                  <a:cubicBezTo>
                    <a:pt x="1457852" y="445249"/>
                    <a:pt x="1366876" y="573669"/>
                    <a:pt x="1254652" y="573669"/>
                  </a:cubicBezTo>
                  <a:lnTo>
                    <a:pt x="203200" y="573669"/>
                  </a:lnTo>
                  <a:cubicBezTo>
                    <a:pt x="90976" y="573669"/>
                    <a:pt x="0" y="445249"/>
                    <a:pt x="0" y="286835"/>
                  </a:cubicBezTo>
                  <a:cubicBezTo>
                    <a:pt x="0" y="128420"/>
                    <a:pt x="90976" y="0"/>
                    <a:pt x="203200" y="0"/>
                  </a:cubicBezTo>
                  <a:close/>
                </a:path>
              </a:pathLst>
            </a:custGeom>
            <a:solidFill>
              <a:srgbClr val="D9F4CD"/>
            </a:solidFill>
            <a:ln w="66675" cap="sq">
              <a:solidFill>
                <a:srgbClr val="008113"/>
              </a:solidFill>
              <a:prstDash val="solid"/>
              <a:miter/>
            </a:ln>
          </p:spPr>
        </p:sp>
        <p:sp>
          <p:nvSpPr>
            <p:cNvPr name="TextBox 5" id="5"/>
            <p:cNvSpPr txBox="true"/>
            <p:nvPr/>
          </p:nvSpPr>
          <p:spPr>
            <a:xfrm>
              <a:off x="0" y="-57150"/>
              <a:ext cx="1457852" cy="630819"/>
            </a:xfrm>
            <a:prstGeom prst="rect">
              <a:avLst/>
            </a:prstGeom>
          </p:spPr>
          <p:txBody>
            <a:bodyPr anchor="ctr" rtlCol="false" tIns="50800" lIns="50800" bIns="50800" rIns="50800"/>
            <a:lstStyle/>
            <a:p>
              <a:pPr algn="ctr">
                <a:lnSpc>
                  <a:spcPts val="2800"/>
                </a:lnSpc>
              </a:pPr>
            </a:p>
          </p:txBody>
        </p:sp>
      </p:grpSp>
      <p:grpSp>
        <p:nvGrpSpPr>
          <p:cNvPr name="Group 6" id="6"/>
          <p:cNvGrpSpPr/>
          <p:nvPr/>
        </p:nvGrpSpPr>
        <p:grpSpPr>
          <a:xfrm rot="0">
            <a:off x="229884" y="4607669"/>
            <a:ext cx="4965895" cy="1886546"/>
            <a:chOff x="0" y="0"/>
            <a:chExt cx="1420931" cy="539812"/>
          </a:xfrm>
        </p:grpSpPr>
        <p:sp>
          <p:nvSpPr>
            <p:cNvPr name="Freeform 7" id="7"/>
            <p:cNvSpPr/>
            <p:nvPr/>
          </p:nvSpPr>
          <p:spPr>
            <a:xfrm flipH="false" flipV="false" rot="0">
              <a:off x="0" y="0"/>
              <a:ext cx="1420931" cy="539812"/>
            </a:xfrm>
            <a:custGeom>
              <a:avLst/>
              <a:gdLst/>
              <a:ahLst/>
              <a:cxnLst/>
              <a:rect r="r" b="b" t="t" l="l"/>
              <a:pathLst>
                <a:path h="539812" w="1420931">
                  <a:moveTo>
                    <a:pt x="1217731" y="0"/>
                  </a:moveTo>
                  <a:cubicBezTo>
                    <a:pt x="1329956" y="0"/>
                    <a:pt x="1420931" y="120841"/>
                    <a:pt x="1420931" y="269906"/>
                  </a:cubicBezTo>
                  <a:cubicBezTo>
                    <a:pt x="1420931" y="418971"/>
                    <a:pt x="1329956" y="539812"/>
                    <a:pt x="1217731" y="539812"/>
                  </a:cubicBezTo>
                  <a:lnTo>
                    <a:pt x="203200" y="539812"/>
                  </a:lnTo>
                  <a:cubicBezTo>
                    <a:pt x="90976" y="539812"/>
                    <a:pt x="0" y="418971"/>
                    <a:pt x="0" y="269906"/>
                  </a:cubicBezTo>
                  <a:cubicBezTo>
                    <a:pt x="0" y="120841"/>
                    <a:pt x="90976" y="0"/>
                    <a:pt x="203200" y="0"/>
                  </a:cubicBezTo>
                  <a:close/>
                </a:path>
              </a:pathLst>
            </a:custGeom>
            <a:solidFill>
              <a:srgbClr val="000000">
                <a:alpha val="0"/>
              </a:srgbClr>
            </a:solidFill>
            <a:ln w="57150" cap="sq">
              <a:solidFill>
                <a:srgbClr val="6F9450"/>
              </a:solidFill>
              <a:prstDash val="sysDot"/>
              <a:miter/>
            </a:ln>
          </p:spPr>
        </p:sp>
        <p:sp>
          <p:nvSpPr>
            <p:cNvPr name="TextBox 8" id="8"/>
            <p:cNvSpPr txBox="true"/>
            <p:nvPr/>
          </p:nvSpPr>
          <p:spPr>
            <a:xfrm>
              <a:off x="0" y="-57150"/>
              <a:ext cx="1420931" cy="596962"/>
            </a:xfrm>
            <a:prstGeom prst="rect">
              <a:avLst/>
            </a:prstGeom>
          </p:spPr>
          <p:txBody>
            <a:bodyPr anchor="ctr" rtlCol="false" tIns="50800" lIns="50800" bIns="50800" rIns="50800"/>
            <a:lstStyle/>
            <a:p>
              <a:pPr algn="ctr">
                <a:lnSpc>
                  <a:spcPts val="2800"/>
                </a:lnSpc>
              </a:pPr>
            </a:p>
          </p:txBody>
        </p:sp>
      </p:grpSp>
      <p:grpSp>
        <p:nvGrpSpPr>
          <p:cNvPr name="Group 9" id="9"/>
          <p:cNvGrpSpPr/>
          <p:nvPr/>
        </p:nvGrpSpPr>
        <p:grpSpPr>
          <a:xfrm rot="0">
            <a:off x="229884" y="6801263"/>
            <a:ext cx="4922936" cy="1475213"/>
            <a:chOff x="0" y="0"/>
            <a:chExt cx="1445240" cy="433082"/>
          </a:xfrm>
        </p:grpSpPr>
        <p:sp>
          <p:nvSpPr>
            <p:cNvPr name="Freeform 10" id="10"/>
            <p:cNvSpPr/>
            <p:nvPr/>
          </p:nvSpPr>
          <p:spPr>
            <a:xfrm flipH="false" flipV="false" rot="0">
              <a:off x="0" y="0"/>
              <a:ext cx="1445240" cy="433082"/>
            </a:xfrm>
            <a:custGeom>
              <a:avLst/>
              <a:gdLst/>
              <a:ahLst/>
              <a:cxnLst/>
              <a:rect r="r" b="b" t="t" l="l"/>
              <a:pathLst>
                <a:path h="433082" w="1445240">
                  <a:moveTo>
                    <a:pt x="1242040" y="0"/>
                  </a:moveTo>
                  <a:cubicBezTo>
                    <a:pt x="1354264" y="0"/>
                    <a:pt x="1445240" y="96949"/>
                    <a:pt x="1445240" y="216541"/>
                  </a:cubicBezTo>
                  <a:cubicBezTo>
                    <a:pt x="1445240" y="336134"/>
                    <a:pt x="1354264" y="433082"/>
                    <a:pt x="1242040" y="433082"/>
                  </a:cubicBezTo>
                  <a:lnTo>
                    <a:pt x="203200" y="433082"/>
                  </a:lnTo>
                  <a:cubicBezTo>
                    <a:pt x="90976" y="433082"/>
                    <a:pt x="0" y="336134"/>
                    <a:pt x="0" y="216541"/>
                  </a:cubicBezTo>
                  <a:cubicBezTo>
                    <a:pt x="0" y="96949"/>
                    <a:pt x="90976" y="0"/>
                    <a:pt x="203200" y="0"/>
                  </a:cubicBezTo>
                  <a:close/>
                </a:path>
              </a:pathLst>
            </a:custGeom>
            <a:solidFill>
              <a:srgbClr val="D9F4CD"/>
            </a:solidFill>
            <a:ln w="66675" cap="sq">
              <a:solidFill>
                <a:srgbClr val="008113"/>
              </a:solidFill>
              <a:prstDash val="solid"/>
              <a:miter/>
            </a:ln>
          </p:spPr>
        </p:sp>
        <p:sp>
          <p:nvSpPr>
            <p:cNvPr name="TextBox 11" id="11"/>
            <p:cNvSpPr txBox="true"/>
            <p:nvPr/>
          </p:nvSpPr>
          <p:spPr>
            <a:xfrm>
              <a:off x="0" y="-57150"/>
              <a:ext cx="1445240" cy="490232"/>
            </a:xfrm>
            <a:prstGeom prst="rect">
              <a:avLst/>
            </a:prstGeom>
          </p:spPr>
          <p:txBody>
            <a:bodyPr anchor="ctr" rtlCol="false" tIns="50800" lIns="50800" bIns="50800" rIns="50800"/>
            <a:lstStyle/>
            <a:p>
              <a:pPr algn="ctr">
                <a:lnSpc>
                  <a:spcPts val="2800"/>
                </a:lnSpc>
              </a:pPr>
            </a:p>
          </p:txBody>
        </p:sp>
      </p:grpSp>
      <p:grpSp>
        <p:nvGrpSpPr>
          <p:cNvPr name="Group 12" id="12"/>
          <p:cNvGrpSpPr/>
          <p:nvPr/>
        </p:nvGrpSpPr>
        <p:grpSpPr>
          <a:xfrm rot="0">
            <a:off x="5742059" y="2458493"/>
            <a:ext cx="4896784" cy="1948387"/>
            <a:chOff x="0" y="0"/>
            <a:chExt cx="1457852" cy="580066"/>
          </a:xfrm>
        </p:grpSpPr>
        <p:sp>
          <p:nvSpPr>
            <p:cNvPr name="Freeform 13" id="13"/>
            <p:cNvSpPr/>
            <p:nvPr/>
          </p:nvSpPr>
          <p:spPr>
            <a:xfrm flipH="false" flipV="false" rot="0">
              <a:off x="0" y="0"/>
              <a:ext cx="1457852" cy="580066"/>
            </a:xfrm>
            <a:custGeom>
              <a:avLst/>
              <a:gdLst/>
              <a:ahLst/>
              <a:cxnLst/>
              <a:rect r="r" b="b" t="t" l="l"/>
              <a:pathLst>
                <a:path h="580066" w="1457852">
                  <a:moveTo>
                    <a:pt x="1254652" y="0"/>
                  </a:moveTo>
                  <a:cubicBezTo>
                    <a:pt x="1366876" y="0"/>
                    <a:pt x="1457852" y="129852"/>
                    <a:pt x="1457852" y="290033"/>
                  </a:cubicBezTo>
                  <a:cubicBezTo>
                    <a:pt x="1457852" y="450214"/>
                    <a:pt x="1366876" y="580066"/>
                    <a:pt x="1254652" y="580066"/>
                  </a:cubicBezTo>
                  <a:lnTo>
                    <a:pt x="203200" y="580066"/>
                  </a:lnTo>
                  <a:cubicBezTo>
                    <a:pt x="90976" y="580066"/>
                    <a:pt x="0" y="450214"/>
                    <a:pt x="0" y="290033"/>
                  </a:cubicBezTo>
                  <a:cubicBezTo>
                    <a:pt x="0" y="129852"/>
                    <a:pt x="90976" y="0"/>
                    <a:pt x="203200" y="0"/>
                  </a:cubicBezTo>
                  <a:close/>
                </a:path>
              </a:pathLst>
            </a:custGeom>
            <a:solidFill>
              <a:srgbClr val="000000">
                <a:alpha val="0"/>
              </a:srgbClr>
            </a:solidFill>
            <a:ln w="57150" cap="sq">
              <a:solidFill>
                <a:srgbClr val="6F9450"/>
              </a:solidFill>
              <a:prstDash val="sysDot"/>
              <a:miter/>
            </a:ln>
          </p:spPr>
        </p:sp>
        <p:sp>
          <p:nvSpPr>
            <p:cNvPr name="TextBox 14" id="14"/>
            <p:cNvSpPr txBox="true"/>
            <p:nvPr/>
          </p:nvSpPr>
          <p:spPr>
            <a:xfrm>
              <a:off x="0" y="-57150"/>
              <a:ext cx="1457852" cy="637216"/>
            </a:xfrm>
            <a:prstGeom prst="rect">
              <a:avLst/>
            </a:prstGeom>
          </p:spPr>
          <p:txBody>
            <a:bodyPr anchor="ctr" rtlCol="false" tIns="50800" lIns="50800" bIns="50800" rIns="50800"/>
            <a:lstStyle/>
            <a:p>
              <a:pPr algn="ctr">
                <a:lnSpc>
                  <a:spcPts val="2800"/>
                </a:lnSpc>
              </a:pPr>
            </a:p>
          </p:txBody>
        </p:sp>
      </p:grpSp>
      <p:grpSp>
        <p:nvGrpSpPr>
          <p:cNvPr name="Group 15" id="15"/>
          <p:cNvGrpSpPr/>
          <p:nvPr/>
        </p:nvGrpSpPr>
        <p:grpSpPr>
          <a:xfrm rot="0">
            <a:off x="5742059" y="4683105"/>
            <a:ext cx="4846155" cy="1794431"/>
            <a:chOff x="0" y="0"/>
            <a:chExt cx="1457852" cy="539812"/>
          </a:xfrm>
        </p:grpSpPr>
        <p:sp>
          <p:nvSpPr>
            <p:cNvPr name="Freeform 16" id="16"/>
            <p:cNvSpPr/>
            <p:nvPr/>
          </p:nvSpPr>
          <p:spPr>
            <a:xfrm flipH="false" flipV="false" rot="0">
              <a:off x="0" y="0"/>
              <a:ext cx="1457852" cy="539812"/>
            </a:xfrm>
            <a:custGeom>
              <a:avLst/>
              <a:gdLst/>
              <a:ahLst/>
              <a:cxnLst/>
              <a:rect r="r" b="b" t="t" l="l"/>
              <a:pathLst>
                <a:path h="539812" w="1457852">
                  <a:moveTo>
                    <a:pt x="1254652" y="0"/>
                  </a:moveTo>
                  <a:cubicBezTo>
                    <a:pt x="1366876" y="0"/>
                    <a:pt x="1457852" y="120841"/>
                    <a:pt x="1457852" y="269906"/>
                  </a:cubicBezTo>
                  <a:cubicBezTo>
                    <a:pt x="1457852" y="418971"/>
                    <a:pt x="1366876" y="539812"/>
                    <a:pt x="1254652" y="539812"/>
                  </a:cubicBezTo>
                  <a:lnTo>
                    <a:pt x="203200" y="539812"/>
                  </a:lnTo>
                  <a:cubicBezTo>
                    <a:pt x="90976" y="539812"/>
                    <a:pt x="0" y="418971"/>
                    <a:pt x="0" y="269906"/>
                  </a:cubicBezTo>
                  <a:cubicBezTo>
                    <a:pt x="0" y="120841"/>
                    <a:pt x="90976" y="0"/>
                    <a:pt x="203200" y="0"/>
                  </a:cubicBezTo>
                  <a:close/>
                </a:path>
              </a:pathLst>
            </a:custGeom>
            <a:solidFill>
              <a:srgbClr val="D9F4CD"/>
            </a:solidFill>
            <a:ln w="66675" cap="sq">
              <a:solidFill>
                <a:srgbClr val="008113"/>
              </a:solidFill>
              <a:prstDash val="solid"/>
              <a:miter/>
            </a:ln>
          </p:spPr>
        </p:sp>
        <p:sp>
          <p:nvSpPr>
            <p:cNvPr name="TextBox 17" id="17"/>
            <p:cNvSpPr txBox="true"/>
            <p:nvPr/>
          </p:nvSpPr>
          <p:spPr>
            <a:xfrm>
              <a:off x="0" y="-57150"/>
              <a:ext cx="1457852" cy="596962"/>
            </a:xfrm>
            <a:prstGeom prst="rect">
              <a:avLst/>
            </a:prstGeom>
          </p:spPr>
          <p:txBody>
            <a:bodyPr anchor="ctr" rtlCol="false" tIns="50800" lIns="50800" bIns="50800" rIns="50800"/>
            <a:lstStyle/>
            <a:p>
              <a:pPr algn="ctr">
                <a:lnSpc>
                  <a:spcPts val="2800"/>
                </a:lnSpc>
              </a:pPr>
            </a:p>
          </p:txBody>
        </p:sp>
      </p:grpSp>
      <p:grpSp>
        <p:nvGrpSpPr>
          <p:cNvPr name="Group 18" id="18"/>
          <p:cNvGrpSpPr/>
          <p:nvPr/>
        </p:nvGrpSpPr>
        <p:grpSpPr>
          <a:xfrm rot="0">
            <a:off x="5742059" y="6836834"/>
            <a:ext cx="4846155" cy="1439642"/>
            <a:chOff x="0" y="0"/>
            <a:chExt cx="1457852" cy="433082"/>
          </a:xfrm>
        </p:grpSpPr>
        <p:sp>
          <p:nvSpPr>
            <p:cNvPr name="Freeform 19" id="19"/>
            <p:cNvSpPr/>
            <p:nvPr/>
          </p:nvSpPr>
          <p:spPr>
            <a:xfrm flipH="false" flipV="false" rot="0">
              <a:off x="0" y="0"/>
              <a:ext cx="1457852" cy="433082"/>
            </a:xfrm>
            <a:custGeom>
              <a:avLst/>
              <a:gdLst/>
              <a:ahLst/>
              <a:cxnLst/>
              <a:rect r="r" b="b" t="t" l="l"/>
              <a:pathLst>
                <a:path h="433082" w="1457852">
                  <a:moveTo>
                    <a:pt x="1254652" y="0"/>
                  </a:moveTo>
                  <a:cubicBezTo>
                    <a:pt x="1366876" y="0"/>
                    <a:pt x="1457852" y="96949"/>
                    <a:pt x="1457852" y="216541"/>
                  </a:cubicBezTo>
                  <a:cubicBezTo>
                    <a:pt x="1457852" y="336134"/>
                    <a:pt x="1366876" y="433082"/>
                    <a:pt x="1254652" y="433082"/>
                  </a:cubicBezTo>
                  <a:lnTo>
                    <a:pt x="203200" y="433082"/>
                  </a:lnTo>
                  <a:cubicBezTo>
                    <a:pt x="90976" y="433082"/>
                    <a:pt x="0" y="336134"/>
                    <a:pt x="0" y="216541"/>
                  </a:cubicBezTo>
                  <a:cubicBezTo>
                    <a:pt x="0" y="96949"/>
                    <a:pt x="90976" y="0"/>
                    <a:pt x="203200" y="0"/>
                  </a:cubicBezTo>
                  <a:close/>
                </a:path>
              </a:pathLst>
            </a:custGeom>
            <a:solidFill>
              <a:srgbClr val="000000">
                <a:alpha val="0"/>
              </a:srgbClr>
            </a:solidFill>
            <a:ln w="57150" cap="sq">
              <a:solidFill>
                <a:srgbClr val="6F9450"/>
              </a:solidFill>
              <a:prstDash val="sysDot"/>
              <a:miter/>
            </a:ln>
          </p:spPr>
        </p:sp>
        <p:sp>
          <p:nvSpPr>
            <p:cNvPr name="TextBox 20" id="20"/>
            <p:cNvSpPr txBox="true"/>
            <p:nvPr/>
          </p:nvSpPr>
          <p:spPr>
            <a:xfrm>
              <a:off x="0" y="-57150"/>
              <a:ext cx="1457852" cy="490232"/>
            </a:xfrm>
            <a:prstGeom prst="rect">
              <a:avLst/>
            </a:prstGeom>
          </p:spPr>
          <p:txBody>
            <a:bodyPr anchor="ctr" rtlCol="false" tIns="50800" lIns="50800" bIns="50800" rIns="50800"/>
            <a:lstStyle/>
            <a:p>
              <a:pPr algn="ctr">
                <a:lnSpc>
                  <a:spcPts val="2800"/>
                </a:lnSpc>
              </a:pPr>
            </a:p>
          </p:txBody>
        </p:sp>
      </p:grpSp>
      <p:sp>
        <p:nvSpPr>
          <p:cNvPr name="Freeform 21" id="21"/>
          <p:cNvSpPr/>
          <p:nvPr/>
        </p:nvSpPr>
        <p:spPr>
          <a:xfrm flipH="false" flipV="false" rot="0">
            <a:off x="11444670" y="1579116"/>
            <a:ext cx="6567728" cy="7207384"/>
          </a:xfrm>
          <a:custGeom>
            <a:avLst/>
            <a:gdLst/>
            <a:ahLst/>
            <a:cxnLst/>
            <a:rect r="r" b="b" t="t" l="l"/>
            <a:pathLst>
              <a:path h="7207384" w="6567728">
                <a:moveTo>
                  <a:pt x="0" y="0"/>
                </a:moveTo>
                <a:lnTo>
                  <a:pt x="6567728" y="0"/>
                </a:lnTo>
                <a:lnTo>
                  <a:pt x="6567728" y="7207384"/>
                </a:lnTo>
                <a:lnTo>
                  <a:pt x="0" y="720738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22" id="22"/>
          <p:cNvGrpSpPr/>
          <p:nvPr/>
        </p:nvGrpSpPr>
        <p:grpSpPr>
          <a:xfrm rot="0">
            <a:off x="12264700" y="3779275"/>
            <a:ext cx="5164724" cy="4076440"/>
            <a:chOff x="0" y="0"/>
            <a:chExt cx="1360257" cy="1073630"/>
          </a:xfrm>
        </p:grpSpPr>
        <p:sp>
          <p:nvSpPr>
            <p:cNvPr name="Freeform 23" id="23"/>
            <p:cNvSpPr/>
            <p:nvPr/>
          </p:nvSpPr>
          <p:spPr>
            <a:xfrm flipH="false" flipV="false" rot="0">
              <a:off x="0" y="0"/>
              <a:ext cx="1360257" cy="1073630"/>
            </a:xfrm>
            <a:custGeom>
              <a:avLst/>
              <a:gdLst/>
              <a:ahLst/>
              <a:cxnLst/>
              <a:rect r="r" b="b" t="t" l="l"/>
              <a:pathLst>
                <a:path h="1073630" w="1360257">
                  <a:moveTo>
                    <a:pt x="0" y="0"/>
                  </a:moveTo>
                  <a:lnTo>
                    <a:pt x="1360257" y="0"/>
                  </a:lnTo>
                  <a:lnTo>
                    <a:pt x="1360257" y="1073630"/>
                  </a:lnTo>
                  <a:lnTo>
                    <a:pt x="0" y="1073630"/>
                  </a:lnTo>
                  <a:close/>
                </a:path>
              </a:pathLst>
            </a:custGeom>
            <a:solidFill>
              <a:srgbClr val="FFFFFF"/>
            </a:solidFill>
          </p:spPr>
        </p:sp>
        <p:sp>
          <p:nvSpPr>
            <p:cNvPr name="TextBox 24" id="24"/>
            <p:cNvSpPr txBox="true"/>
            <p:nvPr/>
          </p:nvSpPr>
          <p:spPr>
            <a:xfrm>
              <a:off x="0" y="-38100"/>
              <a:ext cx="1360257" cy="1111730"/>
            </a:xfrm>
            <a:prstGeom prst="rect">
              <a:avLst/>
            </a:prstGeom>
          </p:spPr>
          <p:txBody>
            <a:bodyPr anchor="ctr" rtlCol="false" tIns="50800" lIns="50800" bIns="50800" rIns="50800"/>
            <a:lstStyle/>
            <a:p>
              <a:pPr algn="ctr">
                <a:lnSpc>
                  <a:spcPts val="2800"/>
                </a:lnSpc>
              </a:pPr>
            </a:p>
          </p:txBody>
        </p:sp>
      </p:grpSp>
      <p:sp>
        <p:nvSpPr>
          <p:cNvPr name="TextBox 25" id="25"/>
          <p:cNvSpPr txBox="true"/>
          <p:nvPr/>
        </p:nvSpPr>
        <p:spPr>
          <a:xfrm rot="0">
            <a:off x="576310" y="2628428"/>
            <a:ext cx="4450299" cy="1543051"/>
          </a:xfrm>
          <a:prstGeom prst="rect">
            <a:avLst/>
          </a:prstGeom>
        </p:spPr>
        <p:txBody>
          <a:bodyPr anchor="t" rtlCol="false" tIns="0" lIns="0" bIns="0" rIns="0">
            <a:spAutoFit/>
          </a:bodyPr>
          <a:lstStyle/>
          <a:p>
            <a:pPr algn="ctr">
              <a:lnSpc>
                <a:spcPts val="4199"/>
              </a:lnSpc>
            </a:pPr>
            <a:r>
              <a:rPr lang="en-US" b="true" sz="2999" i="true">
                <a:solidFill>
                  <a:srgbClr val="008113"/>
                </a:solidFill>
                <a:latin typeface="Montserrat Bold Italics"/>
                <a:ea typeface="Montserrat Bold Italics"/>
                <a:cs typeface="Montserrat Bold Italics"/>
                <a:sym typeface="Montserrat Bold Italics"/>
              </a:rPr>
              <a:t>Capacitação Divina para um propósito espiritual.</a:t>
            </a:r>
          </a:p>
        </p:txBody>
      </p:sp>
      <p:sp>
        <p:nvSpPr>
          <p:cNvPr name="TextBox 26" id="26"/>
          <p:cNvSpPr txBox="true"/>
          <p:nvPr/>
        </p:nvSpPr>
        <p:spPr>
          <a:xfrm rot="0">
            <a:off x="229884" y="4723349"/>
            <a:ext cx="4922936" cy="1543051"/>
          </a:xfrm>
          <a:prstGeom prst="rect">
            <a:avLst/>
          </a:prstGeom>
        </p:spPr>
        <p:txBody>
          <a:bodyPr anchor="t" rtlCol="false" tIns="0" lIns="0" bIns="0" rIns="0">
            <a:spAutoFit/>
          </a:bodyPr>
          <a:lstStyle/>
          <a:p>
            <a:pPr algn="ctr">
              <a:lnSpc>
                <a:spcPts val="4199"/>
              </a:lnSpc>
            </a:pPr>
            <a:r>
              <a:rPr lang="en-US" b="true" sz="2999" i="true">
                <a:solidFill>
                  <a:srgbClr val="008113"/>
                </a:solidFill>
                <a:latin typeface="Montserrat Bold Italics"/>
                <a:ea typeface="Montserrat Bold Italics"/>
                <a:cs typeface="Montserrat Bold Italics"/>
                <a:sym typeface="Montserrat Bold Italics"/>
              </a:rPr>
              <a:t>É um chamado: está associada a uma vocação específica.</a:t>
            </a:r>
          </a:p>
        </p:txBody>
      </p:sp>
      <p:sp>
        <p:nvSpPr>
          <p:cNvPr name="TextBox 27" id="27"/>
          <p:cNvSpPr txBox="true"/>
          <p:nvPr/>
        </p:nvSpPr>
        <p:spPr>
          <a:xfrm rot="0">
            <a:off x="399054" y="6990941"/>
            <a:ext cx="4627555" cy="1019176"/>
          </a:xfrm>
          <a:prstGeom prst="rect">
            <a:avLst/>
          </a:prstGeom>
        </p:spPr>
        <p:txBody>
          <a:bodyPr anchor="t" rtlCol="false" tIns="0" lIns="0" bIns="0" rIns="0">
            <a:spAutoFit/>
          </a:bodyPr>
          <a:lstStyle/>
          <a:p>
            <a:pPr algn="ctr">
              <a:lnSpc>
                <a:spcPts val="4199"/>
              </a:lnSpc>
            </a:pPr>
            <a:r>
              <a:rPr lang="en-US" b="true" sz="2999" i="true">
                <a:solidFill>
                  <a:srgbClr val="008113"/>
                </a:solidFill>
                <a:latin typeface="Montserrat Bold Italics"/>
                <a:ea typeface="Montserrat Bold Italics"/>
                <a:cs typeface="Montserrat Bold Italics"/>
                <a:sym typeface="Montserrat Bold Italics"/>
              </a:rPr>
              <a:t>Não depende do entusiasmo humano.</a:t>
            </a:r>
          </a:p>
        </p:txBody>
      </p:sp>
      <p:sp>
        <p:nvSpPr>
          <p:cNvPr name="TextBox 28" id="28"/>
          <p:cNvSpPr txBox="true"/>
          <p:nvPr/>
        </p:nvSpPr>
        <p:spPr>
          <a:xfrm rot="0">
            <a:off x="5877558" y="2665924"/>
            <a:ext cx="4723185" cy="1543051"/>
          </a:xfrm>
          <a:prstGeom prst="rect">
            <a:avLst/>
          </a:prstGeom>
        </p:spPr>
        <p:txBody>
          <a:bodyPr anchor="t" rtlCol="false" tIns="0" lIns="0" bIns="0" rIns="0">
            <a:spAutoFit/>
          </a:bodyPr>
          <a:lstStyle/>
          <a:p>
            <a:pPr algn="ctr">
              <a:lnSpc>
                <a:spcPts val="4199"/>
              </a:lnSpc>
            </a:pPr>
            <a:r>
              <a:rPr lang="en-US" b="true" sz="2999" i="true">
                <a:solidFill>
                  <a:srgbClr val="008113"/>
                </a:solidFill>
                <a:latin typeface="Montserrat Bold Italics"/>
                <a:ea typeface="Montserrat Bold Italics"/>
                <a:cs typeface="Montserrat Bold Italics"/>
                <a:sym typeface="Montserrat Bold Italics"/>
              </a:rPr>
              <a:t>Dá frutos duradouros, porque é sustentado pelo Espírito Santo.</a:t>
            </a:r>
          </a:p>
        </p:txBody>
      </p:sp>
      <p:sp>
        <p:nvSpPr>
          <p:cNvPr name="TextBox 29" id="29"/>
          <p:cNvSpPr txBox="true"/>
          <p:nvPr/>
        </p:nvSpPr>
        <p:spPr>
          <a:xfrm rot="0">
            <a:off x="6331191" y="5279479"/>
            <a:ext cx="3718520" cy="495301"/>
          </a:xfrm>
          <a:prstGeom prst="rect">
            <a:avLst/>
          </a:prstGeom>
        </p:spPr>
        <p:txBody>
          <a:bodyPr anchor="t" rtlCol="false" tIns="0" lIns="0" bIns="0" rIns="0">
            <a:spAutoFit/>
          </a:bodyPr>
          <a:lstStyle/>
          <a:p>
            <a:pPr algn="ctr">
              <a:lnSpc>
                <a:spcPts val="4199"/>
              </a:lnSpc>
            </a:pPr>
            <a:r>
              <a:rPr lang="en-US" b="true" sz="2999" i="true">
                <a:solidFill>
                  <a:srgbClr val="008113"/>
                </a:solidFill>
                <a:latin typeface="Montserrat Bold Italics"/>
                <a:ea typeface="Montserrat Bold Italics"/>
                <a:cs typeface="Montserrat Bold Italics"/>
                <a:sym typeface="Montserrat Bold Italics"/>
              </a:rPr>
              <a:t>Focada em Deus.</a:t>
            </a:r>
          </a:p>
        </p:txBody>
      </p:sp>
      <p:sp>
        <p:nvSpPr>
          <p:cNvPr name="TextBox 30" id="30"/>
          <p:cNvSpPr txBox="true"/>
          <p:nvPr/>
        </p:nvSpPr>
        <p:spPr>
          <a:xfrm rot="0">
            <a:off x="5959328" y="7023255"/>
            <a:ext cx="4462246" cy="1019176"/>
          </a:xfrm>
          <a:prstGeom prst="rect">
            <a:avLst/>
          </a:prstGeom>
        </p:spPr>
        <p:txBody>
          <a:bodyPr anchor="t" rtlCol="false" tIns="0" lIns="0" bIns="0" rIns="0">
            <a:spAutoFit/>
          </a:bodyPr>
          <a:lstStyle/>
          <a:p>
            <a:pPr algn="ctr">
              <a:lnSpc>
                <a:spcPts val="4199"/>
              </a:lnSpc>
            </a:pPr>
            <a:r>
              <a:rPr lang="en-US" b="true" sz="2999" i="true">
                <a:solidFill>
                  <a:srgbClr val="008113"/>
                </a:solidFill>
                <a:latin typeface="Montserrat Bold Italics"/>
                <a:ea typeface="Montserrat Bold Italics"/>
                <a:cs typeface="Montserrat Bold Italics"/>
                <a:sym typeface="Montserrat Bold Italics"/>
              </a:rPr>
              <a:t>Depende da vontade e do poder de Deus!</a:t>
            </a:r>
          </a:p>
        </p:txBody>
      </p:sp>
      <p:sp>
        <p:nvSpPr>
          <p:cNvPr name="TextBox 31" id="31"/>
          <p:cNvSpPr txBox="true"/>
          <p:nvPr/>
        </p:nvSpPr>
        <p:spPr>
          <a:xfrm rot="0">
            <a:off x="12144815" y="3684025"/>
            <a:ext cx="5404495" cy="4114836"/>
          </a:xfrm>
          <a:prstGeom prst="rect">
            <a:avLst/>
          </a:prstGeom>
        </p:spPr>
        <p:txBody>
          <a:bodyPr anchor="t" rtlCol="false" tIns="0" lIns="0" bIns="0" rIns="0">
            <a:spAutoFit/>
          </a:bodyPr>
          <a:lstStyle/>
          <a:p>
            <a:pPr algn="ctr">
              <a:lnSpc>
                <a:spcPts val="4694"/>
              </a:lnSpc>
            </a:pPr>
            <a:r>
              <a:rPr lang="en-US" sz="3353">
                <a:solidFill>
                  <a:srgbClr val="008113"/>
                </a:solidFill>
                <a:latin typeface="Glacial Indifference"/>
                <a:ea typeface="Glacial Indifference"/>
                <a:cs typeface="Glacial Indifference"/>
                <a:sym typeface="Glacial Indifference"/>
              </a:rPr>
              <a:t>A unção vai além do sentimento e opera no âmbito da capacitação sobrenatural. É a habilidade que Deus dá para realizar algo que, humanamente, seria impossível.</a:t>
            </a:r>
          </a:p>
        </p:txBody>
      </p:sp>
      <p:sp>
        <p:nvSpPr>
          <p:cNvPr name="TextBox 32" id="32"/>
          <p:cNvSpPr txBox="true"/>
          <p:nvPr/>
        </p:nvSpPr>
        <p:spPr>
          <a:xfrm rot="0">
            <a:off x="12026286" y="2496593"/>
            <a:ext cx="5404495" cy="1055430"/>
          </a:xfrm>
          <a:prstGeom prst="rect">
            <a:avLst/>
          </a:prstGeom>
        </p:spPr>
        <p:txBody>
          <a:bodyPr anchor="t" rtlCol="false" tIns="0" lIns="0" bIns="0" rIns="0">
            <a:spAutoFit/>
          </a:bodyPr>
          <a:lstStyle/>
          <a:p>
            <a:pPr algn="ctr">
              <a:lnSpc>
                <a:spcPts val="8290"/>
              </a:lnSpc>
            </a:pPr>
            <a:r>
              <a:rPr lang="en-US" sz="7209" i="true">
                <a:solidFill>
                  <a:srgbClr val="008113"/>
                </a:solidFill>
                <a:latin typeface="DM Serif Display Italics"/>
                <a:ea typeface="DM Serif Display Italics"/>
                <a:cs typeface="DM Serif Display Italics"/>
                <a:sym typeface="DM Serif Display Italics"/>
              </a:rPr>
              <a:t>UNÇÃO</a:t>
            </a:r>
          </a:p>
        </p:txBody>
      </p:sp>
      <p:sp>
        <p:nvSpPr>
          <p:cNvPr name="TextBox 33" id="33"/>
          <p:cNvSpPr txBox="true"/>
          <p:nvPr/>
        </p:nvSpPr>
        <p:spPr>
          <a:xfrm rot="0">
            <a:off x="1480394" y="442623"/>
            <a:ext cx="9701595" cy="1244345"/>
          </a:xfrm>
          <a:prstGeom prst="rect">
            <a:avLst/>
          </a:prstGeom>
        </p:spPr>
        <p:txBody>
          <a:bodyPr anchor="t" rtlCol="false" tIns="0" lIns="0" bIns="0" rIns="0">
            <a:spAutoFit/>
          </a:bodyPr>
          <a:lstStyle/>
          <a:p>
            <a:pPr algn="ctr">
              <a:lnSpc>
                <a:spcPts val="9722"/>
              </a:lnSpc>
            </a:pPr>
            <a:r>
              <a:rPr lang="en-US" sz="8454" i="true" u="sng">
                <a:solidFill>
                  <a:srgbClr val="008113"/>
                </a:solidFill>
                <a:latin typeface="DM Serif Display Italics"/>
                <a:ea typeface="DM Serif Display Italics"/>
                <a:cs typeface="DM Serif Display Italics"/>
                <a:sym typeface="DM Serif Display Italics"/>
              </a:rPr>
              <a:t>Características</a:t>
            </a:r>
          </a:p>
        </p:txBody>
      </p:sp>
    </p:spTree>
  </p:cSld>
  <p:clrMapOvr>
    <a:masterClrMapping/>
  </p:clrMapOvr>
</p:sld>
</file>

<file path=ppt/slides/slide7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grpSp>
        <p:nvGrpSpPr>
          <p:cNvPr name="Group 3" id="3"/>
          <p:cNvGrpSpPr/>
          <p:nvPr/>
        </p:nvGrpSpPr>
        <p:grpSpPr>
          <a:xfrm rot="0">
            <a:off x="464320" y="2307063"/>
            <a:ext cx="5502018" cy="2234594"/>
            <a:chOff x="0" y="0"/>
            <a:chExt cx="1924880" cy="781772"/>
          </a:xfrm>
        </p:grpSpPr>
        <p:sp>
          <p:nvSpPr>
            <p:cNvPr name="Freeform 4" id="4"/>
            <p:cNvSpPr/>
            <p:nvPr/>
          </p:nvSpPr>
          <p:spPr>
            <a:xfrm flipH="false" flipV="false" rot="0">
              <a:off x="0" y="0"/>
              <a:ext cx="1924880" cy="781772"/>
            </a:xfrm>
            <a:custGeom>
              <a:avLst/>
              <a:gdLst/>
              <a:ahLst/>
              <a:cxnLst/>
              <a:rect r="r" b="b" t="t" l="l"/>
              <a:pathLst>
                <a:path h="781772" w="1924880">
                  <a:moveTo>
                    <a:pt x="1721680" y="0"/>
                  </a:moveTo>
                  <a:cubicBezTo>
                    <a:pt x="1833904" y="0"/>
                    <a:pt x="1924880" y="175006"/>
                    <a:pt x="1924880" y="390886"/>
                  </a:cubicBezTo>
                  <a:cubicBezTo>
                    <a:pt x="1924880" y="606767"/>
                    <a:pt x="1833904" y="781772"/>
                    <a:pt x="1721680" y="781772"/>
                  </a:cubicBezTo>
                  <a:lnTo>
                    <a:pt x="203200" y="781772"/>
                  </a:lnTo>
                  <a:cubicBezTo>
                    <a:pt x="90976" y="781772"/>
                    <a:pt x="0" y="606767"/>
                    <a:pt x="0" y="390886"/>
                  </a:cubicBezTo>
                  <a:cubicBezTo>
                    <a:pt x="0" y="175006"/>
                    <a:pt x="90976" y="0"/>
                    <a:pt x="203200" y="0"/>
                  </a:cubicBezTo>
                  <a:close/>
                </a:path>
              </a:pathLst>
            </a:custGeom>
            <a:solidFill>
              <a:srgbClr val="D9F4CD"/>
            </a:solidFill>
            <a:ln w="38100" cap="sq">
              <a:solidFill>
                <a:srgbClr val="008113"/>
              </a:solidFill>
              <a:prstDash val="solid"/>
              <a:miter/>
            </a:ln>
          </p:spPr>
        </p:sp>
        <p:sp>
          <p:nvSpPr>
            <p:cNvPr name="TextBox 5" id="5"/>
            <p:cNvSpPr txBox="true"/>
            <p:nvPr/>
          </p:nvSpPr>
          <p:spPr>
            <a:xfrm>
              <a:off x="0" y="-57150"/>
              <a:ext cx="1924880" cy="838922"/>
            </a:xfrm>
            <a:prstGeom prst="rect">
              <a:avLst/>
            </a:prstGeom>
          </p:spPr>
          <p:txBody>
            <a:bodyPr anchor="ctr" rtlCol="false" tIns="50800" lIns="50800" bIns="50800" rIns="50800"/>
            <a:lstStyle/>
            <a:p>
              <a:pPr algn="ctr">
                <a:lnSpc>
                  <a:spcPts val="2800"/>
                </a:lnSpc>
              </a:pPr>
            </a:p>
          </p:txBody>
        </p:sp>
      </p:grpSp>
      <p:grpSp>
        <p:nvGrpSpPr>
          <p:cNvPr name="Group 6" id="6"/>
          <p:cNvGrpSpPr/>
          <p:nvPr/>
        </p:nvGrpSpPr>
        <p:grpSpPr>
          <a:xfrm rot="0">
            <a:off x="464320" y="4817882"/>
            <a:ext cx="5502018" cy="2220685"/>
            <a:chOff x="0" y="0"/>
            <a:chExt cx="1924880" cy="776906"/>
          </a:xfrm>
        </p:grpSpPr>
        <p:sp>
          <p:nvSpPr>
            <p:cNvPr name="Freeform 7" id="7"/>
            <p:cNvSpPr/>
            <p:nvPr/>
          </p:nvSpPr>
          <p:spPr>
            <a:xfrm flipH="false" flipV="false" rot="0">
              <a:off x="0" y="0"/>
              <a:ext cx="1924880" cy="776906"/>
            </a:xfrm>
            <a:custGeom>
              <a:avLst/>
              <a:gdLst/>
              <a:ahLst/>
              <a:cxnLst/>
              <a:rect r="r" b="b" t="t" l="l"/>
              <a:pathLst>
                <a:path h="776906" w="1924880">
                  <a:moveTo>
                    <a:pt x="1721680" y="0"/>
                  </a:moveTo>
                  <a:cubicBezTo>
                    <a:pt x="1833904" y="0"/>
                    <a:pt x="1924880" y="173916"/>
                    <a:pt x="1924880" y="388453"/>
                  </a:cubicBezTo>
                  <a:cubicBezTo>
                    <a:pt x="1924880" y="602990"/>
                    <a:pt x="1833904" y="776906"/>
                    <a:pt x="1721680" y="776906"/>
                  </a:cubicBezTo>
                  <a:lnTo>
                    <a:pt x="203200" y="776906"/>
                  </a:lnTo>
                  <a:cubicBezTo>
                    <a:pt x="90976" y="776906"/>
                    <a:pt x="0" y="602990"/>
                    <a:pt x="0" y="388453"/>
                  </a:cubicBezTo>
                  <a:cubicBezTo>
                    <a:pt x="0" y="173916"/>
                    <a:pt x="90976" y="0"/>
                    <a:pt x="203200" y="0"/>
                  </a:cubicBezTo>
                  <a:close/>
                </a:path>
              </a:pathLst>
            </a:custGeom>
            <a:solidFill>
              <a:srgbClr val="000000">
                <a:alpha val="0"/>
              </a:srgbClr>
            </a:solidFill>
            <a:ln w="38100" cap="sq">
              <a:solidFill>
                <a:srgbClr val="008113"/>
              </a:solidFill>
              <a:prstDash val="sysDot"/>
              <a:miter/>
            </a:ln>
          </p:spPr>
        </p:sp>
        <p:sp>
          <p:nvSpPr>
            <p:cNvPr name="TextBox 8" id="8"/>
            <p:cNvSpPr txBox="true"/>
            <p:nvPr/>
          </p:nvSpPr>
          <p:spPr>
            <a:xfrm>
              <a:off x="0" y="-57150"/>
              <a:ext cx="1924880" cy="834056"/>
            </a:xfrm>
            <a:prstGeom prst="rect">
              <a:avLst/>
            </a:prstGeom>
          </p:spPr>
          <p:txBody>
            <a:bodyPr anchor="ctr" rtlCol="false" tIns="50800" lIns="50800" bIns="50800" rIns="50800"/>
            <a:lstStyle/>
            <a:p>
              <a:pPr algn="ctr">
                <a:lnSpc>
                  <a:spcPts val="2800"/>
                </a:lnSpc>
              </a:pPr>
            </a:p>
          </p:txBody>
        </p:sp>
      </p:grpSp>
      <p:grpSp>
        <p:nvGrpSpPr>
          <p:cNvPr name="Group 9" id="9"/>
          <p:cNvGrpSpPr/>
          <p:nvPr/>
        </p:nvGrpSpPr>
        <p:grpSpPr>
          <a:xfrm rot="0">
            <a:off x="576460" y="7445033"/>
            <a:ext cx="5277738" cy="2417287"/>
            <a:chOff x="0" y="0"/>
            <a:chExt cx="1798029" cy="823526"/>
          </a:xfrm>
        </p:grpSpPr>
        <p:sp>
          <p:nvSpPr>
            <p:cNvPr name="Freeform 10" id="10"/>
            <p:cNvSpPr/>
            <p:nvPr/>
          </p:nvSpPr>
          <p:spPr>
            <a:xfrm flipH="false" flipV="false" rot="0">
              <a:off x="0" y="0"/>
              <a:ext cx="1798029" cy="823526"/>
            </a:xfrm>
            <a:custGeom>
              <a:avLst/>
              <a:gdLst/>
              <a:ahLst/>
              <a:cxnLst/>
              <a:rect r="r" b="b" t="t" l="l"/>
              <a:pathLst>
                <a:path h="823526" w="1798029">
                  <a:moveTo>
                    <a:pt x="1594829" y="0"/>
                  </a:moveTo>
                  <a:cubicBezTo>
                    <a:pt x="1707053" y="0"/>
                    <a:pt x="1798029" y="184352"/>
                    <a:pt x="1798029" y="411763"/>
                  </a:cubicBezTo>
                  <a:cubicBezTo>
                    <a:pt x="1798029" y="639173"/>
                    <a:pt x="1707053" y="823526"/>
                    <a:pt x="1594829" y="823526"/>
                  </a:cubicBezTo>
                  <a:lnTo>
                    <a:pt x="203200" y="823526"/>
                  </a:lnTo>
                  <a:cubicBezTo>
                    <a:pt x="90976" y="823526"/>
                    <a:pt x="0" y="639173"/>
                    <a:pt x="0" y="411763"/>
                  </a:cubicBezTo>
                  <a:cubicBezTo>
                    <a:pt x="0" y="184352"/>
                    <a:pt x="90976" y="0"/>
                    <a:pt x="203200" y="0"/>
                  </a:cubicBezTo>
                  <a:close/>
                </a:path>
              </a:pathLst>
            </a:custGeom>
            <a:solidFill>
              <a:srgbClr val="008113"/>
            </a:solidFill>
            <a:ln cap="sq">
              <a:noFill/>
              <a:prstDash val="solid"/>
              <a:miter/>
            </a:ln>
          </p:spPr>
        </p:sp>
        <p:sp>
          <p:nvSpPr>
            <p:cNvPr name="TextBox 11" id="11"/>
            <p:cNvSpPr txBox="true"/>
            <p:nvPr/>
          </p:nvSpPr>
          <p:spPr>
            <a:xfrm>
              <a:off x="0" y="-57150"/>
              <a:ext cx="1798029" cy="880676"/>
            </a:xfrm>
            <a:prstGeom prst="rect">
              <a:avLst/>
            </a:prstGeom>
          </p:spPr>
          <p:txBody>
            <a:bodyPr anchor="ctr" rtlCol="false" tIns="50800" lIns="50800" bIns="50800" rIns="50800"/>
            <a:lstStyle/>
            <a:p>
              <a:pPr algn="ctr">
                <a:lnSpc>
                  <a:spcPts val="2800"/>
                </a:lnSpc>
              </a:pPr>
            </a:p>
          </p:txBody>
        </p:sp>
      </p:grpSp>
      <p:grpSp>
        <p:nvGrpSpPr>
          <p:cNvPr name="Group 12" id="12"/>
          <p:cNvGrpSpPr/>
          <p:nvPr/>
        </p:nvGrpSpPr>
        <p:grpSpPr>
          <a:xfrm rot="0">
            <a:off x="6440864" y="2307063"/>
            <a:ext cx="5449760" cy="2254582"/>
            <a:chOff x="0" y="0"/>
            <a:chExt cx="1906597" cy="788765"/>
          </a:xfrm>
        </p:grpSpPr>
        <p:sp>
          <p:nvSpPr>
            <p:cNvPr name="Freeform 13" id="13"/>
            <p:cNvSpPr/>
            <p:nvPr/>
          </p:nvSpPr>
          <p:spPr>
            <a:xfrm flipH="false" flipV="false" rot="0">
              <a:off x="0" y="0"/>
              <a:ext cx="1906597" cy="788765"/>
            </a:xfrm>
            <a:custGeom>
              <a:avLst/>
              <a:gdLst/>
              <a:ahLst/>
              <a:cxnLst/>
              <a:rect r="r" b="b" t="t" l="l"/>
              <a:pathLst>
                <a:path h="788765" w="1906597">
                  <a:moveTo>
                    <a:pt x="1703397" y="0"/>
                  </a:moveTo>
                  <a:cubicBezTo>
                    <a:pt x="1815622" y="0"/>
                    <a:pt x="1906597" y="176571"/>
                    <a:pt x="1906597" y="394383"/>
                  </a:cubicBezTo>
                  <a:cubicBezTo>
                    <a:pt x="1906597" y="612194"/>
                    <a:pt x="1815622" y="788765"/>
                    <a:pt x="1703397" y="788765"/>
                  </a:cubicBezTo>
                  <a:lnTo>
                    <a:pt x="203200" y="788765"/>
                  </a:lnTo>
                  <a:cubicBezTo>
                    <a:pt x="90976" y="788765"/>
                    <a:pt x="0" y="612194"/>
                    <a:pt x="0" y="394383"/>
                  </a:cubicBezTo>
                  <a:cubicBezTo>
                    <a:pt x="0" y="176571"/>
                    <a:pt x="90976" y="0"/>
                    <a:pt x="203200" y="0"/>
                  </a:cubicBezTo>
                  <a:close/>
                </a:path>
              </a:pathLst>
            </a:custGeom>
            <a:solidFill>
              <a:srgbClr val="008113"/>
            </a:solidFill>
            <a:ln cap="sq">
              <a:noFill/>
              <a:prstDash val="solid"/>
              <a:miter/>
            </a:ln>
          </p:spPr>
        </p:sp>
        <p:sp>
          <p:nvSpPr>
            <p:cNvPr name="TextBox 14" id="14"/>
            <p:cNvSpPr txBox="true"/>
            <p:nvPr/>
          </p:nvSpPr>
          <p:spPr>
            <a:xfrm>
              <a:off x="0" y="-57150"/>
              <a:ext cx="1906597" cy="845915"/>
            </a:xfrm>
            <a:prstGeom prst="rect">
              <a:avLst/>
            </a:prstGeom>
          </p:spPr>
          <p:txBody>
            <a:bodyPr anchor="ctr" rtlCol="false" tIns="50800" lIns="50800" bIns="50800" rIns="50800"/>
            <a:lstStyle/>
            <a:p>
              <a:pPr algn="ctr">
                <a:lnSpc>
                  <a:spcPts val="2800"/>
                </a:lnSpc>
              </a:pPr>
            </a:p>
          </p:txBody>
        </p:sp>
      </p:grpSp>
      <p:grpSp>
        <p:nvGrpSpPr>
          <p:cNvPr name="Group 15" id="15"/>
          <p:cNvGrpSpPr/>
          <p:nvPr/>
        </p:nvGrpSpPr>
        <p:grpSpPr>
          <a:xfrm rot="0">
            <a:off x="6507539" y="4934553"/>
            <a:ext cx="5383085" cy="2104013"/>
            <a:chOff x="0" y="0"/>
            <a:chExt cx="1883271" cy="736089"/>
          </a:xfrm>
        </p:grpSpPr>
        <p:sp>
          <p:nvSpPr>
            <p:cNvPr name="Freeform 16" id="16"/>
            <p:cNvSpPr/>
            <p:nvPr/>
          </p:nvSpPr>
          <p:spPr>
            <a:xfrm flipH="false" flipV="false" rot="0">
              <a:off x="0" y="0"/>
              <a:ext cx="1883271" cy="736089"/>
            </a:xfrm>
            <a:custGeom>
              <a:avLst/>
              <a:gdLst/>
              <a:ahLst/>
              <a:cxnLst/>
              <a:rect r="r" b="b" t="t" l="l"/>
              <a:pathLst>
                <a:path h="736089" w="1883271">
                  <a:moveTo>
                    <a:pt x="1680071" y="0"/>
                  </a:moveTo>
                  <a:cubicBezTo>
                    <a:pt x="1792295" y="0"/>
                    <a:pt x="1883271" y="164779"/>
                    <a:pt x="1883271" y="368044"/>
                  </a:cubicBezTo>
                  <a:cubicBezTo>
                    <a:pt x="1883271" y="571310"/>
                    <a:pt x="1792295" y="736089"/>
                    <a:pt x="1680071" y="736089"/>
                  </a:cubicBezTo>
                  <a:lnTo>
                    <a:pt x="203200" y="736089"/>
                  </a:lnTo>
                  <a:cubicBezTo>
                    <a:pt x="90976" y="736089"/>
                    <a:pt x="0" y="571310"/>
                    <a:pt x="0" y="368044"/>
                  </a:cubicBezTo>
                  <a:cubicBezTo>
                    <a:pt x="0" y="164779"/>
                    <a:pt x="90976" y="0"/>
                    <a:pt x="203200" y="0"/>
                  </a:cubicBezTo>
                  <a:close/>
                </a:path>
              </a:pathLst>
            </a:custGeom>
            <a:solidFill>
              <a:srgbClr val="D9F4CD"/>
            </a:solidFill>
            <a:ln w="38100" cap="sq">
              <a:solidFill>
                <a:srgbClr val="008113"/>
              </a:solidFill>
              <a:prstDash val="solid"/>
              <a:miter/>
            </a:ln>
          </p:spPr>
        </p:sp>
        <p:sp>
          <p:nvSpPr>
            <p:cNvPr name="TextBox 17" id="17"/>
            <p:cNvSpPr txBox="true"/>
            <p:nvPr/>
          </p:nvSpPr>
          <p:spPr>
            <a:xfrm>
              <a:off x="0" y="-57150"/>
              <a:ext cx="1883271" cy="793239"/>
            </a:xfrm>
            <a:prstGeom prst="rect">
              <a:avLst/>
            </a:prstGeom>
          </p:spPr>
          <p:txBody>
            <a:bodyPr anchor="ctr" rtlCol="false" tIns="50800" lIns="50800" bIns="50800" rIns="50800"/>
            <a:lstStyle/>
            <a:p>
              <a:pPr algn="ctr">
                <a:lnSpc>
                  <a:spcPts val="2800"/>
                </a:lnSpc>
              </a:pPr>
            </a:p>
          </p:txBody>
        </p:sp>
      </p:grpSp>
      <p:grpSp>
        <p:nvGrpSpPr>
          <p:cNvPr name="Group 18" id="18"/>
          <p:cNvGrpSpPr/>
          <p:nvPr/>
        </p:nvGrpSpPr>
        <p:grpSpPr>
          <a:xfrm rot="0">
            <a:off x="6440864" y="7562441"/>
            <a:ext cx="5449760" cy="2299878"/>
            <a:chOff x="0" y="0"/>
            <a:chExt cx="1906597" cy="804612"/>
          </a:xfrm>
        </p:grpSpPr>
        <p:sp>
          <p:nvSpPr>
            <p:cNvPr name="Freeform 19" id="19"/>
            <p:cNvSpPr/>
            <p:nvPr/>
          </p:nvSpPr>
          <p:spPr>
            <a:xfrm flipH="false" flipV="false" rot="0">
              <a:off x="0" y="0"/>
              <a:ext cx="1906597" cy="804612"/>
            </a:xfrm>
            <a:custGeom>
              <a:avLst/>
              <a:gdLst/>
              <a:ahLst/>
              <a:cxnLst/>
              <a:rect r="r" b="b" t="t" l="l"/>
              <a:pathLst>
                <a:path h="804612" w="1906597">
                  <a:moveTo>
                    <a:pt x="1703397" y="0"/>
                  </a:moveTo>
                  <a:cubicBezTo>
                    <a:pt x="1815622" y="0"/>
                    <a:pt x="1906597" y="180119"/>
                    <a:pt x="1906597" y="402306"/>
                  </a:cubicBezTo>
                  <a:cubicBezTo>
                    <a:pt x="1906597" y="624493"/>
                    <a:pt x="1815622" y="804612"/>
                    <a:pt x="1703397" y="804612"/>
                  </a:cubicBezTo>
                  <a:lnTo>
                    <a:pt x="203200" y="804612"/>
                  </a:lnTo>
                  <a:cubicBezTo>
                    <a:pt x="90976" y="804612"/>
                    <a:pt x="0" y="624493"/>
                    <a:pt x="0" y="402306"/>
                  </a:cubicBezTo>
                  <a:cubicBezTo>
                    <a:pt x="0" y="180119"/>
                    <a:pt x="90976" y="0"/>
                    <a:pt x="203200" y="0"/>
                  </a:cubicBezTo>
                  <a:close/>
                </a:path>
              </a:pathLst>
            </a:custGeom>
            <a:solidFill>
              <a:srgbClr val="000000">
                <a:alpha val="0"/>
              </a:srgbClr>
            </a:solidFill>
            <a:ln w="38100" cap="sq">
              <a:solidFill>
                <a:srgbClr val="008113"/>
              </a:solidFill>
              <a:prstDash val="sysDot"/>
              <a:miter/>
            </a:ln>
          </p:spPr>
        </p:sp>
        <p:sp>
          <p:nvSpPr>
            <p:cNvPr name="TextBox 20" id="20"/>
            <p:cNvSpPr txBox="true"/>
            <p:nvPr/>
          </p:nvSpPr>
          <p:spPr>
            <a:xfrm>
              <a:off x="0" y="-57150"/>
              <a:ext cx="1906597" cy="861762"/>
            </a:xfrm>
            <a:prstGeom prst="rect">
              <a:avLst/>
            </a:prstGeom>
          </p:spPr>
          <p:txBody>
            <a:bodyPr anchor="ctr" rtlCol="false" tIns="50800" lIns="50800" bIns="50800" rIns="50800"/>
            <a:lstStyle/>
            <a:p>
              <a:pPr algn="ctr">
                <a:lnSpc>
                  <a:spcPts val="2800"/>
                </a:lnSpc>
              </a:pPr>
            </a:p>
          </p:txBody>
        </p:sp>
      </p:grpSp>
      <p:sp>
        <p:nvSpPr>
          <p:cNvPr name="TextBox 21" id="21"/>
          <p:cNvSpPr txBox="true"/>
          <p:nvPr/>
        </p:nvSpPr>
        <p:spPr>
          <a:xfrm rot="0">
            <a:off x="576460" y="2377548"/>
            <a:ext cx="5277738" cy="2066926"/>
          </a:xfrm>
          <a:prstGeom prst="rect">
            <a:avLst/>
          </a:prstGeom>
        </p:spPr>
        <p:txBody>
          <a:bodyPr anchor="t" rtlCol="false" tIns="0" lIns="0" bIns="0" rIns="0">
            <a:spAutoFit/>
          </a:bodyPr>
          <a:lstStyle/>
          <a:p>
            <a:pPr algn="ctr">
              <a:lnSpc>
                <a:spcPts val="4199"/>
              </a:lnSpc>
            </a:pPr>
            <a:r>
              <a:rPr lang="en-US" b="true" sz="2999" i="true">
                <a:solidFill>
                  <a:srgbClr val="008113"/>
                </a:solidFill>
                <a:latin typeface="Montserrat Bold Italics"/>
                <a:ea typeface="Montserrat Bold Italics"/>
                <a:cs typeface="Montserrat Bold Italics"/>
                <a:sym typeface="Montserrat Bold Italics"/>
              </a:rPr>
              <a:t>Pode ser muito sincero e honesto, mas facilmente pode nos leva a depender do esforço humano.</a:t>
            </a:r>
          </a:p>
        </p:txBody>
      </p:sp>
      <p:sp>
        <p:nvSpPr>
          <p:cNvPr name="TextBox 22" id="22"/>
          <p:cNvSpPr txBox="true"/>
          <p:nvPr/>
        </p:nvSpPr>
        <p:spPr>
          <a:xfrm rot="0">
            <a:off x="715003" y="4936069"/>
            <a:ext cx="5027055" cy="2066926"/>
          </a:xfrm>
          <a:prstGeom prst="rect">
            <a:avLst/>
          </a:prstGeom>
        </p:spPr>
        <p:txBody>
          <a:bodyPr anchor="t" rtlCol="false" tIns="0" lIns="0" bIns="0" rIns="0">
            <a:spAutoFit/>
          </a:bodyPr>
          <a:lstStyle/>
          <a:p>
            <a:pPr algn="ctr">
              <a:lnSpc>
                <a:spcPts val="4199"/>
              </a:lnSpc>
            </a:pPr>
            <a:r>
              <a:rPr lang="en-US" b="true" sz="2999" i="true">
                <a:solidFill>
                  <a:srgbClr val="008113"/>
                </a:solidFill>
                <a:latin typeface="Montserrat Bold Italics"/>
                <a:ea typeface="Montserrat Bold Italics"/>
                <a:cs typeface="Montserrat Bold Italics"/>
                <a:sym typeface="Montserrat Bold Italics"/>
              </a:rPr>
              <a:t>Desgaste espiritual, pois a paixão nos leva a assumir mais coisas do que somos capazes.</a:t>
            </a:r>
          </a:p>
        </p:txBody>
      </p:sp>
      <p:sp>
        <p:nvSpPr>
          <p:cNvPr name="TextBox 23" id="23"/>
          <p:cNvSpPr txBox="true"/>
          <p:nvPr/>
        </p:nvSpPr>
        <p:spPr>
          <a:xfrm rot="0">
            <a:off x="592272" y="7596401"/>
            <a:ext cx="5246114" cy="2066926"/>
          </a:xfrm>
          <a:prstGeom prst="rect">
            <a:avLst/>
          </a:prstGeom>
        </p:spPr>
        <p:txBody>
          <a:bodyPr anchor="t" rtlCol="false" tIns="0" lIns="0" bIns="0" rIns="0">
            <a:spAutoFit/>
          </a:bodyPr>
          <a:lstStyle/>
          <a:p>
            <a:pPr algn="ctr">
              <a:lnSpc>
                <a:spcPts val="4199"/>
              </a:lnSpc>
            </a:pPr>
            <a:r>
              <a:rPr lang="en-US" b="true" sz="2999" i="true">
                <a:solidFill>
                  <a:srgbClr val="F2FFE9"/>
                </a:solidFill>
                <a:latin typeface="Montserrat Bold Italics"/>
                <a:ea typeface="Montserrat Bold Italics"/>
                <a:cs typeface="Montserrat Bold Italics"/>
                <a:sym typeface="Montserrat Bold Italics"/>
              </a:rPr>
              <a:t>Esgotamento e desânimo, cansaço e questionamento da vocação.</a:t>
            </a:r>
          </a:p>
        </p:txBody>
      </p:sp>
      <p:sp>
        <p:nvSpPr>
          <p:cNvPr name="TextBox 24" id="24"/>
          <p:cNvSpPr txBox="true"/>
          <p:nvPr/>
        </p:nvSpPr>
        <p:spPr>
          <a:xfrm rot="0">
            <a:off x="6507539" y="2411838"/>
            <a:ext cx="5224735" cy="2066926"/>
          </a:xfrm>
          <a:prstGeom prst="rect">
            <a:avLst/>
          </a:prstGeom>
        </p:spPr>
        <p:txBody>
          <a:bodyPr anchor="t" rtlCol="false" tIns="0" lIns="0" bIns="0" rIns="0">
            <a:spAutoFit/>
          </a:bodyPr>
          <a:lstStyle/>
          <a:p>
            <a:pPr algn="ctr">
              <a:lnSpc>
                <a:spcPts val="4199"/>
              </a:lnSpc>
            </a:pPr>
            <a:r>
              <a:rPr lang="en-US" b="true" sz="2999" i="true">
                <a:solidFill>
                  <a:srgbClr val="FFFFFF"/>
                </a:solidFill>
                <a:latin typeface="Montserrat Bold Italics"/>
                <a:ea typeface="Montserrat Bold Italics"/>
                <a:cs typeface="Montserrat Bold Italics"/>
                <a:sym typeface="Montserrat Bold Italics"/>
              </a:rPr>
              <a:t>Nos atira às coisas com vontade, mas facilmente nos leva a depender de apoio e recursos.</a:t>
            </a:r>
          </a:p>
        </p:txBody>
      </p:sp>
      <p:sp>
        <p:nvSpPr>
          <p:cNvPr name="TextBox 25" id="25"/>
          <p:cNvSpPr txBox="true"/>
          <p:nvPr/>
        </p:nvSpPr>
        <p:spPr>
          <a:xfrm rot="0">
            <a:off x="6469439" y="5191222"/>
            <a:ext cx="5448089" cy="1543051"/>
          </a:xfrm>
          <a:prstGeom prst="rect">
            <a:avLst/>
          </a:prstGeom>
        </p:spPr>
        <p:txBody>
          <a:bodyPr anchor="t" rtlCol="false" tIns="0" lIns="0" bIns="0" rIns="0">
            <a:spAutoFit/>
          </a:bodyPr>
          <a:lstStyle/>
          <a:p>
            <a:pPr algn="ctr">
              <a:lnSpc>
                <a:spcPts val="4199"/>
              </a:lnSpc>
            </a:pPr>
            <a:r>
              <a:rPr lang="en-US" b="true" sz="2999" i="true">
                <a:solidFill>
                  <a:srgbClr val="008113"/>
                </a:solidFill>
                <a:latin typeface="Montserrat Bold Italics"/>
                <a:ea typeface="Montserrat Bold Italics"/>
                <a:cs typeface="Montserrat Bold Italics"/>
                <a:sym typeface="Montserrat Bold Italics"/>
              </a:rPr>
              <a:t>Começar a achar que a paixão é suficiente para sustentar o ministério.</a:t>
            </a:r>
          </a:p>
        </p:txBody>
      </p:sp>
      <p:sp>
        <p:nvSpPr>
          <p:cNvPr name="TextBox 26" id="26"/>
          <p:cNvSpPr txBox="true"/>
          <p:nvPr/>
        </p:nvSpPr>
        <p:spPr>
          <a:xfrm rot="0">
            <a:off x="6736962" y="7667216"/>
            <a:ext cx="4924240" cy="2066926"/>
          </a:xfrm>
          <a:prstGeom prst="rect">
            <a:avLst/>
          </a:prstGeom>
        </p:spPr>
        <p:txBody>
          <a:bodyPr anchor="t" rtlCol="false" tIns="0" lIns="0" bIns="0" rIns="0">
            <a:spAutoFit/>
          </a:bodyPr>
          <a:lstStyle/>
          <a:p>
            <a:pPr algn="ctr">
              <a:lnSpc>
                <a:spcPts val="4199"/>
              </a:lnSpc>
            </a:pPr>
            <a:r>
              <a:rPr lang="en-US" b="true" sz="2999" i="true">
                <a:solidFill>
                  <a:srgbClr val="008113"/>
                </a:solidFill>
                <a:latin typeface="Montserrat Bold Italics"/>
                <a:ea typeface="Montserrat Bold Italics"/>
                <a:cs typeface="Montserrat Bold Italics"/>
                <a:sym typeface="Montserrat Bold Italics"/>
              </a:rPr>
              <a:t>Pode ser simulado, egoísta e facilmente confundido com a unção!</a:t>
            </a:r>
          </a:p>
        </p:txBody>
      </p:sp>
      <p:sp>
        <p:nvSpPr>
          <p:cNvPr name="Freeform 27" id="27"/>
          <p:cNvSpPr/>
          <p:nvPr/>
        </p:nvSpPr>
        <p:spPr>
          <a:xfrm flipH="false" flipV="false" rot="0">
            <a:off x="12393778" y="2489092"/>
            <a:ext cx="5682008" cy="6235400"/>
          </a:xfrm>
          <a:custGeom>
            <a:avLst/>
            <a:gdLst/>
            <a:ahLst/>
            <a:cxnLst/>
            <a:rect r="r" b="b" t="t" l="l"/>
            <a:pathLst>
              <a:path h="6235400" w="5682008">
                <a:moveTo>
                  <a:pt x="0" y="0"/>
                </a:moveTo>
                <a:lnTo>
                  <a:pt x="5682008" y="0"/>
                </a:lnTo>
                <a:lnTo>
                  <a:pt x="5682008" y="6235400"/>
                </a:lnTo>
                <a:lnTo>
                  <a:pt x="0" y="62354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28" id="28"/>
          <p:cNvSpPr txBox="true"/>
          <p:nvPr/>
        </p:nvSpPr>
        <p:spPr>
          <a:xfrm rot="0">
            <a:off x="12049222" y="3545313"/>
            <a:ext cx="6371120" cy="4444955"/>
          </a:xfrm>
          <a:prstGeom prst="rect">
            <a:avLst/>
          </a:prstGeom>
        </p:spPr>
        <p:txBody>
          <a:bodyPr anchor="t" rtlCol="false" tIns="0" lIns="0" bIns="0" rIns="0">
            <a:spAutoFit/>
          </a:bodyPr>
          <a:lstStyle/>
          <a:p>
            <a:pPr algn="ctr">
              <a:lnSpc>
                <a:spcPts val="9773"/>
              </a:lnSpc>
            </a:pPr>
            <a:r>
              <a:rPr lang="en-US" sz="8498" i="true">
                <a:solidFill>
                  <a:srgbClr val="008113"/>
                </a:solidFill>
                <a:latin typeface="DM Serif Display Italics"/>
                <a:ea typeface="DM Serif Display Italics"/>
                <a:cs typeface="DM Serif Display Italics"/>
                <a:sym typeface="DM Serif Display Italics"/>
              </a:rPr>
              <a:t>ARDOR</a:t>
            </a:r>
          </a:p>
          <a:p>
            <a:pPr algn="ctr">
              <a:lnSpc>
                <a:spcPts val="15467"/>
              </a:lnSpc>
            </a:pPr>
            <a:r>
              <a:rPr lang="en-US" sz="8498" i="true" spc="560">
                <a:solidFill>
                  <a:srgbClr val="008113"/>
                </a:solidFill>
                <a:latin typeface="DM Serif Display Italics"/>
                <a:ea typeface="DM Serif Display Italics"/>
                <a:cs typeface="DM Serif Display Italics"/>
                <a:sym typeface="DM Serif Display Italics"/>
              </a:rPr>
              <a:t> SEM </a:t>
            </a:r>
          </a:p>
          <a:p>
            <a:pPr algn="ctr">
              <a:lnSpc>
                <a:spcPts val="9773"/>
              </a:lnSpc>
            </a:pPr>
            <a:r>
              <a:rPr lang="en-US" sz="8498" i="true">
                <a:solidFill>
                  <a:srgbClr val="008113"/>
                </a:solidFill>
                <a:latin typeface="DM Serif Display Italics"/>
                <a:ea typeface="DM Serif Display Italics"/>
                <a:cs typeface="DM Serif Display Italics"/>
                <a:sym typeface="DM Serif Display Italics"/>
              </a:rPr>
              <a:t>UNÇÃO</a:t>
            </a:r>
          </a:p>
        </p:txBody>
      </p:sp>
      <p:sp>
        <p:nvSpPr>
          <p:cNvPr name="TextBox 29" id="29"/>
          <p:cNvSpPr txBox="true"/>
          <p:nvPr/>
        </p:nvSpPr>
        <p:spPr>
          <a:xfrm rot="0">
            <a:off x="3744542" y="237725"/>
            <a:ext cx="10750729" cy="1374013"/>
          </a:xfrm>
          <a:prstGeom prst="rect">
            <a:avLst/>
          </a:prstGeom>
        </p:spPr>
        <p:txBody>
          <a:bodyPr anchor="t" rtlCol="false" tIns="0" lIns="0" bIns="0" rIns="0">
            <a:spAutoFit/>
          </a:bodyPr>
          <a:lstStyle/>
          <a:p>
            <a:pPr algn="ctr">
              <a:lnSpc>
                <a:spcPts val="10773"/>
              </a:lnSpc>
            </a:pPr>
            <a:r>
              <a:rPr lang="en-US" sz="9368" i="true" u="sng">
                <a:solidFill>
                  <a:srgbClr val="008113"/>
                </a:solidFill>
                <a:latin typeface="DM Serif Display Italics"/>
                <a:ea typeface="DM Serif Display Italics"/>
                <a:cs typeface="DM Serif Display Italics"/>
                <a:sym typeface="DM Serif Display Italics"/>
              </a:rPr>
              <a:t>Riscos</a:t>
            </a:r>
          </a:p>
        </p:txBody>
      </p:sp>
      <p:sp>
        <p:nvSpPr>
          <p:cNvPr name="Freeform 30" id="30"/>
          <p:cNvSpPr/>
          <p:nvPr/>
        </p:nvSpPr>
        <p:spPr>
          <a:xfrm flipH="false" flipV="false" rot="0">
            <a:off x="177757" y="232082"/>
            <a:ext cx="1985340" cy="1593236"/>
          </a:xfrm>
          <a:custGeom>
            <a:avLst/>
            <a:gdLst/>
            <a:ahLst/>
            <a:cxnLst/>
            <a:rect r="r" b="b" t="t" l="l"/>
            <a:pathLst>
              <a:path h="1593236" w="1985340">
                <a:moveTo>
                  <a:pt x="0" y="0"/>
                </a:moveTo>
                <a:lnTo>
                  <a:pt x="1985341" y="0"/>
                </a:lnTo>
                <a:lnTo>
                  <a:pt x="1985341" y="1593236"/>
                </a:lnTo>
                <a:lnTo>
                  <a:pt x="0" y="1593236"/>
                </a:lnTo>
                <a:lnTo>
                  <a:pt x="0" y="0"/>
                </a:lnTo>
                <a:close/>
              </a:path>
            </a:pathLst>
          </a:custGeom>
          <a:blipFill>
            <a:blip r:embed="rId5"/>
            <a:stretch>
              <a:fillRect l="0" t="0" r="0" b="0"/>
            </a:stretch>
          </a:blipFill>
        </p:spPr>
      </p:sp>
    </p:spTree>
  </p:cSld>
  <p:clrMapOvr>
    <a:masterClrMapping/>
  </p:clrMapOvr>
</p:sld>
</file>

<file path=ppt/slides/slide8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TextBox 3" id="3"/>
          <p:cNvSpPr txBox="true"/>
          <p:nvPr/>
        </p:nvSpPr>
        <p:spPr>
          <a:xfrm rot="0">
            <a:off x="1394282" y="1000125"/>
            <a:ext cx="15499436" cy="1846176"/>
          </a:xfrm>
          <a:prstGeom prst="rect">
            <a:avLst/>
          </a:prstGeom>
        </p:spPr>
        <p:txBody>
          <a:bodyPr anchor="t" rtlCol="false" tIns="0" lIns="0" bIns="0" rIns="0">
            <a:spAutoFit/>
          </a:bodyPr>
          <a:lstStyle/>
          <a:p>
            <a:pPr algn="ctr">
              <a:lnSpc>
                <a:spcPts val="7347"/>
              </a:lnSpc>
            </a:pPr>
            <a:r>
              <a:rPr lang="en-US" b="true" sz="5925" spc="130">
                <a:solidFill>
                  <a:srgbClr val="008113"/>
                </a:solidFill>
                <a:latin typeface="Montserrat Bold"/>
                <a:ea typeface="Montserrat Bold"/>
                <a:cs typeface="Montserrat Bold"/>
                <a:sym typeface="Montserrat Bold"/>
              </a:rPr>
              <a:t>O ardor inspira a ação, mas a unção sustenta o propósito!</a:t>
            </a:r>
          </a:p>
        </p:txBody>
      </p:sp>
      <p:sp>
        <p:nvSpPr>
          <p:cNvPr name="TextBox 4" id="4"/>
          <p:cNvSpPr txBox="true"/>
          <p:nvPr/>
        </p:nvSpPr>
        <p:spPr>
          <a:xfrm rot="0">
            <a:off x="1672620" y="3611828"/>
            <a:ext cx="15586680" cy="5646472"/>
          </a:xfrm>
          <a:prstGeom prst="rect">
            <a:avLst/>
          </a:prstGeom>
        </p:spPr>
        <p:txBody>
          <a:bodyPr anchor="t" rtlCol="false" tIns="0" lIns="0" bIns="0" rIns="0">
            <a:spAutoFit/>
          </a:bodyPr>
          <a:lstStyle/>
          <a:p>
            <a:pPr algn="ctr">
              <a:lnSpc>
                <a:spcPts val="7481"/>
              </a:lnSpc>
            </a:pPr>
            <a:r>
              <a:rPr lang="en-US" sz="6033" spc="132">
                <a:solidFill>
                  <a:srgbClr val="008113"/>
                </a:solidFill>
                <a:latin typeface="Montserrat"/>
                <a:ea typeface="Montserrat"/>
                <a:cs typeface="Montserrat"/>
                <a:sym typeface="Montserrat"/>
              </a:rPr>
              <a:t>O ardor é como uma chama que nos move, mas a unção é o combustível divino que mantém essa chama viva e produz resultados duradouros! Ambos são importantes, mas a unção é o que realmente gera impacto eterno!</a:t>
            </a:r>
          </a:p>
        </p:txBody>
      </p:sp>
    </p:spTree>
  </p:cSld>
  <p:clrMapOvr>
    <a:masterClrMapping/>
  </p:clrMapOvr>
</p:sld>
</file>

<file path=ppt/slides/slide8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TextBox 3" id="3"/>
          <p:cNvSpPr txBox="true"/>
          <p:nvPr/>
        </p:nvSpPr>
        <p:spPr>
          <a:xfrm rot="0">
            <a:off x="715352" y="4211602"/>
            <a:ext cx="16857296" cy="2853741"/>
          </a:xfrm>
          <a:prstGeom prst="rect">
            <a:avLst/>
          </a:prstGeom>
        </p:spPr>
        <p:txBody>
          <a:bodyPr anchor="t" rtlCol="false" tIns="0" lIns="0" bIns="0" rIns="0">
            <a:spAutoFit/>
          </a:bodyPr>
          <a:lstStyle/>
          <a:p>
            <a:pPr algn="ctr">
              <a:lnSpc>
                <a:spcPts val="23307"/>
              </a:lnSpc>
            </a:pPr>
            <a:r>
              <a:rPr lang="en-US" sz="16647">
                <a:solidFill>
                  <a:srgbClr val="008113"/>
                </a:solidFill>
                <a:latin typeface="DM Serif Display"/>
                <a:ea typeface="DM Serif Display"/>
                <a:cs typeface="DM Serif Display"/>
                <a:sym typeface="DM Serif Display"/>
              </a:rPr>
              <a:t>Tudo é sobre Ele!</a:t>
            </a:r>
          </a:p>
        </p:txBody>
      </p:sp>
      <p:sp>
        <p:nvSpPr>
          <p:cNvPr name="TextBox 4" id="4"/>
          <p:cNvSpPr txBox="true"/>
          <p:nvPr/>
        </p:nvSpPr>
        <p:spPr>
          <a:xfrm rot="0">
            <a:off x="3139521" y="2305875"/>
            <a:ext cx="12008957" cy="1254722"/>
          </a:xfrm>
          <a:prstGeom prst="rect">
            <a:avLst/>
          </a:prstGeom>
        </p:spPr>
        <p:txBody>
          <a:bodyPr anchor="t" rtlCol="false" tIns="0" lIns="0" bIns="0" rIns="0">
            <a:spAutoFit/>
          </a:bodyPr>
          <a:lstStyle/>
          <a:p>
            <a:pPr algn="ctr">
              <a:lnSpc>
                <a:spcPts val="9889"/>
              </a:lnSpc>
            </a:pPr>
            <a:r>
              <a:rPr lang="en-US" sz="8599" i="true">
                <a:solidFill>
                  <a:srgbClr val="008113"/>
                </a:solidFill>
                <a:latin typeface="DM Serif Display Italics"/>
                <a:ea typeface="DM Serif Display Italics"/>
                <a:cs typeface="DM Serif Display Italics"/>
                <a:sym typeface="DM Serif Display Italics"/>
              </a:rPr>
              <a:t>Nada é sobre nós!</a:t>
            </a:r>
          </a:p>
        </p:txBody>
      </p:sp>
      <p:sp>
        <p:nvSpPr>
          <p:cNvPr name="Freeform 5" id="5"/>
          <p:cNvSpPr/>
          <p:nvPr/>
        </p:nvSpPr>
        <p:spPr>
          <a:xfrm flipH="false" flipV="false" rot="0">
            <a:off x="177757" y="232082"/>
            <a:ext cx="1985340" cy="1593236"/>
          </a:xfrm>
          <a:custGeom>
            <a:avLst/>
            <a:gdLst/>
            <a:ahLst/>
            <a:cxnLst/>
            <a:rect r="r" b="b" t="t" l="l"/>
            <a:pathLst>
              <a:path h="1593236" w="1985340">
                <a:moveTo>
                  <a:pt x="0" y="0"/>
                </a:moveTo>
                <a:lnTo>
                  <a:pt x="1985341" y="0"/>
                </a:lnTo>
                <a:lnTo>
                  <a:pt x="1985341" y="1593236"/>
                </a:lnTo>
                <a:lnTo>
                  <a:pt x="0" y="1593236"/>
                </a:lnTo>
                <a:lnTo>
                  <a:pt x="0" y="0"/>
                </a:lnTo>
                <a:close/>
              </a:path>
            </a:pathLst>
          </a:custGeom>
          <a:blipFill>
            <a:blip r:embed="rId3"/>
            <a:stretch>
              <a:fillRect l="0" t="0" r="0" b="0"/>
            </a:stretch>
          </a:blipFill>
        </p:spPr>
      </p:sp>
    </p:spTree>
  </p:cSld>
  <p:clrMapOvr>
    <a:masterClrMapping/>
  </p:clrMapOvr>
</p:sld>
</file>

<file path=ppt/slides/slide8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333" r="0" b="-9333"/>
            </a:stretch>
          </a:blipFill>
        </p:spPr>
      </p:sp>
      <p:sp>
        <p:nvSpPr>
          <p:cNvPr name="Freeform 3" id="3"/>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3"/>
            <a:stretch>
              <a:fillRect l="-1347" t="0" r="-1347" b="0"/>
            </a:stretch>
          </a:blipFill>
        </p:spPr>
      </p:sp>
      <p:sp>
        <p:nvSpPr>
          <p:cNvPr name="TextBox 4" id="4"/>
          <p:cNvSpPr txBox="true"/>
          <p:nvPr/>
        </p:nvSpPr>
        <p:spPr>
          <a:xfrm rot="0">
            <a:off x="189675" y="220491"/>
            <a:ext cx="17908651" cy="9674568"/>
          </a:xfrm>
          <a:prstGeom prst="rect">
            <a:avLst/>
          </a:prstGeom>
        </p:spPr>
        <p:txBody>
          <a:bodyPr anchor="t" rtlCol="false" tIns="0" lIns="0" bIns="0" rIns="0">
            <a:spAutoFit/>
          </a:bodyPr>
          <a:lstStyle/>
          <a:p>
            <a:pPr algn="ctr">
              <a:lnSpc>
                <a:spcPts val="12367"/>
              </a:lnSpc>
            </a:pPr>
          </a:p>
          <a:p>
            <a:pPr algn="ctr">
              <a:lnSpc>
                <a:spcPts val="12367"/>
              </a:lnSpc>
            </a:pPr>
            <a:r>
              <a:rPr lang="en-US" b="true" sz="8833" i="true" spc="-220">
                <a:solidFill>
                  <a:srgbClr val="008113"/>
                </a:solidFill>
                <a:latin typeface="Open Sans 1 Bold Italics"/>
                <a:ea typeface="Open Sans 1 Bold Italics"/>
                <a:cs typeface="Open Sans 1 Bold Italics"/>
                <a:sym typeface="Open Sans 1 Bold Italics"/>
              </a:rPr>
              <a:t>VIVA PARA A GLÓRIA DE DEUS!</a:t>
            </a:r>
          </a:p>
          <a:p>
            <a:pPr algn="ctr">
              <a:lnSpc>
                <a:spcPts val="4954"/>
              </a:lnSpc>
            </a:pPr>
          </a:p>
          <a:p>
            <a:pPr algn="ctr">
              <a:lnSpc>
                <a:spcPts val="12367"/>
              </a:lnSpc>
            </a:pPr>
            <a:r>
              <a:rPr lang="en-US" sz="8833" i="true" spc="-220">
                <a:solidFill>
                  <a:srgbClr val="008113"/>
                </a:solidFill>
                <a:latin typeface="Open Sans 1 Italics"/>
                <a:ea typeface="Open Sans 1 Italics"/>
                <a:cs typeface="Open Sans 1 Italics"/>
                <a:sym typeface="Open Sans 1 Italics"/>
              </a:rPr>
              <a:t>Nada é sobre nós...</a:t>
            </a:r>
          </a:p>
          <a:p>
            <a:pPr algn="ctr">
              <a:lnSpc>
                <a:spcPts val="12367"/>
              </a:lnSpc>
            </a:pPr>
            <a:r>
              <a:rPr lang="en-US" sz="8833" i="true" spc="-220">
                <a:solidFill>
                  <a:srgbClr val="008113"/>
                </a:solidFill>
                <a:latin typeface="Open Sans 1 Italics"/>
                <a:ea typeface="Open Sans 1 Italics"/>
                <a:cs typeface="Open Sans 1 Italics"/>
                <a:sym typeface="Open Sans 1 Italics"/>
              </a:rPr>
              <a:t> nem as glórias e nem as lutas! </a:t>
            </a:r>
          </a:p>
          <a:p>
            <a:pPr algn="ctr">
              <a:lnSpc>
                <a:spcPts val="12367"/>
              </a:lnSpc>
            </a:pPr>
            <a:r>
              <a:rPr lang="en-US" sz="8833" i="true" spc="-220">
                <a:solidFill>
                  <a:srgbClr val="008113"/>
                </a:solidFill>
                <a:latin typeface="Open Sans 1 Italics"/>
                <a:ea typeface="Open Sans 1 Italics"/>
                <a:cs typeface="Open Sans 1 Italics"/>
                <a:sym typeface="Open Sans 1 Italics"/>
              </a:rPr>
              <a:t>Tudo é sobre Ele, o Rei da Glória!</a:t>
            </a:r>
          </a:p>
          <a:p>
            <a:pPr algn="ctr">
              <a:lnSpc>
                <a:spcPts val="10019"/>
              </a:lnSpc>
              <a:spcBef>
                <a:spcPct val="0"/>
              </a:spcBef>
            </a:pPr>
          </a:p>
        </p:txBody>
      </p:sp>
    </p:spTree>
  </p:cSld>
  <p:clrMapOvr>
    <a:masterClrMapping/>
  </p:clrMapOvr>
</p:sld>
</file>

<file path=ppt/slides/slide83.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0" y="-50292"/>
            <a:ext cx="18441977" cy="10387584"/>
          </a:xfrm>
          <a:custGeom>
            <a:avLst/>
            <a:gdLst/>
            <a:ahLst/>
            <a:cxnLst/>
            <a:rect r="r" b="b" t="t" l="l"/>
            <a:pathLst>
              <a:path h="10387584" w="18441977">
                <a:moveTo>
                  <a:pt x="0" y="0"/>
                </a:moveTo>
                <a:lnTo>
                  <a:pt x="18441977" y="0"/>
                </a:lnTo>
                <a:lnTo>
                  <a:pt x="18441977" y="10387584"/>
                </a:lnTo>
                <a:lnTo>
                  <a:pt x="0" y="10387584"/>
                </a:lnTo>
                <a:lnTo>
                  <a:pt x="0" y="0"/>
                </a:lnTo>
                <a:close/>
              </a:path>
            </a:pathLst>
          </a:custGeom>
          <a:blipFill>
            <a:blip r:embed="rId2"/>
            <a:stretch>
              <a:fillRect l="0" t="-6812" r="0" b="-6812"/>
            </a:stretch>
          </a:blipFill>
        </p:spPr>
      </p:sp>
    </p:spTree>
  </p:cSld>
  <p:clrMapOvr>
    <a:masterClrMapping/>
  </p:clrMapOvr>
</p:sld>
</file>

<file path=ppt/slides/slide8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333" r="0" b="-9333"/>
            </a:stretch>
          </a:blipFill>
        </p:spPr>
      </p:sp>
      <p:sp>
        <p:nvSpPr>
          <p:cNvPr name="Freeform 3" id="3"/>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3"/>
            <a:stretch>
              <a:fillRect l="-1347" t="0" r="-1347" b="0"/>
            </a:stretch>
          </a:blipFill>
        </p:spPr>
      </p:sp>
      <p:sp>
        <p:nvSpPr>
          <p:cNvPr name="TextBox 4" id="4"/>
          <p:cNvSpPr txBox="true"/>
          <p:nvPr/>
        </p:nvSpPr>
        <p:spPr>
          <a:xfrm rot="0">
            <a:off x="559447" y="277529"/>
            <a:ext cx="17169105" cy="9636691"/>
          </a:xfrm>
          <a:prstGeom prst="rect">
            <a:avLst/>
          </a:prstGeom>
        </p:spPr>
        <p:txBody>
          <a:bodyPr anchor="t" rtlCol="false" tIns="0" lIns="0" bIns="0" rIns="0">
            <a:spAutoFit/>
          </a:bodyPr>
          <a:lstStyle/>
          <a:p>
            <a:pPr algn="r">
              <a:lnSpc>
                <a:spcPts val="7483"/>
              </a:lnSpc>
              <a:spcBef>
                <a:spcPct val="0"/>
              </a:spcBef>
            </a:pPr>
            <a:r>
              <a:rPr lang="en-US" b="true" sz="5345">
                <a:solidFill>
                  <a:srgbClr val="008113"/>
                </a:solidFill>
                <a:latin typeface="Open Sans 1 Bold"/>
                <a:ea typeface="Open Sans 1 Bold"/>
                <a:cs typeface="Open Sans 1 Bold"/>
                <a:sym typeface="Open Sans 1 Bold"/>
              </a:rPr>
              <a:t>“</a:t>
            </a:r>
            <a:r>
              <a:rPr lang="en-US" b="true" sz="5345">
                <a:solidFill>
                  <a:srgbClr val="008113"/>
                </a:solidFill>
                <a:latin typeface="Open Sans 1 Bold"/>
                <a:ea typeface="Open Sans 1 Bold"/>
                <a:cs typeface="Open Sans 1 Bold"/>
                <a:sym typeface="Open Sans 1 Bold"/>
              </a:rPr>
              <a:t>Triunfo não é ausência de batalhas. Muitas vezes os soldados voltavam da batalha sem braço, sem pernas ou com seus olhos furados. Mas voltavam em triunfo. As marcas do ministério ficarão em seus corpos, no coração e na alma. No grande dia do Senhor, o grande General passará em revista as tropas. Estaremos lá: feridos, marcados, mancos, sangrando, mas, finalmente estaremos lá!”</a:t>
            </a:r>
          </a:p>
          <a:p>
            <a:pPr algn="r">
              <a:lnSpc>
                <a:spcPts val="7483"/>
              </a:lnSpc>
              <a:spcBef>
                <a:spcPct val="0"/>
              </a:spcBef>
            </a:pPr>
          </a:p>
          <a:p>
            <a:pPr algn="r">
              <a:lnSpc>
                <a:spcPts val="9538"/>
              </a:lnSpc>
              <a:spcBef>
                <a:spcPct val="0"/>
              </a:spcBef>
            </a:pPr>
            <a:r>
              <a:rPr lang="en-US" sz="6812">
                <a:solidFill>
                  <a:srgbClr val="008113"/>
                </a:solidFill>
                <a:latin typeface="Brittany"/>
                <a:ea typeface="Brittany"/>
                <a:cs typeface="Brittany"/>
                <a:sym typeface="Brittany"/>
              </a:rPr>
              <a:t>Russel Shedd </a:t>
            </a:r>
          </a:p>
        </p:txBody>
      </p:sp>
    </p:spTree>
  </p:cSld>
  <p:clrMapOvr>
    <a:masterClrMapping/>
  </p:clrMapOvr>
</p:sld>
</file>

<file path=ppt/slides/slide8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33888"/>
            <a:ext cx="18288000" cy="10611138"/>
          </a:xfrm>
          <a:custGeom>
            <a:avLst/>
            <a:gdLst/>
            <a:ahLst/>
            <a:cxnLst/>
            <a:rect r="r" b="b" t="t" l="l"/>
            <a:pathLst>
              <a:path h="10611138" w="18288000">
                <a:moveTo>
                  <a:pt x="0" y="0"/>
                </a:moveTo>
                <a:lnTo>
                  <a:pt x="18288000" y="0"/>
                </a:lnTo>
                <a:lnTo>
                  <a:pt x="18288000" y="10611138"/>
                </a:lnTo>
                <a:lnTo>
                  <a:pt x="0" y="10611138"/>
                </a:lnTo>
                <a:lnTo>
                  <a:pt x="0" y="0"/>
                </a:lnTo>
                <a:close/>
              </a:path>
            </a:pathLst>
          </a:custGeom>
          <a:blipFill>
            <a:blip r:embed="rId2"/>
            <a:stretch>
              <a:fillRect l="-1347" t="0" r="-1347" b="0"/>
            </a:stretch>
          </a:blipFill>
        </p:spPr>
      </p:sp>
      <p:sp>
        <p:nvSpPr>
          <p:cNvPr name="TextBox 3" id="3"/>
          <p:cNvSpPr txBox="true"/>
          <p:nvPr/>
        </p:nvSpPr>
        <p:spPr>
          <a:xfrm rot="0">
            <a:off x="715352" y="4211602"/>
            <a:ext cx="16857296" cy="2853741"/>
          </a:xfrm>
          <a:prstGeom prst="rect">
            <a:avLst/>
          </a:prstGeom>
        </p:spPr>
        <p:txBody>
          <a:bodyPr anchor="t" rtlCol="false" tIns="0" lIns="0" bIns="0" rIns="0">
            <a:spAutoFit/>
          </a:bodyPr>
          <a:lstStyle/>
          <a:p>
            <a:pPr algn="ctr">
              <a:lnSpc>
                <a:spcPts val="23307"/>
              </a:lnSpc>
            </a:pPr>
            <a:r>
              <a:rPr lang="en-US" sz="16647">
                <a:solidFill>
                  <a:srgbClr val="008113"/>
                </a:solidFill>
                <a:latin typeface="DM Serif Display"/>
                <a:ea typeface="DM Serif Display"/>
                <a:cs typeface="DM Serif Display"/>
                <a:sym typeface="DM Serif Display"/>
              </a:rPr>
              <a:t>Tudo é sobre Ele!</a:t>
            </a:r>
          </a:p>
        </p:txBody>
      </p:sp>
      <p:sp>
        <p:nvSpPr>
          <p:cNvPr name="TextBox 4" id="4"/>
          <p:cNvSpPr txBox="true"/>
          <p:nvPr/>
        </p:nvSpPr>
        <p:spPr>
          <a:xfrm rot="0">
            <a:off x="3139521" y="2305875"/>
            <a:ext cx="12008957" cy="1254722"/>
          </a:xfrm>
          <a:prstGeom prst="rect">
            <a:avLst/>
          </a:prstGeom>
        </p:spPr>
        <p:txBody>
          <a:bodyPr anchor="t" rtlCol="false" tIns="0" lIns="0" bIns="0" rIns="0">
            <a:spAutoFit/>
          </a:bodyPr>
          <a:lstStyle/>
          <a:p>
            <a:pPr algn="ctr">
              <a:lnSpc>
                <a:spcPts val="9889"/>
              </a:lnSpc>
            </a:pPr>
            <a:r>
              <a:rPr lang="en-US" sz="8599" i="true">
                <a:solidFill>
                  <a:srgbClr val="008113"/>
                </a:solidFill>
                <a:latin typeface="DM Serif Display Italics"/>
                <a:ea typeface="DM Serif Display Italics"/>
                <a:cs typeface="DM Serif Display Italics"/>
                <a:sym typeface="DM Serif Display Italics"/>
              </a:rPr>
              <a:t>Nada é sobre nós!</a:t>
            </a:r>
          </a:p>
        </p:txBody>
      </p:sp>
      <p:sp>
        <p:nvSpPr>
          <p:cNvPr name="Freeform 5" id="5"/>
          <p:cNvSpPr/>
          <p:nvPr/>
        </p:nvSpPr>
        <p:spPr>
          <a:xfrm flipH="false" flipV="false" rot="0">
            <a:off x="177757" y="232082"/>
            <a:ext cx="1985340" cy="1593236"/>
          </a:xfrm>
          <a:custGeom>
            <a:avLst/>
            <a:gdLst/>
            <a:ahLst/>
            <a:cxnLst/>
            <a:rect r="r" b="b" t="t" l="l"/>
            <a:pathLst>
              <a:path h="1593236" w="1985340">
                <a:moveTo>
                  <a:pt x="0" y="0"/>
                </a:moveTo>
                <a:lnTo>
                  <a:pt x="1985341" y="0"/>
                </a:lnTo>
                <a:lnTo>
                  <a:pt x="1985341" y="1593236"/>
                </a:lnTo>
                <a:lnTo>
                  <a:pt x="0" y="1593236"/>
                </a:lnTo>
                <a:lnTo>
                  <a:pt x="0" y="0"/>
                </a:lnTo>
                <a:close/>
              </a:path>
            </a:pathLst>
          </a:custGeom>
          <a:blipFill>
            <a:blip r:embed="rId3"/>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DAGvf5H8Exo</dc:identifier>
  <dcterms:modified xsi:type="dcterms:W3CDTF">2011-08-01T06:04:30Z</dcterms:modified>
  <cp:revision>1</cp:revision>
  <dc:title>Acampamento SP 2025</dc:title>
</cp:coreProperties>
</file>