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8288000" cy="10287000"/>
  <p:notesSz cx="6858000" cy="9144000"/>
  <p:embeddedFontLst>
    <p:embeddedFont>
      <p:font typeface="Montserrat Bold" charset="1" panose="0000080000000000000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7.png" Type="http://schemas.openxmlformats.org/officeDocument/2006/relationships/image"/><Relationship Id="rId6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088744" y="3113793"/>
            <a:ext cx="14110512" cy="3907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03"/>
              </a:lnSpc>
            </a:pPr>
            <a:r>
              <a:rPr lang="en-US" sz="7430" b="true">
                <a:solidFill>
                  <a:srgbClr val="C72D1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APOTEOSE:</a:t>
            </a:r>
          </a:p>
          <a:p>
            <a:pPr algn="ctr">
              <a:lnSpc>
                <a:spcPts val="10403"/>
              </a:lnSpc>
            </a:pPr>
            <a:r>
              <a:rPr lang="en-US" sz="7430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 Amor do Pai, </a:t>
            </a:r>
          </a:p>
          <a:p>
            <a:pPr algn="ctr">
              <a:lnSpc>
                <a:spcPts val="10403"/>
              </a:lnSpc>
            </a:pPr>
            <a:r>
              <a:rPr lang="en-US" b="true" sz="743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Vamos completar a missão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226693" y="1226193"/>
            <a:ext cx="7834604" cy="7834604"/>
          </a:xfrm>
          <a:custGeom>
            <a:avLst/>
            <a:gdLst/>
            <a:ahLst/>
            <a:cxnLst/>
            <a:rect r="r" b="b" t="t" l="l"/>
            <a:pathLst>
              <a:path h="7834604" w="7834604">
                <a:moveTo>
                  <a:pt x="0" y="0"/>
                </a:moveTo>
                <a:lnTo>
                  <a:pt x="7834604" y="0"/>
                </a:lnTo>
                <a:lnTo>
                  <a:pt x="7834604" y="7834604"/>
                </a:lnTo>
                <a:lnTo>
                  <a:pt x="0" y="7834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13922" y="3804658"/>
            <a:ext cx="12860157" cy="2571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40"/>
              </a:lnSpc>
            </a:pPr>
            <a:r>
              <a:rPr lang="en-US" b="true" sz="150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FOME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13922" y="3804658"/>
            <a:ext cx="12860157" cy="2571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40"/>
              </a:lnSpc>
            </a:pPr>
            <a:r>
              <a:rPr lang="en-US" b="true" sz="150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GUERRA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13922" y="3804658"/>
            <a:ext cx="12860157" cy="2571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40"/>
              </a:lnSpc>
            </a:pPr>
            <a:r>
              <a:rPr lang="en-US" b="true" sz="150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ABANDONO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13922" y="3804658"/>
            <a:ext cx="12860157" cy="2571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40"/>
              </a:lnSpc>
            </a:pPr>
            <a:r>
              <a:rPr lang="en-US" b="true" sz="150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TRISTEZA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96303" y="3715120"/>
            <a:ext cx="16895394" cy="2571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40"/>
              </a:lnSpc>
            </a:pPr>
            <a:r>
              <a:rPr lang="en-US" b="true" sz="150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DESIGUALDADE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96303" y="3715120"/>
            <a:ext cx="16895394" cy="2571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40"/>
              </a:lnSpc>
            </a:pPr>
            <a:r>
              <a:rPr lang="en-US" b="true" sz="150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PERSEGUIÇÃO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96303" y="3464877"/>
            <a:ext cx="16895394" cy="3242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79"/>
              </a:lnSpc>
            </a:pPr>
            <a:r>
              <a:rPr lang="en-US" sz="619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mundo chora. Em cada canto, há pessoas clamando por paz, por comida,</a:t>
            </a:r>
          </a:p>
          <a:p>
            <a:pPr algn="ctr">
              <a:lnSpc>
                <a:spcPts val="8679"/>
              </a:lnSpc>
            </a:pPr>
            <a:r>
              <a:rPr lang="en-US" b="true" sz="61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por sentido… clamando por Jesus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760720" y="1028700"/>
            <a:ext cx="8766551" cy="8229600"/>
          </a:xfrm>
          <a:custGeom>
            <a:avLst/>
            <a:gdLst/>
            <a:ahLst/>
            <a:cxnLst/>
            <a:rect r="r" b="b" t="t" l="l"/>
            <a:pathLst>
              <a:path h="8229600" w="8766551">
                <a:moveTo>
                  <a:pt x="0" y="0"/>
                </a:moveTo>
                <a:lnTo>
                  <a:pt x="8766551" y="0"/>
                </a:lnTo>
                <a:lnTo>
                  <a:pt x="876655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96303" y="3400742"/>
            <a:ext cx="16895394" cy="33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coração que escuta o clamor do mundo não consegue ficar parado. </a:t>
            </a:r>
          </a:p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Ele se move. Ele responde.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760720" y="1028700"/>
            <a:ext cx="8766551" cy="8229600"/>
          </a:xfrm>
          <a:custGeom>
            <a:avLst/>
            <a:gdLst/>
            <a:ahLst/>
            <a:cxnLst/>
            <a:rect r="r" b="b" t="t" l="l"/>
            <a:pathLst>
              <a:path h="8229600" w="8766551">
                <a:moveTo>
                  <a:pt x="0" y="0"/>
                </a:moveTo>
                <a:lnTo>
                  <a:pt x="8766551" y="0"/>
                </a:lnTo>
                <a:lnTo>
                  <a:pt x="876655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96303" y="3400742"/>
            <a:ext cx="16895394" cy="33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Não é sobre ser forte, nem perfeito. É sobre estar disposto. Deus usa os</a:t>
            </a:r>
          </a:p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corações que se movem por amor.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13922" y="3804658"/>
            <a:ext cx="12860157" cy="2571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40"/>
              </a:lnSpc>
            </a:pPr>
            <a:r>
              <a:rPr lang="en-US" b="true" sz="150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IDE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13922" y="3804658"/>
            <a:ext cx="12860157" cy="2571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40"/>
              </a:lnSpc>
            </a:pPr>
            <a:r>
              <a:rPr lang="en-US" b="true" sz="150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AMOR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22556" y="3715120"/>
            <a:ext cx="16042879" cy="2571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40"/>
              </a:lnSpc>
            </a:pPr>
            <a:r>
              <a:rPr lang="en-US" b="true" sz="150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COMPROMISSO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22556" y="3715120"/>
            <a:ext cx="16042879" cy="2571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40"/>
              </a:lnSpc>
            </a:pPr>
            <a:r>
              <a:rPr lang="en-US" b="true" sz="150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MISSÕES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22556" y="3715120"/>
            <a:ext cx="16042879" cy="2571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40"/>
              </a:lnSpc>
            </a:pPr>
            <a:r>
              <a:rPr lang="en-US" b="true" sz="150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ESPERANÇA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22556" y="3715120"/>
            <a:ext cx="16042879" cy="2571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40"/>
              </a:lnSpc>
            </a:pPr>
            <a:r>
              <a:rPr lang="en-US" b="true" sz="150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JESUS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96303" y="3400742"/>
            <a:ext cx="16895394" cy="33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“E disse Jesus: Ide por todo o mundo e pregai o Evangelho a toda criatura.”</a:t>
            </a:r>
          </a:p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(Marcos 16:15)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96303" y="3967480"/>
            <a:ext cx="16895394" cy="2228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mundo ainda espera… </a:t>
            </a:r>
          </a:p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 Deus me escolheu para ir.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503"/>
            <a:ext cx="18414997" cy="10413997"/>
          </a:xfrm>
          <a:custGeom>
            <a:avLst/>
            <a:gdLst/>
            <a:ahLst/>
            <a:cxnLst/>
            <a:rect r="r" b="b" t="t" l="l"/>
            <a:pathLst>
              <a:path h="10413997" w="18414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96303" y="3860795"/>
            <a:ext cx="16895394" cy="2432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 Amor do Pai, </a:t>
            </a:r>
          </a:p>
          <a:p>
            <a:pPr algn="ctr">
              <a:lnSpc>
                <a:spcPts val="9799"/>
              </a:lnSpc>
            </a:pPr>
            <a:r>
              <a:rPr lang="en-US" b="true" sz="69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Vamos Completar a Missão.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DAGkh_P6ZXg</dc:identifier>
  <dcterms:modified xsi:type="dcterms:W3CDTF">2011-08-01T06:04:30Z</dcterms:modified>
  <cp:revision>1</cp:revision>
  <dc:title>APOTEOSE NO AMOR DO PAI, VAMOS COMPLETAR A MISSÃO</dc:title>
</cp:coreProperties>
</file>