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ad7831d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ead7831d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ead7831d1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ead7831d1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744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3781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781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5142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6462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940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9440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7926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487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0674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7435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1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web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6959" y="0"/>
            <a:ext cx="9260957" cy="50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05ED1FC-3A6D-3EB9-E0A8-073EDD7CBFA2}"/>
              </a:ext>
            </a:extLst>
          </p:cNvPr>
          <p:cNvSpPr/>
          <p:nvPr/>
        </p:nvSpPr>
        <p:spPr>
          <a:xfrm>
            <a:off x="194172" y="614978"/>
            <a:ext cx="3339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t-BR" sz="5400" b="1" spc="150" dirty="0">
                <a:ln w="11430"/>
                <a:solidFill>
                  <a:srgbClr val="0060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FAMÍLIA</a:t>
            </a:r>
            <a:r>
              <a:rPr lang="pt-BR" sz="5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pt-BR" sz="5400" b="1" cap="none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D1181F3-21FD-FE1D-3D46-0D1D45CBB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679" y="30281"/>
            <a:ext cx="3067493" cy="383436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2D5150E-977E-F95A-1C11-D88844104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123" y="2677441"/>
            <a:ext cx="2619878" cy="246605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E1531AF-7A35-B218-B50C-D419191FA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6962" y="2182178"/>
            <a:ext cx="4398644" cy="2932429"/>
          </a:xfrm>
          <a:prstGeom prst="rect">
            <a:avLst/>
          </a:prstGeom>
        </p:spPr>
      </p:pic>
      <p:sp>
        <p:nvSpPr>
          <p:cNvPr id="20" name="Título 19">
            <a:extLst>
              <a:ext uri="{FF2B5EF4-FFF2-40B4-BE49-F238E27FC236}">
                <a16:creationId xmlns:a16="http://schemas.microsoft.com/office/drawing/2014/main" id="{5A4A7C00-FCEC-93AF-75B6-4ABC41CDF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9819" y="278052"/>
            <a:ext cx="1708485" cy="2195208"/>
          </a:xfrm>
        </p:spPr>
        <p:txBody>
          <a:bodyPr>
            <a:normAutofit/>
          </a:bodyPr>
          <a:lstStyle/>
          <a:p>
            <a: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  <a:t>GUILHERME</a:t>
            </a:r>
            <a:b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</a:br>
            <a: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  <a:t>ANA CAROLINA</a:t>
            </a:r>
            <a:b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</a:br>
            <a: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  <a:t>CATARINA</a:t>
            </a:r>
            <a:b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</a:br>
            <a:r>
              <a:rPr lang="pt-BR" sz="1400" dirty="0">
                <a:solidFill>
                  <a:srgbClr val="00602B"/>
                </a:solidFill>
                <a:latin typeface="Arial Black" panose="020B0A04020102020204" pitchFamily="34" charset="0"/>
              </a:rPr>
              <a:t>ANTONIO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1796E57-D9BC-321F-9B38-3005D9BA9230}"/>
              </a:ext>
            </a:extLst>
          </p:cNvPr>
          <p:cNvSpPr txBox="1"/>
          <p:nvPr/>
        </p:nvSpPr>
        <p:spPr>
          <a:xfrm>
            <a:off x="4862320" y="4089740"/>
            <a:ext cx="178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602B"/>
                </a:solidFill>
                <a:latin typeface="Arial Black" panose="020B0A04020102020204" pitchFamily="34" charset="0"/>
              </a:rPr>
              <a:t>MARIA HELENA</a:t>
            </a:r>
          </a:p>
          <a:p>
            <a:r>
              <a:rPr lang="pt-BR" dirty="0">
                <a:solidFill>
                  <a:srgbClr val="00602B"/>
                </a:solidFill>
                <a:latin typeface="Arial Black" panose="020B0A04020102020204" pitchFamily="34" charset="0"/>
              </a:rPr>
              <a:t>YURI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7D2D0E3-5449-ADEC-19F8-BAE718E770C7}"/>
              </a:ext>
            </a:extLst>
          </p:cNvPr>
          <p:cNvSpPr txBox="1"/>
          <p:nvPr/>
        </p:nvSpPr>
        <p:spPr>
          <a:xfrm>
            <a:off x="303591" y="1816616"/>
            <a:ext cx="289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602B"/>
                </a:solidFill>
                <a:latin typeface="Arial Black" panose="020B0A04020102020204" pitchFamily="34" charset="0"/>
              </a:rPr>
              <a:t>GILMAR E JADI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59;p6" descr="Foto (15)">
            <a:extLst>
              <a:ext uri="{FF2B5EF4-FFF2-40B4-BE49-F238E27FC236}">
                <a16:creationId xmlns:a16="http://schemas.microsoft.com/office/drawing/2014/main" id="{2E7DA7CB-C109-A49E-502E-BB6343EBD741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041991" y="1201479"/>
            <a:ext cx="6071189" cy="3756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B74B49E-FE7B-C7CE-C424-5A416B7E10BF}"/>
              </a:ext>
            </a:extLst>
          </p:cNvPr>
          <p:cNvSpPr/>
          <p:nvPr/>
        </p:nvSpPr>
        <p:spPr>
          <a:xfrm>
            <a:off x="3094075" y="382773"/>
            <a:ext cx="5490061" cy="9568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t-BR" sz="5400" b="1" spc="150" dirty="0">
                <a:ln w="11430"/>
                <a:solidFill>
                  <a:srgbClr val="0060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QUEM SÃO? </a:t>
            </a:r>
            <a:endParaRPr lang="pt-BR" sz="5400" b="1" cap="none" spc="150" dirty="0">
              <a:ln w="11430"/>
              <a:solidFill>
                <a:srgbClr val="0060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2792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66;p7" descr="bandeira india.png">
            <a:extLst>
              <a:ext uri="{FF2B5EF4-FFF2-40B4-BE49-F238E27FC236}">
                <a16:creationId xmlns:a16="http://schemas.microsoft.com/office/drawing/2014/main" id="{304D97AF-2641-D946-F454-78FA51A871DD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437840" y="1858016"/>
            <a:ext cx="3384376" cy="22322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Seta para a direita 12">
            <a:extLst>
              <a:ext uri="{FF2B5EF4-FFF2-40B4-BE49-F238E27FC236}">
                <a16:creationId xmlns:a16="http://schemas.microsoft.com/office/drawing/2014/main" id="{8F9A6B63-2DC5-3E1C-D3AD-5499C604A534}"/>
              </a:ext>
            </a:extLst>
          </p:cNvPr>
          <p:cNvSpPr/>
          <p:nvPr/>
        </p:nvSpPr>
        <p:spPr>
          <a:xfrm>
            <a:off x="4067944" y="3429000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" name="Google Shape;265;p7" descr="ciganag">
            <a:extLst>
              <a:ext uri="{FF2B5EF4-FFF2-40B4-BE49-F238E27FC236}">
                <a16:creationId xmlns:a16="http://schemas.microsoft.com/office/drawing/2014/main" id="{E9D78FFB-3B06-3C52-63A9-40557C1BE440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292080" y="2290564"/>
            <a:ext cx="3456384" cy="2304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31D0D64-84D0-82C9-12E2-5B4517AAB98A}"/>
              </a:ext>
            </a:extLst>
          </p:cNvPr>
          <p:cNvSpPr txBox="1"/>
          <p:nvPr/>
        </p:nvSpPr>
        <p:spPr>
          <a:xfrm>
            <a:off x="1187624" y="54868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rgbClr val="00602B"/>
                </a:solidFill>
              </a:rPr>
              <a:t>ORIGEM</a:t>
            </a:r>
            <a:r>
              <a:rPr lang="pt-BR" sz="5400" dirty="0"/>
              <a:t> </a:t>
            </a:r>
          </a:p>
        </p:txBody>
      </p:sp>
      <p:pic>
        <p:nvPicPr>
          <p:cNvPr id="7" name="Imagem 6" descr="Logo MBC .png">
            <a:extLst>
              <a:ext uri="{FF2B5EF4-FFF2-40B4-BE49-F238E27FC236}">
                <a16:creationId xmlns:a16="http://schemas.microsoft.com/office/drawing/2014/main" id="{1938B470-0540-AA12-7BA8-8FFCBEF00F8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10248" y="2290564"/>
            <a:ext cx="786296" cy="78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4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7568ABE-BA67-06EA-AD6B-557D0B929BFF}"/>
              </a:ext>
            </a:extLst>
          </p:cNvPr>
          <p:cNvSpPr/>
          <p:nvPr/>
        </p:nvSpPr>
        <p:spPr>
          <a:xfrm>
            <a:off x="568371" y="342354"/>
            <a:ext cx="8176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00602B"/>
                </a:solidFill>
                <a:latin typeface="Arial Black" panose="020B0A04020102020204" pitchFamily="34" charset="0"/>
              </a:rPr>
              <a:t>MISSÕES BRASIL </a:t>
            </a:r>
            <a:r>
              <a:rPr lang="pt-BR" sz="2800" dirty="0">
                <a:solidFill>
                  <a:srgbClr val="FF0000"/>
                </a:solidFill>
                <a:latin typeface="Arial Black" panose="020B0A04020102020204" pitchFamily="34" charset="0"/>
              </a:rPr>
              <a:t>1.200.000</a:t>
            </a:r>
            <a:endParaRPr lang="pt-BR" sz="2800" dirty="0">
              <a:solidFill>
                <a:srgbClr val="FF0000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AE02585-E81A-8279-DFAE-64B49ECEDE80}"/>
              </a:ext>
            </a:extLst>
          </p:cNvPr>
          <p:cNvSpPr/>
          <p:nvPr/>
        </p:nvSpPr>
        <p:spPr>
          <a:xfrm>
            <a:off x="434487" y="1236553"/>
            <a:ext cx="3467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00602B"/>
                </a:solidFill>
                <a:latin typeface="Arial Black" panose="020B0A04020102020204" pitchFamily="34" charset="0"/>
              </a:rPr>
              <a:t>- São Paulo </a:t>
            </a:r>
            <a:r>
              <a:rPr lang="pt-B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03 radicais</a:t>
            </a:r>
            <a:endParaRPr lang="pt-BR" sz="4000" dirty="0">
              <a:solidFill>
                <a:srgbClr val="FF000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4FA79D7-9505-F814-B6A1-E88F91D4B7C0}"/>
              </a:ext>
            </a:extLst>
          </p:cNvPr>
          <p:cNvSpPr/>
          <p:nvPr/>
        </p:nvSpPr>
        <p:spPr>
          <a:xfrm>
            <a:off x="402384" y="3769081"/>
            <a:ext cx="44460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00602B"/>
                </a:solidFill>
                <a:latin typeface="Arial Black" panose="020B0A04020102020204" pitchFamily="34" charset="0"/>
              </a:rPr>
              <a:t>- Espírito Santo </a:t>
            </a:r>
            <a:r>
              <a:rPr lang="pt-B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01 casal radical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C8B8873-FBC5-2066-AE7F-EB3141EC7DE5}"/>
              </a:ext>
            </a:extLst>
          </p:cNvPr>
          <p:cNvSpPr/>
          <p:nvPr/>
        </p:nvSpPr>
        <p:spPr>
          <a:xfrm>
            <a:off x="403576" y="2376237"/>
            <a:ext cx="23447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00602B"/>
                </a:solidFill>
                <a:latin typeface="Arial Black" panose="020B0A04020102020204" pitchFamily="34" charset="0"/>
              </a:rPr>
              <a:t>- Bahia  </a:t>
            </a:r>
            <a:r>
              <a:rPr lang="pt-B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03 casais radicais</a:t>
            </a:r>
            <a:endParaRPr lang="pt-BR" sz="4000" dirty="0">
              <a:solidFill>
                <a:srgbClr val="FF0000"/>
              </a:solidFill>
            </a:endParaRPr>
          </a:p>
        </p:txBody>
      </p:sp>
      <p:pic>
        <p:nvPicPr>
          <p:cNvPr id="6" name="Imagem 5" descr="Mapa 2.png">
            <a:extLst>
              <a:ext uri="{FF2B5EF4-FFF2-40B4-BE49-F238E27FC236}">
                <a16:creationId xmlns:a16="http://schemas.microsoft.com/office/drawing/2014/main" id="{A4D4290D-BB43-10A0-BB6A-D5044D0E594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23750" r="2935" b="22701"/>
          <a:stretch>
            <a:fillRect/>
          </a:stretch>
        </p:blipFill>
        <p:spPr>
          <a:xfrm>
            <a:off x="3182807" y="441617"/>
            <a:ext cx="5143149" cy="5044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42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32C6A0A-8A28-E52B-5B19-85AC2C4FC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"/>
            <a:ext cx="8520600" cy="4582632"/>
          </a:xfrm>
        </p:spPr>
        <p:txBody>
          <a:bodyPr>
            <a:normAutofit fontScale="90000"/>
          </a:bodyPr>
          <a:lstStyle/>
          <a:p>
            <a:pPr algn="l"/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      </a:t>
            </a:r>
            <a:br>
              <a:rPr lang="pt-BR" dirty="0"/>
            </a:br>
            <a:r>
              <a:rPr lang="pt-BR" dirty="0"/>
              <a:t> </a:t>
            </a:r>
            <a:r>
              <a:rPr lang="pt-BR" sz="5300" dirty="0">
                <a:solidFill>
                  <a:srgbClr val="00602B"/>
                </a:solidFill>
                <a:latin typeface="Arial Black" panose="020B0A04020102020204" pitchFamily="34" charset="0"/>
              </a:rPr>
              <a:t>Celebridades Ciganas</a:t>
            </a:r>
            <a:br>
              <a:rPr lang="pt-BR" dirty="0"/>
            </a:br>
            <a:br>
              <a:rPr lang="pt-BR" dirty="0"/>
            </a:br>
            <a:r>
              <a:rPr lang="pt-BR" sz="3100" dirty="0">
                <a:solidFill>
                  <a:srgbClr val="FF0000"/>
                </a:solidFill>
              </a:rPr>
              <a:t>Quaresma (jogador de futebol)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Jucelino Kubitscheck                      Charles Chaplin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Whashington Luís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Benito de Paula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Rosana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Dede Santana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Carequinha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Elvis Presley</a:t>
            </a:r>
            <a:br>
              <a:rPr lang="pt-BR" sz="3100" dirty="0">
                <a:solidFill>
                  <a:srgbClr val="FF0000"/>
                </a:solidFill>
              </a:rPr>
            </a:br>
            <a:r>
              <a:rPr lang="pt-BR" sz="3100" dirty="0">
                <a:solidFill>
                  <a:srgbClr val="FF0000"/>
                </a:solidFill>
              </a:rPr>
              <a:t>Cecília Meireles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1CF2EB5-44E8-8DB5-8352-3FF4536F0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847" y="2041451"/>
            <a:ext cx="3876453" cy="29073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28D5E0-F2D3-57B0-D043-410B8B15C035}"/>
              </a:ext>
            </a:extLst>
          </p:cNvPr>
          <p:cNvSpPr/>
          <p:nvPr/>
        </p:nvSpPr>
        <p:spPr>
          <a:xfrm>
            <a:off x="1503846" y="292887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rgbClr val="00602B"/>
                </a:solidFill>
                <a:latin typeface="Arial Black" panose="020B0A04020102020204" pitchFamily="34" charset="0"/>
              </a:rPr>
              <a:t>RELACIONAMENTO DISCIPULADOR </a:t>
            </a:r>
            <a:endParaRPr lang="pt-BR" sz="3600" dirty="0">
              <a:solidFill>
                <a:srgbClr val="00602B"/>
              </a:solidFill>
            </a:endParaRPr>
          </a:p>
        </p:txBody>
      </p:sp>
      <p:pic>
        <p:nvPicPr>
          <p:cNvPr id="3" name="Google Shape;278;p9" descr="C:\Users\Gilmar\Desktop\fotos para JMN\Cultos nos lares ciganos (3).jpg">
            <a:extLst>
              <a:ext uri="{FF2B5EF4-FFF2-40B4-BE49-F238E27FC236}">
                <a16:creationId xmlns:a16="http://schemas.microsoft.com/office/drawing/2014/main" id="{1E650875-96E5-8513-8FAC-C44A24B93AE5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356278" y="1501947"/>
            <a:ext cx="6264696" cy="3463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m 3" descr="WhatsApp Image 2023-06-13 at 21.03.12 (1).jpeg">
            <a:extLst>
              <a:ext uri="{FF2B5EF4-FFF2-40B4-BE49-F238E27FC236}">
                <a16:creationId xmlns:a16="http://schemas.microsoft.com/office/drawing/2014/main" id="{05132A10-B87A-0432-7315-5916375E056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32450" b="14179"/>
          <a:stretch>
            <a:fillRect/>
          </a:stretch>
        </p:blipFill>
        <p:spPr>
          <a:xfrm>
            <a:off x="132323" y="1023578"/>
            <a:ext cx="267121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WhatsApp Image 2023-06-13 at 21.00.40.jpeg">
            <a:extLst>
              <a:ext uri="{FF2B5EF4-FFF2-40B4-BE49-F238E27FC236}">
                <a16:creationId xmlns:a16="http://schemas.microsoft.com/office/drawing/2014/main" id="{7E509071-281E-A6B7-C6F3-6F376E40178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62175" y="2402300"/>
            <a:ext cx="3182754" cy="2652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5244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1CFBCD8-85A8-8751-907B-0B1C502A27F2}"/>
              </a:ext>
            </a:extLst>
          </p:cNvPr>
          <p:cNvSpPr txBox="1">
            <a:spLocks/>
          </p:cNvSpPr>
          <p:nvPr/>
        </p:nvSpPr>
        <p:spPr>
          <a:xfrm>
            <a:off x="730938" y="258800"/>
            <a:ext cx="8136904" cy="111965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INAUGURAÇÃO - 2011</a:t>
            </a:r>
          </a:p>
        </p:txBody>
      </p:sp>
      <p:pic>
        <p:nvPicPr>
          <p:cNvPr id="3" name="Google Shape;290;p11" descr="C:\Documents and Settings\Administrador\Meus documentos\02 04 11 CIGANOS 1600X1200\Foto (709).JPG">
            <a:extLst>
              <a:ext uri="{FF2B5EF4-FFF2-40B4-BE49-F238E27FC236}">
                <a16:creationId xmlns:a16="http://schemas.microsoft.com/office/drawing/2014/main" id="{A601145A-2E6D-8BEB-780B-2E616A1981A6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276158" y="1378459"/>
            <a:ext cx="4824536" cy="3634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Espaço Reservado para Conteúdo 6">
            <a:extLst>
              <a:ext uri="{FF2B5EF4-FFF2-40B4-BE49-F238E27FC236}">
                <a16:creationId xmlns:a16="http://schemas.microsoft.com/office/drawing/2014/main" id="{B8E47C25-CDF4-37D0-3052-26B7B61DC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28" y="1417398"/>
            <a:ext cx="3491880" cy="3556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4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EEAAC3-BB27-F689-1C00-743CE83869D1}"/>
              </a:ext>
            </a:extLst>
          </p:cNvPr>
          <p:cNvSpPr/>
          <p:nvPr/>
        </p:nvSpPr>
        <p:spPr>
          <a:xfrm>
            <a:off x="407523" y="103065"/>
            <a:ext cx="8328954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00602B"/>
                </a:solidFill>
                <a:latin typeface="Arial Black" panose="020B0A04020102020204" pitchFamily="34" charset="0"/>
              </a:rPr>
              <a:t>1ª TENDA BATISTA CIGANA </a:t>
            </a:r>
            <a:br>
              <a:rPr lang="pt-BR" sz="2800" b="1" dirty="0">
                <a:solidFill>
                  <a:srgbClr val="00602B"/>
                </a:solidFill>
                <a:latin typeface="Arial Black" panose="020B0A04020102020204" pitchFamily="34" charset="0"/>
              </a:rPr>
            </a:br>
            <a:r>
              <a:rPr lang="pt-BR" sz="2800" b="1" dirty="0">
                <a:solidFill>
                  <a:srgbClr val="00602B"/>
                </a:solidFill>
                <a:latin typeface="Arial Black" panose="020B0A04020102020204" pitchFamily="34" charset="0"/>
              </a:rPr>
              <a:t>ITAQUAQUECETUBA - SP</a:t>
            </a:r>
            <a:endParaRPr lang="pt-BR" sz="2800" dirty="0">
              <a:solidFill>
                <a:srgbClr val="00602B"/>
              </a:solidFill>
            </a:endParaRPr>
          </a:p>
        </p:txBody>
      </p:sp>
      <p:pic>
        <p:nvPicPr>
          <p:cNvPr id="3" name="Google Shape;297;p12">
            <a:extLst>
              <a:ext uri="{FF2B5EF4-FFF2-40B4-BE49-F238E27FC236}">
                <a16:creationId xmlns:a16="http://schemas.microsoft.com/office/drawing/2014/main" id="{9AB1682C-10F0-05EB-AB2E-77B8806C6C20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3320"/>
          <a:stretch/>
        </p:blipFill>
        <p:spPr>
          <a:xfrm>
            <a:off x="68534" y="1183869"/>
            <a:ext cx="3217114" cy="26397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B537B88-F828-53C7-4CA8-0B0FE430AB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5963" b="-354"/>
          <a:stretch>
            <a:fillRect/>
          </a:stretch>
        </p:blipFill>
        <p:spPr>
          <a:xfrm>
            <a:off x="2846366" y="2382814"/>
            <a:ext cx="3736343" cy="27606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1DE8149-3419-F8ED-D9B7-EDD55F19DE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69" y="1160237"/>
            <a:ext cx="3381041" cy="21367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93969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ítulo 12">
            <a:extLst>
              <a:ext uri="{FF2B5EF4-FFF2-40B4-BE49-F238E27FC236}">
                <a16:creationId xmlns:a16="http://schemas.microsoft.com/office/drawing/2014/main" id="{722D3A6B-7BCB-3D2E-6CC8-F244123F5E53}"/>
              </a:ext>
            </a:extLst>
          </p:cNvPr>
          <p:cNvSpPr txBox="1">
            <a:spLocks/>
          </p:cNvSpPr>
          <p:nvPr/>
        </p:nvSpPr>
        <p:spPr>
          <a:xfrm>
            <a:off x="704833" y="191385"/>
            <a:ext cx="7405974" cy="988849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all" spc="0" normalizeH="0" baseline="0" noProof="0" dirty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pt-BR" sz="6000" b="1" i="0" u="none" strike="noStrike" kern="1200" cap="all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NOVA GERAÇÃO</a:t>
            </a:r>
          </a:p>
        </p:txBody>
      </p:sp>
      <p:pic>
        <p:nvPicPr>
          <p:cNvPr id="5" name="Imagem 4" descr="WhatsApp Image 2023-07-03 at 13.01.39 (1).jpeg">
            <a:extLst>
              <a:ext uri="{FF2B5EF4-FFF2-40B4-BE49-F238E27FC236}">
                <a16:creationId xmlns:a16="http://schemas.microsoft.com/office/drawing/2014/main" id="{AC8990D4-84CB-E339-EE48-BADFA67E0D6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165444"/>
            <a:ext cx="2304256" cy="3450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1DB67EB-BACA-F2E6-FE49-5B202DAE0D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8" r="6185"/>
          <a:stretch>
            <a:fillRect/>
          </a:stretch>
        </p:blipFill>
        <p:spPr>
          <a:xfrm>
            <a:off x="2411760" y="1222606"/>
            <a:ext cx="2304256" cy="2691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 descr="WhatsApp Image 2023-07-04 at 19.41.33.jpeg">
            <a:extLst>
              <a:ext uri="{FF2B5EF4-FFF2-40B4-BE49-F238E27FC236}">
                <a16:creationId xmlns:a16="http://schemas.microsoft.com/office/drawing/2014/main" id="{5A94064C-B658-0881-F972-1F8E04A8B8E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1412775"/>
            <a:ext cx="2160240" cy="3648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oogle Shape;320;p15">
            <a:extLst>
              <a:ext uri="{FF2B5EF4-FFF2-40B4-BE49-F238E27FC236}">
                <a16:creationId xmlns:a16="http://schemas.microsoft.com/office/drawing/2014/main" id="{53E038DB-54F7-5CED-B085-B09F63E13148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l="52065" t="47354" r="6966" b="6586"/>
          <a:stretch/>
        </p:blipFill>
        <p:spPr>
          <a:xfrm>
            <a:off x="3563888" y="3007899"/>
            <a:ext cx="3357581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2558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0">
            <a:extLst>
              <a:ext uri="{FF2B5EF4-FFF2-40B4-BE49-F238E27FC236}">
                <a16:creationId xmlns:a16="http://schemas.microsoft.com/office/drawing/2014/main" id="{E069673F-8527-3404-BEB5-058EE1EBAC85}"/>
              </a:ext>
            </a:extLst>
          </p:cNvPr>
          <p:cNvSpPr txBox="1">
            <a:spLocks/>
          </p:cNvSpPr>
          <p:nvPr/>
        </p:nvSpPr>
        <p:spPr>
          <a:xfrm>
            <a:off x="1151620" y="230656"/>
            <a:ext cx="6840760" cy="684147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MISSÃO EM 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2BAD3D-25A9-BB37-7903-E58D825103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4" y="914803"/>
            <a:ext cx="2136181" cy="1964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Google Shape;329;p16" descr="C:\Users\Gilmar\Pictures\20170103_101805.jpg">
            <a:extLst>
              <a:ext uri="{FF2B5EF4-FFF2-40B4-BE49-F238E27FC236}">
                <a16:creationId xmlns:a16="http://schemas.microsoft.com/office/drawing/2014/main" id="{E2B509CF-A676-FC96-EA05-B5CAF9AD7DEA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2606145" y="983369"/>
            <a:ext cx="3067415" cy="2127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7490E7-7443-C604-6201-A1DA5E6CEE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343" y="967008"/>
            <a:ext cx="256003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34EDDCC-3A47-B8F9-49C9-DE67EDE4B4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4" y="2985039"/>
            <a:ext cx="2421141" cy="2052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oogle Shape;328;p16" descr="Imagem2.jpg">
            <a:extLst>
              <a:ext uri="{FF2B5EF4-FFF2-40B4-BE49-F238E27FC236}">
                <a16:creationId xmlns:a16="http://schemas.microsoft.com/office/drawing/2014/main" id="{3C6E0841-E4B9-93E2-27A4-40C1F7C2D40B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/>
          <a:stretch/>
        </p:blipFill>
        <p:spPr>
          <a:xfrm>
            <a:off x="2966763" y="3137860"/>
            <a:ext cx="2979549" cy="1872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oogle Shape;330;p16" descr="C:\Users\Gilmar\Pictures\FB_IMG_1532127935198.jpg">
            <a:extLst>
              <a:ext uri="{FF2B5EF4-FFF2-40B4-BE49-F238E27FC236}">
                <a16:creationId xmlns:a16="http://schemas.microsoft.com/office/drawing/2014/main" id="{E294A374-3A8C-1817-DB0C-43FBCAC81360}"/>
              </a:ext>
            </a:extLst>
          </p:cNvPr>
          <p:cNvPicPr preferRelativeResize="0"/>
          <p:nvPr/>
        </p:nvPicPr>
        <p:blipFill rotWithShape="1">
          <a:blip r:embed="rId9" cstate="print">
            <a:alphaModFix/>
          </a:blip>
          <a:srcRect/>
          <a:stretch/>
        </p:blipFill>
        <p:spPr>
          <a:xfrm>
            <a:off x="6164450" y="3066131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9562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FF5AD4C-9C88-3C89-AFD2-A6C7FC1201AC}"/>
              </a:ext>
            </a:extLst>
          </p:cNvPr>
          <p:cNvSpPr txBox="1"/>
          <p:nvPr/>
        </p:nvSpPr>
        <p:spPr>
          <a:xfrm>
            <a:off x="2213054" y="404664"/>
            <a:ext cx="51667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00" dirty="0">
                <a:solidFill>
                  <a:srgbClr val="00602B"/>
                </a:solidFill>
                <a:latin typeface="Arial Black" pitchFamily="34" charset="0"/>
              </a:rPr>
              <a:t>BATISMOS</a:t>
            </a:r>
          </a:p>
        </p:txBody>
      </p:sp>
      <p:pic>
        <p:nvPicPr>
          <p:cNvPr id="3" name="Google Shape;337;p17" descr="H:\BATISMO CIGANO\Batismo (100).JPG">
            <a:extLst>
              <a:ext uri="{FF2B5EF4-FFF2-40B4-BE49-F238E27FC236}">
                <a16:creationId xmlns:a16="http://schemas.microsoft.com/office/drawing/2014/main" id="{1AFA0090-BEDB-CDE3-BB31-7698CD84515C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2800895" y="1314208"/>
            <a:ext cx="3876352" cy="382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Google Shape;336;p17" descr="foto (345).JPG">
            <a:extLst>
              <a:ext uri="{FF2B5EF4-FFF2-40B4-BE49-F238E27FC236}">
                <a16:creationId xmlns:a16="http://schemas.microsoft.com/office/drawing/2014/main" id="{68905B3E-F418-3415-8977-9C8215B91545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 l="8397"/>
          <a:stretch/>
        </p:blipFill>
        <p:spPr>
          <a:xfrm>
            <a:off x="6208011" y="1253872"/>
            <a:ext cx="2809140" cy="276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Google Shape;339;p17" descr="Foto (18).JPG">
            <a:extLst>
              <a:ext uri="{FF2B5EF4-FFF2-40B4-BE49-F238E27FC236}">
                <a16:creationId xmlns:a16="http://schemas.microsoft.com/office/drawing/2014/main" id="{67C11F8E-D5E9-E246-4F02-E5D10D2F8951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0" y="2539103"/>
            <a:ext cx="3123585" cy="2571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025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4C6C84BD-FD05-9A42-4491-B30E0AC0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49132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pt-BR" sz="4400" dirty="0">
                <a:solidFill>
                  <a:srgbClr val="00602B"/>
                </a:solidFill>
                <a:latin typeface="Arial Black" panose="020B0A04020102020204" pitchFamily="34" charset="0"/>
              </a:rPr>
              <a:t>NOSSO DESAFIO - BRASIL</a:t>
            </a:r>
          </a:p>
        </p:txBody>
      </p:sp>
      <p:pic>
        <p:nvPicPr>
          <p:cNvPr id="13" name="Imagem 12" descr="Mapa 2.png">
            <a:extLst>
              <a:ext uri="{FF2B5EF4-FFF2-40B4-BE49-F238E27FC236}">
                <a16:creationId xmlns:a16="http://schemas.microsoft.com/office/drawing/2014/main" id="{9A741282-B959-6337-8805-0D2594F3DA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23750" r="2935" b="22701"/>
          <a:stretch>
            <a:fillRect/>
          </a:stretch>
        </p:blipFill>
        <p:spPr>
          <a:xfrm>
            <a:off x="3836037" y="338554"/>
            <a:ext cx="5143149" cy="5044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1017C60-66CF-8315-0370-F7A9CB00B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96" y="1070963"/>
            <a:ext cx="4019304" cy="401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3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AC9AE02-9842-B67A-C829-EC01EA2F87C4}"/>
              </a:ext>
            </a:extLst>
          </p:cNvPr>
          <p:cNvSpPr txBox="1">
            <a:spLocks/>
          </p:cNvSpPr>
          <p:nvPr/>
        </p:nvSpPr>
        <p:spPr>
          <a:xfrm>
            <a:off x="3502512" y="372140"/>
            <a:ext cx="5535162" cy="2297258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QUE DESTINO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OS </a:t>
            </a: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rgbClr val="FF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CIGANOS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kumimoji="0" lang="pt-BR" sz="4800" b="1" i="0" u="none" strike="noStrike" kern="1200" cap="all" spc="0" normalizeH="0" baseline="0" noProof="0" dirty="0">
                <a:ln w="6350">
                  <a:noFill/>
                </a:ln>
                <a:solidFill>
                  <a:srgbClr val="00602B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TERÃO?</a:t>
            </a:r>
          </a:p>
        </p:txBody>
      </p:sp>
      <p:pic>
        <p:nvPicPr>
          <p:cNvPr id="5" name="Google Shape;353;p19" descr="bandeira-cigana.jpg">
            <a:extLst>
              <a:ext uri="{FF2B5EF4-FFF2-40B4-BE49-F238E27FC236}">
                <a16:creationId xmlns:a16="http://schemas.microsoft.com/office/drawing/2014/main" id="{57F02423-02BC-1D7F-E5C0-D06FE1B5251A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06326" y="1685225"/>
            <a:ext cx="3987209" cy="295319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09C4A99-1A87-9D30-20B7-82650AF8E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925" y="2772404"/>
            <a:ext cx="3317358" cy="18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9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6A48B8C-D413-50D0-6B4D-9804E439741D}"/>
              </a:ext>
            </a:extLst>
          </p:cNvPr>
          <p:cNvSpPr/>
          <p:nvPr/>
        </p:nvSpPr>
        <p:spPr>
          <a:xfrm>
            <a:off x="834522" y="259181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00602B"/>
                </a:solidFill>
                <a:latin typeface="Arial Black" panose="020B0A04020102020204" pitchFamily="34" charset="0"/>
              </a:rPr>
              <a:t>Sua Igreja escrevendo uma nova História para </a:t>
            </a:r>
          </a:p>
          <a:p>
            <a:pPr algn="ctr"/>
            <a:r>
              <a:rPr lang="pt-BR" sz="4000" b="1" dirty="0">
                <a:solidFill>
                  <a:srgbClr val="00602B"/>
                </a:solidFill>
                <a:latin typeface="Arial Black" panose="020B0A04020102020204" pitchFamily="34" charset="0"/>
              </a:rPr>
              <a:t>o povo Cigano!</a:t>
            </a:r>
            <a:endParaRPr lang="pt-BR" sz="4000" dirty="0">
              <a:solidFill>
                <a:srgbClr val="00602B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944CEE2-A2E2-323A-A728-11A16DED2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093" y="2683990"/>
            <a:ext cx="4093666" cy="2335205"/>
          </a:xfrm>
          <a:prstGeom prst="rect">
            <a:avLst/>
          </a:prstGeom>
        </p:spPr>
      </p:pic>
      <p:sp>
        <p:nvSpPr>
          <p:cNvPr id="9" name="Subtítulo 8">
            <a:extLst>
              <a:ext uri="{FF2B5EF4-FFF2-40B4-BE49-F238E27FC236}">
                <a16:creationId xmlns:a16="http://schemas.microsoft.com/office/drawing/2014/main" id="{A25E7294-407C-5989-45A3-28793318D13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424093" y="2543000"/>
            <a:ext cx="4044950" cy="1235075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pt-B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AME OS POVOS    CIGANOS</a:t>
            </a:r>
          </a:p>
        </p:txBody>
      </p:sp>
      <p:pic>
        <p:nvPicPr>
          <p:cNvPr id="12" name="Google Shape;346;p18">
            <a:extLst>
              <a:ext uri="{FF2B5EF4-FFF2-40B4-BE49-F238E27FC236}">
                <a16:creationId xmlns:a16="http://schemas.microsoft.com/office/drawing/2014/main" id="{CBE7F821-6B3B-10A1-B823-3A0329243B9F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 rot="19857248">
            <a:off x="395841" y="1211379"/>
            <a:ext cx="2399996" cy="308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60395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130</Words>
  <Application>Microsoft Office PowerPoint</Application>
  <PresentationFormat>Apresentação na tela (16:9)</PresentationFormat>
  <Paragraphs>25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Arial Black</vt:lpstr>
      <vt:lpstr>Simple Light</vt:lpstr>
      <vt:lpstr>Apresentação do PowerPoint</vt:lpstr>
      <vt:lpstr>Apresentação do PowerPoint</vt:lpstr>
      <vt:lpstr>Apresentação do PowerPoint</vt:lpstr>
      <vt:lpstr>GUILHERME ANA CAROLINA CATARINA ANTONIO</vt:lpstr>
      <vt:lpstr>Apresentação do PowerPoint</vt:lpstr>
      <vt:lpstr>Apresentação do PowerPoint</vt:lpstr>
      <vt:lpstr>Apresentação do PowerPoint</vt:lpstr>
      <vt:lpstr>            Celebridades Ciganas  Quaresma (jogador de futebol) Jucelino Kubitscheck                      Charles Chaplin Whashington Luís Benito de Paula Rosana Dede Santana Carequinha Elvis Presley Cecília Meireles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NOSSO DESAFIO - BRASIL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Dario Sabino</dc:creator>
  <cp:lastModifiedBy>Gilmar</cp:lastModifiedBy>
  <cp:revision>38</cp:revision>
  <dcterms:modified xsi:type="dcterms:W3CDTF">2024-09-03T15:50:21Z</dcterms:modified>
</cp:coreProperties>
</file>