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8"/>
  </p:notesMasterIdLst>
  <p:sldIdLst>
    <p:sldId id="264" r:id="rId2"/>
    <p:sldId id="265" r:id="rId3"/>
    <p:sldId id="257" r:id="rId4"/>
    <p:sldId id="274" r:id="rId5"/>
    <p:sldId id="301" r:id="rId6"/>
    <p:sldId id="299" r:id="rId7"/>
    <p:sldId id="300" r:id="rId8"/>
    <p:sldId id="282" r:id="rId9"/>
    <p:sldId id="303" r:id="rId10"/>
    <p:sldId id="302" r:id="rId11"/>
    <p:sldId id="304" r:id="rId12"/>
    <p:sldId id="305" r:id="rId13"/>
    <p:sldId id="283" r:id="rId14"/>
    <p:sldId id="306" r:id="rId15"/>
    <p:sldId id="307" r:id="rId16"/>
    <p:sldId id="278" r:id="rId17"/>
    <p:sldId id="297" r:id="rId18"/>
    <p:sldId id="309" r:id="rId19"/>
    <p:sldId id="310" r:id="rId20"/>
    <p:sldId id="315" r:id="rId21"/>
    <p:sldId id="320" r:id="rId22"/>
    <p:sldId id="318" r:id="rId23"/>
    <p:sldId id="316" r:id="rId24"/>
    <p:sldId id="317" r:id="rId25"/>
    <p:sldId id="311" r:id="rId26"/>
    <p:sldId id="312" r:id="rId27"/>
    <p:sldId id="313" r:id="rId28"/>
    <p:sldId id="314" r:id="rId29"/>
    <p:sldId id="290" r:id="rId30"/>
    <p:sldId id="327" r:id="rId31"/>
    <p:sldId id="326" r:id="rId32"/>
    <p:sldId id="321" r:id="rId33"/>
    <p:sldId id="322" r:id="rId34"/>
    <p:sldId id="324" r:id="rId35"/>
    <p:sldId id="323" r:id="rId36"/>
    <p:sldId id="325" r:id="rId3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5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5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40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7607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6551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16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4589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395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6161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58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730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6410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9591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025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409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013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0393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4897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3930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17239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4259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12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091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8877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9373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88659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7339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1510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8303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5266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50180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75612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41718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814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gif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212937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Conhecendo o Blog do Promotor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9;p16">
            <a:extLst>
              <a:ext uri="{FF2B5EF4-FFF2-40B4-BE49-F238E27FC236}">
                <a16:creationId xmlns:a16="http://schemas.microsoft.com/office/drawing/2014/main" id="{EB1041EF-E1E0-CB0B-B4EF-7540F1104CC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9B3CE05-38FD-945B-49A6-01B27D3DB370}"/>
              </a:ext>
            </a:extLst>
          </p:cNvPr>
          <p:cNvSpPr/>
          <p:nvPr/>
        </p:nvSpPr>
        <p:spPr>
          <a:xfrm>
            <a:off x="785860" y="525401"/>
            <a:ext cx="7572280" cy="11772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buClrTx/>
              <a:defRPr/>
            </a:pPr>
            <a:r>
              <a:rPr lang="es-ES_tradnl" sz="3600" b="1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https://missoesnacionais.org.br/blog</a:t>
            </a:r>
          </a:p>
          <a:p>
            <a:pPr algn="ctr" defTabSz="685800">
              <a:buClrTx/>
              <a:defRPr/>
            </a:pPr>
            <a:endParaRPr lang="pt-BR" sz="3600" b="1" kern="120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16E252-52F9-3793-96A1-16C5A2DDA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720" y="1114029"/>
            <a:ext cx="9170719" cy="40294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9;p16">
            <a:extLst>
              <a:ext uri="{FF2B5EF4-FFF2-40B4-BE49-F238E27FC236}">
                <a16:creationId xmlns:a16="http://schemas.microsoft.com/office/drawing/2014/main" id="{FD5EC971-6C1E-DA0F-FACE-B6879A94398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5432E1-4FF2-DB82-3CC5-749630903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06" y="-4124"/>
            <a:ext cx="3097489" cy="5151747"/>
          </a:xfrm>
          <a:prstGeom prst="rect">
            <a:avLst/>
          </a:prstGeom>
        </p:spPr>
      </p:pic>
      <p:pic>
        <p:nvPicPr>
          <p:cNvPr id="6" name="Picture 2" descr="Frete?">
            <a:extLst>
              <a:ext uri="{FF2B5EF4-FFF2-40B4-BE49-F238E27FC236}">
                <a16:creationId xmlns:a16="http://schemas.microsoft.com/office/drawing/2014/main" id="{B10B70AD-87E1-AA2D-F817-252A4EAF9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510" y="2640533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86D1CFF-C973-C838-E32A-D44E6206D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6566" y="-19353"/>
            <a:ext cx="3181315" cy="5143500"/>
          </a:xfrm>
          <a:prstGeom prst="rect">
            <a:avLst/>
          </a:prstGeom>
        </p:spPr>
      </p:pic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2EA36BA-2984-331A-448D-D67A611488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3022" y="186232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0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9;p16">
            <a:extLst>
              <a:ext uri="{FF2B5EF4-FFF2-40B4-BE49-F238E27FC236}">
                <a16:creationId xmlns:a16="http://schemas.microsoft.com/office/drawing/2014/main" id="{54D0A7BA-92E1-F9F0-B0A5-F5AAC117199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2DFB265-6151-53AD-DB66-A01DA7635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9210" y="-62855"/>
            <a:ext cx="3408043" cy="5143500"/>
          </a:xfrm>
          <a:prstGeom prst="rect">
            <a:avLst/>
          </a:prstGeom>
        </p:spPr>
      </p:pic>
      <p:pic>
        <p:nvPicPr>
          <p:cNvPr id="6" name="Picture 2" descr="Frete?">
            <a:extLst>
              <a:ext uri="{FF2B5EF4-FFF2-40B4-BE49-F238E27FC236}">
                <a16:creationId xmlns:a16="http://schemas.microsoft.com/office/drawing/2014/main" id="{B10B70AD-87E1-AA2D-F817-252A4EAF9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4605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6CC5ED3B-F8F5-CA34-C19F-74E0D2857858}"/>
              </a:ext>
            </a:extLst>
          </p:cNvPr>
          <p:cNvSpPr/>
          <p:nvPr/>
        </p:nvSpPr>
        <p:spPr>
          <a:xfrm>
            <a:off x="1123720" y="987666"/>
            <a:ext cx="859316" cy="47757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3E1A234-2F1E-9BC8-EE8D-757AFABD6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259" y="-44451"/>
            <a:ext cx="3412735" cy="51435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AD517869-AF4C-B1CA-79F4-E5FDA33F0F33}"/>
              </a:ext>
            </a:extLst>
          </p:cNvPr>
          <p:cNvSpPr/>
          <p:nvPr/>
        </p:nvSpPr>
        <p:spPr>
          <a:xfrm>
            <a:off x="4988057" y="1315826"/>
            <a:ext cx="1715275" cy="18680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BB1B36AD-452A-642B-0452-D773CF394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923" y="73266"/>
            <a:ext cx="1019364" cy="10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35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69;p16">
            <a:extLst>
              <a:ext uri="{FF2B5EF4-FFF2-40B4-BE49-F238E27FC236}">
                <a16:creationId xmlns:a16="http://schemas.microsoft.com/office/drawing/2014/main" id="{1F8A6FE0-F36D-F427-A84B-AF289C4E565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5296C4D-E93D-451A-222C-A96F37234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30722"/>
            <a:ext cx="9144000" cy="15955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B0E545AC-77A0-FA7E-85FB-F9B38EF8AFC4}"/>
              </a:ext>
            </a:extLst>
          </p:cNvPr>
          <p:cNvSpPr/>
          <p:nvPr/>
        </p:nvSpPr>
        <p:spPr>
          <a:xfrm>
            <a:off x="5343181" y="3172856"/>
            <a:ext cx="3800819" cy="5556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34" name="Picture 10" descr="Tela Computador PNGs para download gratuito">
            <a:extLst>
              <a:ext uri="{FF2B5EF4-FFF2-40B4-BE49-F238E27FC236}">
                <a16:creationId xmlns:a16="http://schemas.microsoft.com/office/drawing/2014/main" id="{70B75D92-0923-56B2-BEE7-3E5D7E2A5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652" y="-86523"/>
            <a:ext cx="4525868" cy="301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3E86E81-0DBC-528E-6CE6-8431C6EF9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541" y="31996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7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9;p16">
            <a:extLst>
              <a:ext uri="{FF2B5EF4-FFF2-40B4-BE49-F238E27FC236}">
                <a16:creationId xmlns:a16="http://schemas.microsoft.com/office/drawing/2014/main" id="{1DE708A6-5674-22E2-908A-6965B40F547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0" descr="Tela Computador PNGs para download gratuito">
            <a:extLst>
              <a:ext uri="{FF2B5EF4-FFF2-40B4-BE49-F238E27FC236}">
                <a16:creationId xmlns:a16="http://schemas.microsoft.com/office/drawing/2014/main" id="{BF848422-9979-564E-724A-1E643BF2D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788" y="-184634"/>
            <a:ext cx="2607212" cy="173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3EE9365-0C85-86E8-6598-D3340C166F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97" y="1600714"/>
            <a:ext cx="8631971" cy="3285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C61630C-2FDC-3AFD-77A0-BB477EBAA306}"/>
              </a:ext>
            </a:extLst>
          </p:cNvPr>
          <p:cNvSpPr/>
          <p:nvPr/>
        </p:nvSpPr>
        <p:spPr>
          <a:xfrm>
            <a:off x="5232689" y="1599653"/>
            <a:ext cx="2027873" cy="14880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22AAFA6-4FFE-3037-F787-82D441DE8640}"/>
              </a:ext>
            </a:extLst>
          </p:cNvPr>
          <p:cNvSpPr/>
          <p:nvPr/>
        </p:nvSpPr>
        <p:spPr>
          <a:xfrm>
            <a:off x="5411593" y="3272312"/>
            <a:ext cx="2690039" cy="5884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FB9EBBD-DE4C-52A4-229C-EDA828E7E05B}"/>
              </a:ext>
            </a:extLst>
          </p:cNvPr>
          <p:cNvSpPr/>
          <p:nvPr/>
        </p:nvSpPr>
        <p:spPr>
          <a:xfrm>
            <a:off x="5544500" y="3961158"/>
            <a:ext cx="1212113" cy="286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255B4D6-1152-B03E-47D2-8E46DD56A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884" y="31996"/>
            <a:ext cx="1368612" cy="1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1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9;p16">
            <a:extLst>
              <a:ext uri="{FF2B5EF4-FFF2-40B4-BE49-F238E27FC236}">
                <a16:creationId xmlns:a16="http://schemas.microsoft.com/office/drawing/2014/main" id="{8570DFD5-64D9-48DB-E600-4A6568E14DD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Frete?">
            <a:extLst>
              <a:ext uri="{FF2B5EF4-FFF2-40B4-BE49-F238E27FC236}">
                <a16:creationId xmlns:a16="http://schemas.microsoft.com/office/drawing/2014/main" id="{88F55383-8536-5481-B29E-4D3E4B12E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4605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1010442C-19CD-F832-FB73-E413A241F56C}"/>
              </a:ext>
            </a:extLst>
          </p:cNvPr>
          <p:cNvSpPr/>
          <p:nvPr/>
        </p:nvSpPr>
        <p:spPr>
          <a:xfrm>
            <a:off x="894286" y="3051544"/>
            <a:ext cx="574159" cy="138223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27EC4B8-77AC-0118-C4CC-7F55BD660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821" y="131148"/>
            <a:ext cx="1437955" cy="1517440"/>
          </a:xfrm>
          <a:prstGeom prst="rect">
            <a:avLst/>
          </a:prstGeom>
        </p:spPr>
      </p:pic>
      <p:pic>
        <p:nvPicPr>
          <p:cNvPr id="4" name="Imagem 3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CFAA8EF4-DDB9-271B-6E70-ED79CCE59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2746" y="110168"/>
            <a:ext cx="2658508" cy="4923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8505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9;p16">
            <a:extLst>
              <a:ext uri="{FF2B5EF4-FFF2-40B4-BE49-F238E27FC236}">
                <a16:creationId xmlns:a16="http://schemas.microsoft.com/office/drawing/2014/main" id="{1DE708A6-5674-22E2-908A-6965B40F547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7547AF20-DF88-5061-D348-FEC0D030E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41" y="31996"/>
            <a:ext cx="1437955" cy="151744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F1C38FB-1F0E-EF82-A2BC-3E50C8AF0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8212" y="142875"/>
            <a:ext cx="3000533" cy="485775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Frete?">
            <a:extLst>
              <a:ext uri="{FF2B5EF4-FFF2-40B4-BE49-F238E27FC236}">
                <a16:creationId xmlns:a16="http://schemas.microsoft.com/office/drawing/2014/main" id="{1D70CD01-C900-1931-A544-1C313F124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4605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BCD3EF48-BC16-A83F-F061-6EF359E438C1}"/>
              </a:ext>
            </a:extLst>
          </p:cNvPr>
          <p:cNvSpPr/>
          <p:nvPr/>
        </p:nvSpPr>
        <p:spPr>
          <a:xfrm>
            <a:off x="894286" y="3051544"/>
            <a:ext cx="574159" cy="138223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Picture 10" descr="Tela Computador PNGs para download gratuito">
            <a:extLst>
              <a:ext uri="{FF2B5EF4-FFF2-40B4-BE49-F238E27FC236}">
                <a16:creationId xmlns:a16="http://schemas.microsoft.com/office/drawing/2014/main" id="{60DD70B6-7AEF-4458-F332-5A9281D7C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855" y="-78355"/>
            <a:ext cx="2607212" cy="173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78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9;p16">
            <a:extLst>
              <a:ext uri="{FF2B5EF4-FFF2-40B4-BE49-F238E27FC236}">
                <a16:creationId xmlns:a16="http://schemas.microsoft.com/office/drawing/2014/main" id="{535B2429-3909-2D9B-7DA8-527940CBBFF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5D5BF8EF-D656-CFA8-20BF-3B8DD22E1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01" y="0"/>
            <a:ext cx="2375654" cy="514350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9F2F4447-A223-0350-49F8-B34C1531407D}"/>
              </a:ext>
            </a:extLst>
          </p:cNvPr>
          <p:cNvSpPr/>
          <p:nvPr/>
        </p:nvSpPr>
        <p:spPr>
          <a:xfrm>
            <a:off x="1139027" y="4148946"/>
            <a:ext cx="1356601" cy="3379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8C3890E-25ED-8FD0-2408-12C57C5BA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50457">
            <a:off x="2595562" y="299117"/>
            <a:ext cx="3952875" cy="2428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CBDA2D9-F655-E890-FC61-FE9E4FC0C1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48143">
            <a:off x="3344833" y="3070837"/>
            <a:ext cx="2857224" cy="1613491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4CD6ACD-9069-E113-5638-74CD82D36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7502">
            <a:off x="5460547" y="196056"/>
            <a:ext cx="3355551" cy="1899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5D12C911-016A-F884-3270-4308E8958FB3}"/>
              </a:ext>
            </a:extLst>
          </p:cNvPr>
          <p:cNvSpPr/>
          <p:nvPr/>
        </p:nvSpPr>
        <p:spPr>
          <a:xfrm rot="489825">
            <a:off x="5147174" y="1061691"/>
            <a:ext cx="2400013" cy="8989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75A3A7C-097F-2BF9-9695-EB8BB048ED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72491">
            <a:off x="6517646" y="2715243"/>
            <a:ext cx="2247067" cy="221440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0952C12-2CAF-0F3B-0958-0749A59C3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43" y="121506"/>
            <a:ext cx="998484" cy="10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9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9;p16">
            <a:extLst>
              <a:ext uri="{FF2B5EF4-FFF2-40B4-BE49-F238E27FC236}">
                <a16:creationId xmlns:a16="http://schemas.microsoft.com/office/drawing/2014/main" id="{04370B3D-88C4-897B-ED7A-4E3A58E91C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381C1F97-1612-1750-DF43-AF17F523F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84" y="4261746"/>
            <a:ext cx="754520" cy="79622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265321A-449B-9559-8D19-8FEE6653E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422" y="1316999"/>
            <a:ext cx="7581900" cy="270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111749C-436B-11B1-19D4-0A8D70CDB273}"/>
              </a:ext>
            </a:extLst>
          </p:cNvPr>
          <p:cNvSpPr/>
          <p:nvPr/>
        </p:nvSpPr>
        <p:spPr>
          <a:xfrm>
            <a:off x="1046600" y="1630496"/>
            <a:ext cx="6885543" cy="661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7F06DF4-B2F8-F933-7197-8CECF0AFA55A}"/>
              </a:ext>
            </a:extLst>
          </p:cNvPr>
          <p:cNvSpPr txBox="1"/>
          <p:nvPr/>
        </p:nvSpPr>
        <p:spPr>
          <a:xfrm>
            <a:off x="347991" y="180378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Curso de Promotores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69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9;p16">
            <a:extLst>
              <a:ext uri="{FF2B5EF4-FFF2-40B4-BE49-F238E27FC236}">
                <a16:creationId xmlns:a16="http://schemas.microsoft.com/office/drawing/2014/main" id="{04370B3D-88C4-897B-ED7A-4E3A58E91C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3FE3732-0216-8054-0347-8607A005F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22" y="338153"/>
            <a:ext cx="8845754" cy="4178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111749C-436B-11B1-19D4-0A8D70CDB273}"/>
              </a:ext>
            </a:extLst>
          </p:cNvPr>
          <p:cNvSpPr/>
          <p:nvPr/>
        </p:nvSpPr>
        <p:spPr>
          <a:xfrm>
            <a:off x="2434729" y="1575412"/>
            <a:ext cx="1476260" cy="28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4659E54-2E71-0272-5A7F-E8D78A118742}"/>
              </a:ext>
            </a:extLst>
          </p:cNvPr>
          <p:cNvSpPr/>
          <p:nvPr/>
        </p:nvSpPr>
        <p:spPr>
          <a:xfrm>
            <a:off x="5310132" y="2219210"/>
            <a:ext cx="1476260" cy="28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C0F1C5B-984E-A009-2602-0B442DAF9F27}"/>
              </a:ext>
            </a:extLst>
          </p:cNvPr>
          <p:cNvSpPr/>
          <p:nvPr/>
        </p:nvSpPr>
        <p:spPr>
          <a:xfrm>
            <a:off x="3547434" y="2742511"/>
            <a:ext cx="3238958" cy="28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97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9;p16">
            <a:extLst>
              <a:ext uri="{FF2B5EF4-FFF2-40B4-BE49-F238E27FC236}">
                <a16:creationId xmlns:a16="http://schemas.microsoft.com/office/drawing/2014/main" id="{04370B3D-88C4-897B-ED7A-4E3A58E91C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381C1F97-1612-1750-DF43-AF17F523F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238" y="205039"/>
            <a:ext cx="956933" cy="1009829"/>
          </a:xfrm>
          <a:prstGeom prst="rect">
            <a:avLst/>
          </a:prstGeom>
        </p:spPr>
      </p:pic>
      <p:pic>
        <p:nvPicPr>
          <p:cNvPr id="7" name="Picture 2" descr="Frete?">
            <a:extLst>
              <a:ext uri="{FF2B5EF4-FFF2-40B4-BE49-F238E27FC236}">
                <a16:creationId xmlns:a16="http://schemas.microsoft.com/office/drawing/2014/main" id="{A6FC6142-E3ED-C8CA-CA3A-061B2430D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86" y="2623972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54F0F18-3714-74D8-D123-B68D6F706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911" y="-52222"/>
            <a:ext cx="2870791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27B92B0E-6684-58EB-B0BC-9CB155D9D4D4}"/>
              </a:ext>
            </a:extLst>
          </p:cNvPr>
          <p:cNvSpPr/>
          <p:nvPr/>
        </p:nvSpPr>
        <p:spPr>
          <a:xfrm>
            <a:off x="3581289" y="1842826"/>
            <a:ext cx="3910080" cy="13534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A3E97E1-7214-BCCF-32E8-80C0F385564C}"/>
              </a:ext>
            </a:extLst>
          </p:cNvPr>
          <p:cNvSpPr/>
          <p:nvPr/>
        </p:nvSpPr>
        <p:spPr>
          <a:xfrm>
            <a:off x="3834577" y="363948"/>
            <a:ext cx="3403505" cy="5724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10" descr="Tela Computador PNGs para download gratuito">
            <a:extLst>
              <a:ext uri="{FF2B5EF4-FFF2-40B4-BE49-F238E27FC236}">
                <a16:creationId xmlns:a16="http://schemas.microsoft.com/office/drawing/2014/main" id="{121E35CA-3E5F-21BF-C1C6-7DC1D01E0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66" y="442916"/>
            <a:ext cx="2607212" cy="173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17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9;p16">
            <a:extLst>
              <a:ext uri="{FF2B5EF4-FFF2-40B4-BE49-F238E27FC236}">
                <a16:creationId xmlns:a16="http://schemas.microsoft.com/office/drawing/2014/main" id="{8570DFD5-64D9-48DB-E600-4A6568E14D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Frete?">
            <a:extLst>
              <a:ext uri="{FF2B5EF4-FFF2-40B4-BE49-F238E27FC236}">
                <a16:creationId xmlns:a16="http://schemas.microsoft.com/office/drawing/2014/main" id="{88F55383-8536-5481-B29E-4D3E4B12E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4605"/>
            <a:ext cx="2194673" cy="25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1010442C-19CD-F832-FB73-E413A241F56C}"/>
              </a:ext>
            </a:extLst>
          </p:cNvPr>
          <p:cNvSpPr/>
          <p:nvPr/>
        </p:nvSpPr>
        <p:spPr>
          <a:xfrm>
            <a:off x="872252" y="3051544"/>
            <a:ext cx="574159" cy="138223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777DA4-FE75-2E15-0E08-223B5596F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722" y="44068"/>
            <a:ext cx="3123446" cy="5056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m 1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27EC4B8-77AC-0118-C4CC-7F55BD660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821" y="131148"/>
            <a:ext cx="1437955" cy="151744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2B6C704-AEA8-BFD4-9C47-7B07B5B1C25C}"/>
              </a:ext>
            </a:extLst>
          </p:cNvPr>
          <p:cNvSpPr/>
          <p:nvPr/>
        </p:nvSpPr>
        <p:spPr>
          <a:xfrm>
            <a:off x="2838722" y="2379643"/>
            <a:ext cx="1435823" cy="2549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5DBDEC-EE00-0F0F-3922-99B57F353E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78795">
            <a:off x="4948860" y="1529842"/>
            <a:ext cx="2590476" cy="220952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10" descr="Tela Computador PNGs para download gratuito">
            <a:extLst>
              <a:ext uri="{FF2B5EF4-FFF2-40B4-BE49-F238E27FC236}">
                <a16:creationId xmlns:a16="http://schemas.microsoft.com/office/drawing/2014/main" id="{B1A7DEA0-39E3-1B25-FB84-276A48A32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714" y="448232"/>
            <a:ext cx="2607212" cy="173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75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9;p16">
            <a:extLst>
              <a:ext uri="{FF2B5EF4-FFF2-40B4-BE49-F238E27FC236}">
                <a16:creationId xmlns:a16="http://schemas.microsoft.com/office/drawing/2014/main" id="{6752B49D-BE95-E223-08F3-8ECB9275F2C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15157DE-3056-D1B0-E252-7F9CE66CB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22" y="323973"/>
            <a:ext cx="2426917" cy="3096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58E3FE4-52C4-9AD0-94EB-E2C406577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4988">
            <a:off x="5702706" y="269037"/>
            <a:ext cx="2997576" cy="3558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378750F-321D-82E2-E821-6D7DE4257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311" y="2886418"/>
            <a:ext cx="3420213" cy="178333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m 9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39FB88B-4C1C-14F8-3B87-73306999B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059" y="684487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3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9;p16">
            <a:extLst>
              <a:ext uri="{FF2B5EF4-FFF2-40B4-BE49-F238E27FC236}">
                <a16:creationId xmlns:a16="http://schemas.microsoft.com/office/drawing/2014/main" id="{9D58A52D-E99F-EF5B-C1B1-7622C7B1EC2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A850958-6951-3ED6-9A1C-A8A6E2979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80388">
            <a:off x="415236" y="550225"/>
            <a:ext cx="4259021" cy="3233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F04E1E9-55B2-9311-17F5-DAC09BCB7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9657" y="219942"/>
            <a:ext cx="3224860" cy="198252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24DB094-2C1F-1B34-74D8-88E2FD5EE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9716" y="2731696"/>
            <a:ext cx="3419963" cy="188257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m 13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AB3C35D-6303-B2B7-7E00-44C206A872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8713" y="3864460"/>
            <a:ext cx="1003621" cy="105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53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007" y="3884743"/>
            <a:ext cx="1003621" cy="105909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2EC39A0-D79B-6239-59F3-22CDE195F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32" y="147350"/>
            <a:ext cx="3822140" cy="31684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6764AC2-147C-109C-82D2-0BD0012D4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7510" y="1827729"/>
            <a:ext cx="3631847" cy="3168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8F222AFC-7684-853A-E13B-C5F0E31BE5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37227">
            <a:off x="6136465" y="238960"/>
            <a:ext cx="2712009" cy="1587239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356C580E-38E6-73F5-E158-D2B36E0FE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336331">
            <a:off x="2054882" y="3214589"/>
            <a:ext cx="2971905" cy="1617771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5B675E50-859C-8E28-9027-8E81D1EA1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639" y="227335"/>
            <a:ext cx="1083863" cy="11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01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007" y="3884743"/>
            <a:ext cx="1003621" cy="10590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D080E7B-8DF2-62BD-4C74-82E10BCA6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099" y="229619"/>
            <a:ext cx="2751536" cy="4714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A9FE0CA-0AE8-FF01-6600-C2AD839B8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12463">
            <a:off x="5059892" y="521733"/>
            <a:ext cx="3830480" cy="219105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AF690A-48E3-BA84-A99A-2A7E8C131B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1324" y="2539079"/>
            <a:ext cx="2823809" cy="24047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792E2854-278E-47D6-D009-F3C8A5BAB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197" y="125764"/>
            <a:ext cx="1083863" cy="11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9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399" y="396608"/>
            <a:ext cx="1205464" cy="12720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D080E7B-8DF2-62BD-4C74-82E10BCA6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8817" y="199659"/>
            <a:ext cx="2751536" cy="4714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A25362D-9594-5183-FDBE-CA242384B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88182">
            <a:off x="413925" y="404825"/>
            <a:ext cx="3564509" cy="2183859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BEAEF66B-4945-7A52-4898-ED14C3D77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517" y="2615431"/>
            <a:ext cx="3851814" cy="217514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D35E8A-AA76-2CBA-DCD9-4260256BB55A}"/>
              </a:ext>
            </a:extLst>
          </p:cNvPr>
          <p:cNvSpPr txBox="1"/>
          <p:nvPr/>
        </p:nvSpPr>
        <p:spPr>
          <a:xfrm>
            <a:off x="306854" y="65726"/>
            <a:ext cx="2973593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Termômetro Digital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7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7" name="Imagem 6" descr="Linha do tempo&#10;&#10;Descrição gerada automaticamente">
            <a:extLst>
              <a:ext uri="{FF2B5EF4-FFF2-40B4-BE49-F238E27FC236}">
                <a16:creationId xmlns:a16="http://schemas.microsoft.com/office/drawing/2014/main" id="{F109F05E-2B3D-167C-423E-EED171D9F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0" y="0"/>
            <a:ext cx="7200900" cy="51435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9213678-4A10-7CF7-7331-01AFD6C671F0}"/>
              </a:ext>
            </a:extLst>
          </p:cNvPr>
          <p:cNvSpPr txBox="1"/>
          <p:nvPr/>
        </p:nvSpPr>
        <p:spPr>
          <a:xfrm>
            <a:off x="2875591" y="29564"/>
            <a:ext cx="2973593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Termômetro Infantil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8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CE937D0-ECDE-2DDF-D00C-312260924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410" y="99152"/>
            <a:ext cx="7200907" cy="481473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CACA25B-8C8A-5E24-4D4E-C2BA8C1C9A20}"/>
              </a:ext>
            </a:extLst>
          </p:cNvPr>
          <p:cNvSpPr txBox="1"/>
          <p:nvPr/>
        </p:nvSpPr>
        <p:spPr>
          <a:xfrm>
            <a:off x="2875591" y="229619"/>
            <a:ext cx="2973593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Termômetro Infantil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43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5" name="Imagem 4" descr="Imagem de jogo de vídeo game&#10;&#10;Descrição gerada automaticamente com confiança baixa">
            <a:extLst>
              <a:ext uri="{FF2B5EF4-FFF2-40B4-BE49-F238E27FC236}">
                <a16:creationId xmlns:a16="http://schemas.microsoft.com/office/drawing/2014/main" id="{11066CFF-718A-D95E-2955-31171FB7F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78" y="97414"/>
            <a:ext cx="7347857" cy="4913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BEFD938-D677-B8AA-FE6E-F376BD6FF87D}"/>
              </a:ext>
            </a:extLst>
          </p:cNvPr>
          <p:cNvSpPr txBox="1"/>
          <p:nvPr/>
        </p:nvSpPr>
        <p:spPr>
          <a:xfrm rot="20599152">
            <a:off x="108915" y="353045"/>
            <a:ext cx="2518591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Termômetro Adulto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79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9D2E09D9-E63A-62D1-555A-AE47D4730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821" y="99152"/>
            <a:ext cx="7347857" cy="4935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8E8658-987A-14F8-52E3-C76DE8237FAD}"/>
              </a:ext>
            </a:extLst>
          </p:cNvPr>
          <p:cNvSpPr txBox="1"/>
          <p:nvPr/>
        </p:nvSpPr>
        <p:spPr>
          <a:xfrm>
            <a:off x="1151462" y="196568"/>
            <a:ext cx="297359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Termômetro Adulto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77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479E16D-467C-9918-D6FC-72786A4C5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085" y="114806"/>
            <a:ext cx="7019830" cy="4913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9715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578" y="3854783"/>
            <a:ext cx="1003621" cy="10590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E30E75E-5684-2341-E2D3-3F1F04CCC9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41908">
            <a:off x="646476" y="340655"/>
            <a:ext cx="2567626" cy="4462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3612F18-24DF-2C81-F4EB-A31690DF2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2018">
            <a:off x="5611681" y="330116"/>
            <a:ext cx="2406083" cy="4161281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557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312" y="3072586"/>
            <a:ext cx="1003621" cy="10590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2AC4CC7-8FDD-52FD-BF18-BD144D0661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37899">
            <a:off x="647211" y="394416"/>
            <a:ext cx="3280718" cy="4251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C528D30A-FD8D-4C19-4DBE-6731336F4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58506">
            <a:off x="5503261" y="248085"/>
            <a:ext cx="2532792" cy="4647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8815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55" y="3127344"/>
            <a:ext cx="1624549" cy="171434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83D299A-5571-531E-0E2F-B1CA9B3112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36281">
            <a:off x="188072" y="255420"/>
            <a:ext cx="4456727" cy="1990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D456C0B-AC82-2715-E1DC-9BBDFBBF1B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90365">
            <a:off x="2957778" y="1876863"/>
            <a:ext cx="1528655" cy="296483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82DDC9D6-9293-F120-A716-55DE3B69B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63667">
            <a:off x="4902093" y="954485"/>
            <a:ext cx="4044920" cy="2792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2796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6">
            <a:extLst>
              <a:ext uri="{FF2B5EF4-FFF2-40B4-BE49-F238E27FC236}">
                <a16:creationId xmlns:a16="http://schemas.microsoft.com/office/drawing/2014/main" id="{F88D31AC-62FF-D179-9F41-BA38FB7C4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09EDA42-0D5D-941B-8F53-9A9EAAFE9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413" y="3177499"/>
            <a:ext cx="1624549" cy="17143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05C0D0-06A4-2FEA-860D-AB5832986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687" y="636366"/>
            <a:ext cx="5600000" cy="1904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248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9;p16">
            <a:extLst>
              <a:ext uri="{FF2B5EF4-FFF2-40B4-BE49-F238E27FC236}">
                <a16:creationId xmlns:a16="http://schemas.microsoft.com/office/drawing/2014/main" id="{4A8F3A6A-FC73-74D3-0140-B1A3273FE77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F29A454-6B74-6683-BA48-6605B801C679}"/>
              </a:ext>
            </a:extLst>
          </p:cNvPr>
          <p:cNvSpPr txBox="1"/>
          <p:nvPr/>
        </p:nvSpPr>
        <p:spPr>
          <a:xfrm>
            <a:off x="850603" y="771516"/>
            <a:ext cx="881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ysClr val="windowText" lastClr="000000"/>
                </a:solidFill>
              </a:rPr>
              <a:t>silvana.martines@missõesnacionais.org.br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EC575B-7114-EBE2-14C7-0D2BCA8EE51A}"/>
              </a:ext>
            </a:extLst>
          </p:cNvPr>
          <p:cNvSpPr txBox="1"/>
          <p:nvPr/>
        </p:nvSpPr>
        <p:spPr>
          <a:xfrm>
            <a:off x="1488473" y="2190196"/>
            <a:ext cx="407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ysClr val="windowText" lastClr="000000"/>
                </a:solidFill>
              </a:rPr>
              <a:t>18 99758-1421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4AB460-704B-BF8B-BE0A-01E75F32C1E9}"/>
              </a:ext>
            </a:extLst>
          </p:cNvPr>
          <p:cNvSpPr txBox="1"/>
          <p:nvPr/>
        </p:nvSpPr>
        <p:spPr>
          <a:xfrm>
            <a:off x="1488473" y="3597088"/>
            <a:ext cx="45928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ysClr val="windowText" lastClr="000000"/>
                </a:solidFill>
              </a:rPr>
              <a:t>@silvanaspmartines</a:t>
            </a:r>
          </a:p>
          <a:p>
            <a:r>
              <a:rPr lang="pt-BR" sz="2800" b="1" dirty="0">
                <a:solidFill>
                  <a:sysClr val="windowText" lastClr="000000"/>
                </a:solidFill>
              </a:rPr>
              <a:t>@misaelmedinamartiness</a:t>
            </a:r>
          </a:p>
          <a:p>
            <a:endParaRPr lang="pt-BR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028" name="Picture 4" descr="O email - ícones de comunicações grátis">
            <a:extLst>
              <a:ext uri="{FF2B5EF4-FFF2-40B4-BE49-F238E27FC236}">
                <a16:creationId xmlns:a16="http://schemas.microsoft.com/office/drawing/2014/main" id="{5A381EB6-75DA-96A1-E44A-01754746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45" y="493851"/>
            <a:ext cx="1027717" cy="102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ogo do Whatsapp PNG [Fundo Transparente]">
            <a:extLst>
              <a:ext uri="{FF2B5EF4-FFF2-40B4-BE49-F238E27FC236}">
                <a16:creationId xmlns:a16="http://schemas.microsoft.com/office/drawing/2014/main" id="{5CB42D87-B017-57E0-A028-41151FB06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" y="1799233"/>
            <a:ext cx="1275741" cy="130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ogotipo Instagram PNG transparente - StickPNG">
            <a:extLst>
              <a:ext uri="{FF2B5EF4-FFF2-40B4-BE49-F238E27FC236}">
                <a16:creationId xmlns:a16="http://schemas.microsoft.com/office/drawing/2014/main" id="{ABC3C51D-E635-0D99-F7E1-2D957EAD4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1" y="3427633"/>
            <a:ext cx="1408923" cy="140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8358F7BC-88F5-8B99-F290-9E1AAA0AF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342" y="3508773"/>
            <a:ext cx="919041" cy="96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4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90" y="3677600"/>
            <a:ext cx="1238390" cy="130684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709DBDE-2B8B-80A0-8AAE-BF2F0A836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7" y="0"/>
            <a:ext cx="5143506" cy="51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1025928"/>
            <a:ext cx="8639100" cy="2703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MOBILIZAÇÃO É UM MINISTÉRIO DE RELACIONAMENTO!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4109292"/>
            <a:ext cx="860629" cy="90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74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27783" y="580729"/>
            <a:ext cx="828276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</a:rPr>
              <a:t>Nossa missão é formar uma geração com a mente de Deus, em um mundo onde o sucesso é vinculado ao valor da conta bancária das pessoas.</a:t>
            </a:r>
          </a:p>
          <a:p>
            <a:pPr algn="ctr"/>
            <a:endParaRPr lang="pt-BR" sz="1200" dirty="0">
              <a:effectLst/>
              <a:latin typeface="Amasis MT Pro Medium" panose="02040604050005020304" pitchFamily="18" charset="0"/>
              <a:ea typeface="Calibri" panose="020F0502020204030204" pitchFamily="34" charset="0"/>
            </a:endParaRPr>
          </a:p>
          <a:p>
            <a:pPr algn="ctr"/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</a:rPr>
              <a:t>Levantar recursos para a obra missionária não é apenas mudar valores de um banco para outro, mas é uma mudança de mentalidade do humano para o eterno! </a:t>
            </a:r>
            <a:endParaRPr lang="pt-BR" sz="9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5D5CAB1-19C9-1846-CDB3-D910DCE18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1" y="4177870"/>
            <a:ext cx="854758" cy="9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76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0593" y="559675"/>
            <a:ext cx="9022814" cy="3873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Mobilizar é envolver as pessoas na Grande Comissão. É um privilégio que oferecemos a todo cristão. Se não fizermos esse convite, talvez nunca alguém faça na vida. É a oportunidade das pessoas creditarem na conta no céu, para o bem delas! 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38581DAA-33E3-279F-1DA9-009928BBB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42" y="4111768"/>
            <a:ext cx="854758" cy="9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57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6101" y="262220"/>
            <a:ext cx="9022814" cy="451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podemos privar as pessoas de participar do cumprimento da missão de Deus, através da rede deixada por Jesus,  chamada Igreja! É uma honra desafiar as pessoas a investir no eterno, e quando não fazemos isso, não estamos sendo amigos</a:t>
            </a:r>
            <a:r>
              <a:rPr lang="pt-BR" sz="36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verdadeiros!</a:t>
            </a:r>
            <a:endParaRPr lang="pt-BR" sz="36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1F53EAD-E58D-20D0-7D01-684281D51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42" y="4111768"/>
            <a:ext cx="854758" cy="9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21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55085" y="629157"/>
            <a:ext cx="9022814" cy="4285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Nossa </a:t>
            </a:r>
            <a:r>
              <a:rPr lang="pt-BR" sz="40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tarefa é dar </a:t>
            </a: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às pessoas o privilégio de investir nas coisas eternas, na missão mais relevante e importante de toda a história da humanidade,</a:t>
            </a:r>
            <a:r>
              <a:rPr lang="pt-BR" sz="40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tudo começa com relacionamento!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7C25C494-B680-DA82-3F9F-27AE47525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42" y="4111768"/>
            <a:ext cx="854758" cy="9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33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6101" y="474921"/>
            <a:ext cx="9022814" cy="396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0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Sua igreja vai até onde vai a sua visão!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764E37A-54EC-18F2-46EC-E80A6BF28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41" y="3578192"/>
            <a:ext cx="1360385" cy="143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9697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243</Words>
  <Application>Microsoft Office PowerPoint</Application>
  <PresentationFormat>Apresentação na tela (16:9)</PresentationFormat>
  <Paragraphs>20</Paragraphs>
  <Slides>36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Amasis MT Pro Medium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40</cp:revision>
  <dcterms:modified xsi:type="dcterms:W3CDTF">2024-07-30T21:40:03Z</dcterms:modified>
</cp:coreProperties>
</file>