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65" r:id="rId2"/>
    <p:sldId id="291" r:id="rId3"/>
    <p:sldId id="292" r:id="rId4"/>
    <p:sldId id="293" r:id="rId5"/>
    <p:sldId id="294" r:id="rId6"/>
    <p:sldId id="296" r:id="rId7"/>
    <p:sldId id="295" r:id="rId8"/>
    <p:sldId id="297" r:id="rId9"/>
    <p:sldId id="299" r:id="rId10"/>
    <p:sldId id="326" r:id="rId11"/>
    <p:sldId id="327" r:id="rId12"/>
    <p:sldId id="328" r:id="rId13"/>
    <p:sldId id="298" r:id="rId14"/>
    <p:sldId id="300" r:id="rId15"/>
    <p:sldId id="301" r:id="rId16"/>
    <p:sldId id="302" r:id="rId17"/>
    <p:sldId id="303" r:id="rId18"/>
    <p:sldId id="305" r:id="rId19"/>
    <p:sldId id="304" r:id="rId20"/>
    <p:sldId id="321" r:id="rId21"/>
    <p:sldId id="322" r:id="rId22"/>
    <p:sldId id="324" r:id="rId23"/>
    <p:sldId id="309" r:id="rId24"/>
    <p:sldId id="310" r:id="rId25"/>
    <p:sldId id="311" r:id="rId26"/>
    <p:sldId id="307" r:id="rId27"/>
    <p:sldId id="325" r:id="rId28"/>
    <p:sldId id="290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5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5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158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2370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5169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2770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151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970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790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0672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830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151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9016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742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165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6445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8115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3391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3781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3701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5266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5018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7561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4171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30611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7843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8142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a2f5262e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a2f5262e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7940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7339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430619" y="869401"/>
            <a:ext cx="8282762" cy="2993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000" b="1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Como envolver todas as faixas etárias na Campanha?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1294962" y="1662170"/>
            <a:ext cx="6730345" cy="1325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000" b="1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MISSÃO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6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1438181" y="214862"/>
            <a:ext cx="6730345" cy="1017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000" b="1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MISSÃO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7E5FA0B-CE9F-534F-1AD0-5F84F02FB739}"/>
              </a:ext>
            </a:extLst>
          </p:cNvPr>
          <p:cNvSpPr txBox="1"/>
          <p:nvPr/>
        </p:nvSpPr>
        <p:spPr>
          <a:xfrm>
            <a:off x="1801737" y="1722347"/>
            <a:ext cx="6730345" cy="191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Vocação</a:t>
            </a:r>
          </a:p>
          <a:p>
            <a:pPr marL="857250" indent="-8572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Qual é a missão</a:t>
            </a:r>
          </a:p>
        </p:txBody>
      </p:sp>
    </p:spTree>
    <p:extLst>
      <p:ext uri="{BB962C8B-B14F-4D97-AF65-F5344CB8AC3E}">
        <p14:creationId xmlns:p14="http://schemas.microsoft.com/office/powerpoint/2010/main" val="411256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1678449" y="673057"/>
            <a:ext cx="6730345" cy="3797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MENTE DE DEUS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MENTALIDADE HUMANA</a:t>
            </a:r>
            <a:endParaRPr lang="pt-BR" sz="5400" kern="100" dirty="0"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52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617971"/>
            <a:ext cx="8639100" cy="3581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MENTALIDADE HUMANA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chamados para ir.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Os chamados para ficar.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Os chamados para mobilizar</a:t>
            </a: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4400" kern="100" dirty="0"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678" y="1638516"/>
            <a:ext cx="884350" cy="93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1536923" y="1385472"/>
            <a:ext cx="6445805" cy="1813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RAIZ DO PROBLEMA</a:t>
            </a:r>
            <a:endParaRPr lang="pt-BR" sz="4400" kern="100" dirty="0"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90" y="3677600"/>
            <a:ext cx="1238390" cy="130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94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617971"/>
            <a:ext cx="8639100" cy="3581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MENTE DE DEUS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chamados para ir.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Os chamados para ficar.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Os chamados para mobilizar</a:t>
            </a: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4400" kern="100" dirty="0">
              <a:effectLst/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678" y="1638516"/>
            <a:ext cx="884350" cy="93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86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1211856" y="29717"/>
            <a:ext cx="7611694" cy="4969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000" b="1" kern="100" dirty="0">
                <a:effectLst/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Como formar líderes com a “Mente de Deus” em todas as faixas etárias da igreja?</a:t>
            </a:r>
          </a:p>
        </p:txBody>
      </p:sp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4" y="3481330"/>
            <a:ext cx="1437955" cy="15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64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332006" y="2017342"/>
            <a:ext cx="8639100" cy="191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ORAÇÃO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54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3454882"/>
            <a:ext cx="1480760" cy="15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7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937794"/>
            <a:ext cx="8639100" cy="2703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MOBILIZAÇÃO É UM MINISTÉRIO DE RELACIONAMENTO!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4109292"/>
            <a:ext cx="860629" cy="90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7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90" y="3677600"/>
            <a:ext cx="1238390" cy="130684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709DBDE-2B8B-80A0-8AAE-BF2F0A836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7" y="0"/>
            <a:ext cx="5143506" cy="51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34" y="726297"/>
            <a:ext cx="1238390" cy="1306844"/>
          </a:xfrm>
          <a:prstGeom prst="rect">
            <a:avLst/>
          </a:prstGeom>
        </p:spPr>
      </p:pic>
      <p:pic>
        <p:nvPicPr>
          <p:cNvPr id="3" name="Espaço Reservado para Conteúdo 3">
            <a:extLst>
              <a:ext uri="{FF2B5EF4-FFF2-40B4-BE49-F238E27FC236}">
                <a16:creationId xmlns:a16="http://schemas.microsoft.com/office/drawing/2014/main" id="{EC7B2E2A-2B2D-5202-6ACE-D3453F0CA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607" y="229741"/>
            <a:ext cx="6018865" cy="3606800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A06341D-4608-C8DA-DE5D-4B87AC890A18}"/>
              </a:ext>
            </a:extLst>
          </p:cNvPr>
          <p:cNvSpPr txBox="1"/>
          <p:nvPr/>
        </p:nvSpPr>
        <p:spPr>
          <a:xfrm>
            <a:off x="1593253" y="3881126"/>
            <a:ext cx="64219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b="1" dirty="0"/>
              <a:t>Valorize os jovens no processo </a:t>
            </a:r>
          </a:p>
          <a:p>
            <a:pPr algn="ctr"/>
            <a:r>
              <a:rPr lang="pt-BR" sz="3200" b="1" dirty="0"/>
              <a:t>de formação de líderes!</a:t>
            </a:r>
          </a:p>
        </p:txBody>
      </p:sp>
    </p:spTree>
    <p:extLst>
      <p:ext uri="{BB962C8B-B14F-4D97-AF65-F5344CB8AC3E}">
        <p14:creationId xmlns:p14="http://schemas.microsoft.com/office/powerpoint/2010/main" val="684454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309972" y="1510566"/>
            <a:ext cx="8639100" cy="1813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CONSELHO MISSIONÁRIO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6" y="3420004"/>
            <a:ext cx="1513811" cy="159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89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504900" y="126006"/>
            <a:ext cx="8639100" cy="832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CONSELHO MISSIONÁRIO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31BAF79-35CE-B6ED-720C-A90E5BB01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4084260"/>
            <a:ext cx="884350" cy="93323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252450" y="1099712"/>
            <a:ext cx="8639100" cy="2944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Composto pelo pastor e líderes de todas as faixas etárias, departamentos, classes, </a:t>
            </a:r>
            <a:r>
              <a:rPr lang="pt-BR" sz="4400" kern="100" dirty="0" err="1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PGMs</a:t>
            </a: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Organizações Missionárias e etc.</a:t>
            </a:r>
          </a:p>
        </p:txBody>
      </p:sp>
    </p:spTree>
    <p:extLst>
      <p:ext uri="{BB962C8B-B14F-4D97-AF65-F5344CB8AC3E}">
        <p14:creationId xmlns:p14="http://schemas.microsoft.com/office/powerpoint/2010/main" val="1292838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228235"/>
            <a:ext cx="8639100" cy="832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CONSELHO MISSIONÁRIO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285501" y="1132795"/>
            <a:ext cx="8639100" cy="34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Alivia a carga do promotor.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Divide as decisões.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Envolve aqueles que estão em todas as faixas etárias.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054C8FB2-250A-752A-9086-4B96FC291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4084260"/>
            <a:ext cx="884350" cy="93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2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228235"/>
            <a:ext cx="8639100" cy="832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CONSELHO MISSIONÁRIO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252450" y="1604799"/>
            <a:ext cx="8639100" cy="3017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0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ENVISIONAR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18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Mobilização é um ministério de relacionamento!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E67F4090-C7BC-FD04-8B0E-3958ECCEA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87" y="4084260"/>
            <a:ext cx="884350" cy="93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6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3F5837-C3BB-6AF9-2215-7445F200D0F2}"/>
              </a:ext>
            </a:extLst>
          </p:cNvPr>
          <p:cNvSpPr txBox="1"/>
          <p:nvPr/>
        </p:nvSpPr>
        <p:spPr>
          <a:xfrm>
            <a:off x="252450" y="0"/>
            <a:ext cx="8639100" cy="770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CONSELHO MISSIONÁRIO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252450" y="770596"/>
            <a:ext cx="863910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Envolva-os na oração;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Faça estudos regularmente (Blog);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Prepare-os para a Batalha Espiritual;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Transmita a visão de Deus;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Foque na Formação de Líderes;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Priorize a nova geração;</a:t>
            </a:r>
          </a:p>
        </p:txBody>
      </p:sp>
    </p:spTree>
    <p:extLst>
      <p:ext uri="{BB962C8B-B14F-4D97-AF65-F5344CB8AC3E}">
        <p14:creationId xmlns:p14="http://schemas.microsoft.com/office/powerpoint/2010/main" val="210815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77118" y="231065"/>
            <a:ext cx="9066882" cy="586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Façam juntos o planejamento de toda a campanha missionária;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Planejem todas as ações da campanha;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Observe as características dos liderados e distribua responsabilidades (Decoração, música, momentos missionários, encenações e etc.);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36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40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B31C1383-C539-B136-202C-9A8C40D63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73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121186" y="130874"/>
            <a:ext cx="9022814" cy="6597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Estabeleça metas como igreja, grupos  e pessoais;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Desafia-os a ofertar as primícias e serem exemplos;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Ensine-os a desafiar os seus liderados;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3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Ensine-os a observar seus liderados e explorar talentos, aptidões e paixões;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36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36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36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CA767094-EE97-1281-5866-EDBB0CC21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32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F81592-BD8B-E50D-B99A-32A5D1FA89C5}"/>
              </a:ext>
            </a:extLst>
          </p:cNvPr>
          <p:cNvSpPr txBox="1"/>
          <p:nvPr/>
        </p:nvSpPr>
        <p:spPr>
          <a:xfrm>
            <a:off x="328629" y="228189"/>
            <a:ext cx="828276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</a:rPr>
              <a:t>Nossa missão é formar uma geração com a mente de Deus, em um mundo onde o sucesso é vinculado ao valor da conta bancária das pessoas.</a:t>
            </a:r>
          </a:p>
          <a:p>
            <a:pPr algn="ctr"/>
            <a:endParaRPr lang="pt-BR" sz="3200" dirty="0">
              <a:effectLst/>
              <a:latin typeface="Amasis MT Pro Medium" panose="02040604050005020304" pitchFamily="18" charset="0"/>
              <a:ea typeface="Calibri" panose="020F0502020204030204" pitchFamily="34" charset="0"/>
            </a:endParaRPr>
          </a:p>
          <a:p>
            <a:pPr algn="ctr"/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</a:rPr>
              <a:t>Levantar recursos para a obra missionária não é apenas mudar valores de um banco para outro, mas é uma mudança de mentalidade do humano para o eterno! </a:t>
            </a:r>
            <a:endParaRPr lang="pt-BR" sz="9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masis MT Pro Medium" panose="020406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B6660F96-2E2E-3A35-3DFD-B60EFD923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76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0593" y="559675"/>
            <a:ext cx="9022814" cy="3873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Mobilizar é envolver as pessoas na Grande Comissão. É um privilégio que oferecemos a todo cristão. Se não fizermos esse convite, talvez nunca alguém faça na vida. É a oportunidade das pessoas creditarem na conta no céu, para o bem delas! 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922707B3-302E-37DB-113D-CFBEDC7DE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6101" y="262220"/>
            <a:ext cx="9022814" cy="451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podemos privar as pessoas de participar do cumprimento da missão de Deus, através da rede deixada por Jesus,  chamada Igreja! É uma honra desafiar as pessoas a investir no eterno, e quando não fazemos isso, não estamos sendo amigos</a:t>
            </a:r>
            <a:r>
              <a:rPr lang="pt-BR" sz="36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verdadeiros!</a:t>
            </a:r>
            <a:endParaRPr lang="pt-BR" sz="36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B8C86BAD-F70F-C380-0CF3-21143A82E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21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55085" y="452885"/>
            <a:ext cx="9022814" cy="4285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Nossa </a:t>
            </a:r>
            <a:r>
              <a:rPr lang="pt-BR" sz="40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tarefa é dar </a:t>
            </a:r>
            <a:r>
              <a:rPr lang="pt-BR" sz="40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às pessoas o privilégio de investir nas coisas eternas, na missão mais relevante e importante de toda a história da humanidade,</a:t>
            </a:r>
            <a:r>
              <a:rPr lang="pt-BR" sz="40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tudo começa com relacionamento!</a:t>
            </a:r>
            <a:endParaRPr lang="pt-BR" sz="40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5633DD7-5A03-9BEB-7A44-D13FFC209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33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0593" y="311676"/>
            <a:ext cx="9022814" cy="4520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8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Deus deu em nossas mãos o privilégio de poder influenciar toda uma geração com a visão Dele. Faça todo o possível para ter no Conselho Missionário os líderes das crianças e adolescentes, porque assim eles poderão constantemente trabalhar a visão de Deus nessa nova geração, inculcando em suas mentes as convicções bíblicas sobre a alegria de entregar as primícias, participando da Missão de Deus,                que nos dá tudo o que temos. 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59C21A14-5BE8-782A-02C4-C049123D9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95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0593" y="294792"/>
            <a:ext cx="9022814" cy="4020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2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Eles também poderão ensinar sobre o cuidado de Deus para com aqueles que Ele chama para O servir em tempo integral, indo contra a mentalidade humana que bombardeia nossa geração. Quantos missionários nós temos em nossos departamentos infantis? É nossa missão transmitir a mente de Deus à eles!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66020A2D-79AB-D713-FC16-783DD4ECC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58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6101" y="474921"/>
            <a:ext cx="9022814" cy="537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0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Sua igreja vai até onde vai a sua visão!</a:t>
            </a:r>
          </a:p>
          <a:p>
            <a:pPr marL="685800" indent="-685800"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8000" kern="100" dirty="0">
              <a:latin typeface="Amasis MT Pro Medium" panose="020406040500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BEA9D20-47D0-6010-B32B-59A833ECB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3419887"/>
            <a:ext cx="1509310" cy="159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96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F4B89A1-482E-798E-B8A0-7662D7D35B07}"/>
              </a:ext>
            </a:extLst>
          </p:cNvPr>
          <p:cNvSpPr txBox="1"/>
          <p:nvPr/>
        </p:nvSpPr>
        <p:spPr>
          <a:xfrm>
            <a:off x="60593" y="750342"/>
            <a:ext cx="9022814" cy="328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kern="100" dirty="0"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Tenha a mente de Deus e forme líderes com a mente de Deus!</a:t>
            </a:r>
          </a:p>
        </p:txBody>
      </p:sp>
      <p:pic>
        <p:nvPicPr>
          <p:cNvPr id="2" name="Imagem 1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DC10AE76-27D6-4937-2806-5EF8BDDF3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6" y="4225609"/>
            <a:ext cx="745792" cy="7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84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9;p16">
            <a:extLst>
              <a:ext uri="{FF2B5EF4-FFF2-40B4-BE49-F238E27FC236}">
                <a16:creationId xmlns:a16="http://schemas.microsoft.com/office/drawing/2014/main" id="{4A8F3A6A-FC73-74D3-0140-B1A3273FE77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F29A454-6B74-6683-BA48-6605B801C679}"/>
              </a:ext>
            </a:extLst>
          </p:cNvPr>
          <p:cNvSpPr txBox="1"/>
          <p:nvPr/>
        </p:nvSpPr>
        <p:spPr>
          <a:xfrm>
            <a:off x="850603" y="771516"/>
            <a:ext cx="881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ysClr val="windowText" lastClr="000000"/>
                </a:solidFill>
              </a:rPr>
              <a:t>silvana.martines@missõesnacionais.org.br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EC575B-7114-EBE2-14C7-0D2BCA8EE51A}"/>
              </a:ext>
            </a:extLst>
          </p:cNvPr>
          <p:cNvSpPr txBox="1"/>
          <p:nvPr/>
        </p:nvSpPr>
        <p:spPr>
          <a:xfrm>
            <a:off x="1488473" y="2190196"/>
            <a:ext cx="407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ysClr val="windowText" lastClr="000000"/>
                </a:solidFill>
              </a:rPr>
              <a:t>18 99758-1421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4AB460-704B-BF8B-BE0A-01E75F32C1E9}"/>
              </a:ext>
            </a:extLst>
          </p:cNvPr>
          <p:cNvSpPr txBox="1"/>
          <p:nvPr/>
        </p:nvSpPr>
        <p:spPr>
          <a:xfrm>
            <a:off x="1488473" y="3597088"/>
            <a:ext cx="45928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ysClr val="windowText" lastClr="000000"/>
                </a:solidFill>
              </a:rPr>
              <a:t>@silvanaspmartines</a:t>
            </a:r>
          </a:p>
          <a:p>
            <a:r>
              <a:rPr lang="pt-BR" sz="2800" b="1" dirty="0">
                <a:solidFill>
                  <a:sysClr val="windowText" lastClr="000000"/>
                </a:solidFill>
              </a:rPr>
              <a:t>@misaelmedinamartiness</a:t>
            </a:r>
          </a:p>
          <a:p>
            <a:endParaRPr lang="pt-BR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1028" name="Picture 4" descr="O email - ícones de comunicações grátis">
            <a:extLst>
              <a:ext uri="{FF2B5EF4-FFF2-40B4-BE49-F238E27FC236}">
                <a16:creationId xmlns:a16="http://schemas.microsoft.com/office/drawing/2014/main" id="{5A381EB6-75DA-96A1-E44A-01754746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45" y="493851"/>
            <a:ext cx="1027717" cy="102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ogo do Whatsapp PNG [Fundo Transparente]">
            <a:extLst>
              <a:ext uri="{FF2B5EF4-FFF2-40B4-BE49-F238E27FC236}">
                <a16:creationId xmlns:a16="http://schemas.microsoft.com/office/drawing/2014/main" id="{5CB42D87-B017-57E0-A028-41151FB06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" y="1799233"/>
            <a:ext cx="1275741" cy="130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ogotipo Instagram PNG transparente - StickPNG">
            <a:extLst>
              <a:ext uri="{FF2B5EF4-FFF2-40B4-BE49-F238E27FC236}">
                <a16:creationId xmlns:a16="http://schemas.microsoft.com/office/drawing/2014/main" id="{ABC3C51D-E635-0D99-F7E1-2D957EAD4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1" y="3427633"/>
            <a:ext cx="1408923" cy="140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Uma imagem contendo comida, mulher, segurando, placa&#10;&#10;Descrição gerada automaticamente">
            <a:extLst>
              <a:ext uri="{FF2B5EF4-FFF2-40B4-BE49-F238E27FC236}">
                <a16:creationId xmlns:a16="http://schemas.microsoft.com/office/drawing/2014/main" id="{8358F7BC-88F5-8B99-F290-9E1AAA0AF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342" y="3508773"/>
            <a:ext cx="919041" cy="96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417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629</Words>
  <Application>Microsoft Office PowerPoint</Application>
  <PresentationFormat>Apresentação na tela (16:9)</PresentationFormat>
  <Paragraphs>62</Paragraphs>
  <Slides>28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1" baseType="lpstr">
      <vt:lpstr>Amasis MT Pro Medium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41</cp:revision>
  <dcterms:modified xsi:type="dcterms:W3CDTF">2024-07-30T21:11:42Z</dcterms:modified>
</cp:coreProperties>
</file>