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</p:sldIdLst>
  <p:sldSz cx="6858000" cy="9906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49" d="100"/>
          <a:sy n="49" d="100"/>
        </p:scale>
        <p:origin x="234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846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3031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0500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4622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831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101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773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501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635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773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938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21DFA-9258-447C-A990-97AB5D3191DD}" type="datetimeFigureOut">
              <a:rPr lang="pt-BR" smtClean="0"/>
              <a:t>20/08/2024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9C526-103D-4FFE-A8E0-36CF6673C06F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81" y="-6360"/>
            <a:ext cx="3222853" cy="224966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416" y="9427563"/>
            <a:ext cx="3446585" cy="408759"/>
          </a:xfrm>
          <a:prstGeom prst="rect">
            <a:avLst/>
          </a:prstGeom>
        </p:spPr>
      </p:pic>
      <p:sp>
        <p:nvSpPr>
          <p:cNvPr id="10" name="Retângulo 9"/>
          <p:cNvSpPr/>
          <p:nvPr userDrawn="1"/>
        </p:nvSpPr>
        <p:spPr>
          <a:xfrm>
            <a:off x="1" y="7389647"/>
            <a:ext cx="67407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Assim que, se alguém está em Cristo, é nova criação.  As coisas antigas já passaram; eis que surgiram coisas novas! 2 </a:t>
            </a:r>
            <a:r>
              <a:rPr lang="pt-BR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</a:t>
            </a: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5:17</a:t>
            </a:r>
          </a:p>
        </p:txBody>
      </p:sp>
    </p:spTree>
    <p:extLst>
      <p:ext uri="{BB962C8B-B14F-4D97-AF65-F5344CB8AC3E}">
        <p14:creationId xmlns:p14="http://schemas.microsoft.com/office/powerpoint/2010/main" val="386218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7" y="2249660"/>
            <a:ext cx="5075270" cy="5070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5723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43" y="2249828"/>
            <a:ext cx="5225913" cy="4817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676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5" y="2243300"/>
            <a:ext cx="5586912" cy="5076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643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6" y="3028837"/>
            <a:ext cx="6310088" cy="3707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139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4" y="2736047"/>
            <a:ext cx="6221896" cy="424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839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87" y="2459099"/>
            <a:ext cx="5883965" cy="4809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1837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97" y="2535711"/>
            <a:ext cx="6217920" cy="4376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0865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88" y="2249660"/>
            <a:ext cx="6028451" cy="4827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317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" y="3141172"/>
            <a:ext cx="6709871" cy="3623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908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2" y="2243299"/>
            <a:ext cx="5645462" cy="5182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1536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48" y="2252246"/>
            <a:ext cx="5709641" cy="4884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064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" y="2445556"/>
            <a:ext cx="4914701" cy="4623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0507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11" y="2243300"/>
            <a:ext cx="5201149" cy="5190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070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633" y="2249660"/>
            <a:ext cx="4282201" cy="4615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6486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87" y="2249660"/>
            <a:ext cx="4921195" cy="4722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8236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52" y="2243300"/>
            <a:ext cx="4907810" cy="4930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4353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" y="2289749"/>
            <a:ext cx="4949687" cy="4858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5695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36" y="2249660"/>
            <a:ext cx="4726632" cy="4755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6243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73" y="2408890"/>
            <a:ext cx="4926379" cy="4767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6661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18" y="2249660"/>
            <a:ext cx="5711280" cy="4767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1046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336" y="2231136"/>
            <a:ext cx="4292020" cy="5158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6880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34" y="2492865"/>
            <a:ext cx="5406356" cy="482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6394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6" y="2230859"/>
            <a:ext cx="5139987" cy="5139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5191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23" y="2483845"/>
            <a:ext cx="6623377" cy="4579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0351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64" y="2243300"/>
            <a:ext cx="5113484" cy="5136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5927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25" y="2492866"/>
            <a:ext cx="6062185" cy="438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5989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6" y="2896221"/>
            <a:ext cx="6376753" cy="3882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4438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62" y="3568015"/>
            <a:ext cx="6114343" cy="2952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3497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4" y="2998550"/>
            <a:ext cx="6511026" cy="363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3919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3" y="2717317"/>
            <a:ext cx="6172471" cy="4423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5542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2249659"/>
            <a:ext cx="5597621" cy="5070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73337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2249660"/>
            <a:ext cx="5821261" cy="4926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76096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8259</TotalTime>
  <Words>0</Words>
  <Application>Microsoft Office PowerPoint</Application>
  <PresentationFormat>Papel A4 (210 x 297 mm)</PresentationFormat>
  <Paragraphs>0</Paragraphs>
  <Slides>32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Nelson da Silva Filho</dc:creator>
  <cp:lastModifiedBy>Silvana Santos Pereira Martines</cp:lastModifiedBy>
  <cp:revision>18</cp:revision>
  <cp:lastPrinted>2024-07-19T19:46:54Z</cp:lastPrinted>
  <dcterms:created xsi:type="dcterms:W3CDTF">2024-07-08T16:50:54Z</dcterms:created>
  <dcterms:modified xsi:type="dcterms:W3CDTF">2024-08-20T16:04:01Z</dcterms:modified>
</cp:coreProperties>
</file>