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</p:sldIdLst>
  <p:sldSz cx="11771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3" d="100"/>
          <a:sy n="53" d="100"/>
        </p:scale>
        <p:origin x="118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1414" y="1178222"/>
            <a:ext cx="8828485" cy="2506427"/>
          </a:xfrm>
        </p:spPr>
        <p:txBody>
          <a:bodyPr anchor="b"/>
          <a:lstStyle>
            <a:lvl1pPr algn="ctr">
              <a:defRPr sz="579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1414" y="3781306"/>
            <a:ext cx="8828485" cy="1738167"/>
          </a:xfrm>
        </p:spPr>
        <p:txBody>
          <a:bodyPr/>
          <a:lstStyle>
            <a:lvl1pPr marL="0" indent="0" algn="ctr">
              <a:buNone/>
              <a:defRPr sz="2317"/>
            </a:lvl1pPr>
            <a:lvl2pPr marL="441427" indent="0" algn="ctr">
              <a:buNone/>
              <a:defRPr sz="1931"/>
            </a:lvl2pPr>
            <a:lvl3pPr marL="882853" indent="0" algn="ctr">
              <a:buNone/>
              <a:defRPr sz="1738"/>
            </a:lvl3pPr>
            <a:lvl4pPr marL="1324280" indent="0" algn="ctr">
              <a:buNone/>
              <a:defRPr sz="1545"/>
            </a:lvl4pPr>
            <a:lvl5pPr marL="1765706" indent="0" algn="ctr">
              <a:buNone/>
              <a:defRPr sz="1545"/>
            </a:lvl5pPr>
            <a:lvl6pPr marL="2207133" indent="0" algn="ctr">
              <a:buNone/>
              <a:defRPr sz="1545"/>
            </a:lvl6pPr>
            <a:lvl7pPr marL="2648560" indent="0" algn="ctr">
              <a:buNone/>
              <a:defRPr sz="1545"/>
            </a:lvl7pPr>
            <a:lvl8pPr marL="3089986" indent="0" algn="ctr">
              <a:buNone/>
              <a:defRPr sz="1545"/>
            </a:lvl8pPr>
            <a:lvl9pPr marL="3531413" indent="0" algn="ctr">
              <a:buNone/>
              <a:defRPr sz="1545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26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02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147" y="1794830"/>
            <a:ext cx="10152757" cy="2994714"/>
          </a:xfrm>
        </p:spPr>
        <p:txBody>
          <a:bodyPr anchor="b"/>
          <a:lstStyle>
            <a:lvl1pPr>
              <a:defRPr sz="579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147" y="4817875"/>
            <a:ext cx="10152757" cy="1574849"/>
          </a:xfrm>
        </p:spPr>
        <p:txBody>
          <a:bodyPr/>
          <a:lstStyle>
            <a:lvl1pPr marL="0" indent="0">
              <a:buNone/>
              <a:defRPr sz="2317">
                <a:solidFill>
                  <a:schemeClr val="tx1">
                    <a:tint val="75000"/>
                  </a:schemeClr>
                </a:solidFill>
              </a:defRPr>
            </a:lvl1pPr>
            <a:lvl2pPr marL="441427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2pPr>
            <a:lvl3pPr marL="882853" indent="0">
              <a:buNone/>
              <a:defRPr sz="1738">
                <a:solidFill>
                  <a:schemeClr val="tx1">
                    <a:tint val="75000"/>
                  </a:schemeClr>
                </a:solidFill>
              </a:defRPr>
            </a:lvl3pPr>
            <a:lvl4pPr marL="132428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4pPr>
            <a:lvl5pPr marL="1765706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5pPr>
            <a:lvl6pPr marL="2207133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6pPr>
            <a:lvl7pPr marL="264856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7pPr>
            <a:lvl8pPr marL="3089986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8pPr>
            <a:lvl9pPr marL="3531413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64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278" y="1916484"/>
            <a:ext cx="5002808" cy="456789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9227" y="1916484"/>
            <a:ext cx="5002808" cy="456789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590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811" y="383297"/>
            <a:ext cx="10152757" cy="139153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811" y="1764832"/>
            <a:ext cx="4979817" cy="864917"/>
          </a:xfrm>
        </p:spPr>
        <p:txBody>
          <a:bodyPr anchor="b"/>
          <a:lstStyle>
            <a:lvl1pPr marL="0" indent="0">
              <a:buNone/>
              <a:defRPr sz="2317" b="1"/>
            </a:lvl1pPr>
            <a:lvl2pPr marL="441427" indent="0">
              <a:buNone/>
              <a:defRPr sz="1931" b="1"/>
            </a:lvl2pPr>
            <a:lvl3pPr marL="882853" indent="0">
              <a:buNone/>
              <a:defRPr sz="1738" b="1"/>
            </a:lvl3pPr>
            <a:lvl4pPr marL="1324280" indent="0">
              <a:buNone/>
              <a:defRPr sz="1545" b="1"/>
            </a:lvl4pPr>
            <a:lvl5pPr marL="1765706" indent="0">
              <a:buNone/>
              <a:defRPr sz="1545" b="1"/>
            </a:lvl5pPr>
            <a:lvl6pPr marL="2207133" indent="0">
              <a:buNone/>
              <a:defRPr sz="1545" b="1"/>
            </a:lvl6pPr>
            <a:lvl7pPr marL="2648560" indent="0">
              <a:buNone/>
              <a:defRPr sz="1545" b="1"/>
            </a:lvl7pPr>
            <a:lvl8pPr marL="3089986" indent="0">
              <a:buNone/>
              <a:defRPr sz="1545" b="1"/>
            </a:lvl8pPr>
            <a:lvl9pPr marL="3531413" indent="0">
              <a:buNone/>
              <a:defRPr sz="1545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811" y="2629749"/>
            <a:ext cx="4979817" cy="386796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59227" y="1764832"/>
            <a:ext cx="5004341" cy="864917"/>
          </a:xfrm>
        </p:spPr>
        <p:txBody>
          <a:bodyPr anchor="b"/>
          <a:lstStyle>
            <a:lvl1pPr marL="0" indent="0">
              <a:buNone/>
              <a:defRPr sz="2317" b="1"/>
            </a:lvl1pPr>
            <a:lvl2pPr marL="441427" indent="0">
              <a:buNone/>
              <a:defRPr sz="1931" b="1"/>
            </a:lvl2pPr>
            <a:lvl3pPr marL="882853" indent="0">
              <a:buNone/>
              <a:defRPr sz="1738" b="1"/>
            </a:lvl3pPr>
            <a:lvl4pPr marL="1324280" indent="0">
              <a:buNone/>
              <a:defRPr sz="1545" b="1"/>
            </a:lvl4pPr>
            <a:lvl5pPr marL="1765706" indent="0">
              <a:buNone/>
              <a:defRPr sz="1545" b="1"/>
            </a:lvl5pPr>
            <a:lvl6pPr marL="2207133" indent="0">
              <a:buNone/>
              <a:defRPr sz="1545" b="1"/>
            </a:lvl6pPr>
            <a:lvl7pPr marL="2648560" indent="0">
              <a:buNone/>
              <a:defRPr sz="1545" b="1"/>
            </a:lvl7pPr>
            <a:lvl8pPr marL="3089986" indent="0">
              <a:buNone/>
              <a:defRPr sz="1545" b="1"/>
            </a:lvl8pPr>
            <a:lvl9pPr marL="3531413" indent="0">
              <a:buNone/>
              <a:defRPr sz="1545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59227" y="2629749"/>
            <a:ext cx="5004341" cy="386796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99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91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26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811" y="479954"/>
            <a:ext cx="3796555" cy="1679840"/>
          </a:xfrm>
        </p:spPr>
        <p:txBody>
          <a:bodyPr anchor="b"/>
          <a:lstStyle>
            <a:lvl1pPr>
              <a:defRPr sz="309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4341" y="1036569"/>
            <a:ext cx="5959227" cy="5116178"/>
          </a:xfrm>
        </p:spPr>
        <p:txBody>
          <a:bodyPr/>
          <a:lstStyle>
            <a:lvl1pPr>
              <a:defRPr sz="3090"/>
            </a:lvl1pPr>
            <a:lvl2pPr>
              <a:defRPr sz="2703"/>
            </a:lvl2pPr>
            <a:lvl3pPr>
              <a:defRPr sz="2317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811" y="2159794"/>
            <a:ext cx="3796555" cy="4001285"/>
          </a:xfrm>
        </p:spPr>
        <p:txBody>
          <a:bodyPr/>
          <a:lstStyle>
            <a:lvl1pPr marL="0" indent="0">
              <a:buNone/>
              <a:defRPr sz="1545"/>
            </a:lvl1pPr>
            <a:lvl2pPr marL="441427" indent="0">
              <a:buNone/>
              <a:defRPr sz="1352"/>
            </a:lvl2pPr>
            <a:lvl3pPr marL="882853" indent="0">
              <a:buNone/>
              <a:defRPr sz="1159"/>
            </a:lvl3pPr>
            <a:lvl4pPr marL="1324280" indent="0">
              <a:buNone/>
              <a:defRPr sz="965"/>
            </a:lvl4pPr>
            <a:lvl5pPr marL="1765706" indent="0">
              <a:buNone/>
              <a:defRPr sz="965"/>
            </a:lvl5pPr>
            <a:lvl6pPr marL="2207133" indent="0">
              <a:buNone/>
              <a:defRPr sz="965"/>
            </a:lvl6pPr>
            <a:lvl7pPr marL="2648560" indent="0">
              <a:buNone/>
              <a:defRPr sz="965"/>
            </a:lvl7pPr>
            <a:lvl8pPr marL="3089986" indent="0">
              <a:buNone/>
              <a:defRPr sz="965"/>
            </a:lvl8pPr>
            <a:lvl9pPr marL="3531413" indent="0">
              <a:buNone/>
              <a:defRPr sz="965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8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811" y="479954"/>
            <a:ext cx="3796555" cy="1679840"/>
          </a:xfrm>
        </p:spPr>
        <p:txBody>
          <a:bodyPr anchor="b"/>
          <a:lstStyle>
            <a:lvl1pPr>
              <a:defRPr sz="309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341" y="1036569"/>
            <a:ext cx="5959227" cy="5116178"/>
          </a:xfrm>
        </p:spPr>
        <p:txBody>
          <a:bodyPr anchor="t"/>
          <a:lstStyle>
            <a:lvl1pPr marL="0" indent="0">
              <a:buNone/>
              <a:defRPr sz="3090"/>
            </a:lvl1pPr>
            <a:lvl2pPr marL="441427" indent="0">
              <a:buNone/>
              <a:defRPr sz="2703"/>
            </a:lvl2pPr>
            <a:lvl3pPr marL="882853" indent="0">
              <a:buNone/>
              <a:defRPr sz="2317"/>
            </a:lvl3pPr>
            <a:lvl4pPr marL="1324280" indent="0">
              <a:buNone/>
              <a:defRPr sz="1931"/>
            </a:lvl4pPr>
            <a:lvl5pPr marL="1765706" indent="0">
              <a:buNone/>
              <a:defRPr sz="1931"/>
            </a:lvl5pPr>
            <a:lvl6pPr marL="2207133" indent="0">
              <a:buNone/>
              <a:defRPr sz="1931"/>
            </a:lvl6pPr>
            <a:lvl7pPr marL="2648560" indent="0">
              <a:buNone/>
              <a:defRPr sz="1931"/>
            </a:lvl7pPr>
            <a:lvl8pPr marL="3089986" indent="0">
              <a:buNone/>
              <a:defRPr sz="1931"/>
            </a:lvl8pPr>
            <a:lvl9pPr marL="3531413" indent="0">
              <a:buNone/>
              <a:defRPr sz="1931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811" y="2159794"/>
            <a:ext cx="3796555" cy="4001285"/>
          </a:xfrm>
        </p:spPr>
        <p:txBody>
          <a:bodyPr/>
          <a:lstStyle>
            <a:lvl1pPr marL="0" indent="0">
              <a:buNone/>
              <a:defRPr sz="1545"/>
            </a:lvl1pPr>
            <a:lvl2pPr marL="441427" indent="0">
              <a:buNone/>
              <a:defRPr sz="1352"/>
            </a:lvl2pPr>
            <a:lvl3pPr marL="882853" indent="0">
              <a:buNone/>
              <a:defRPr sz="1159"/>
            </a:lvl3pPr>
            <a:lvl4pPr marL="1324280" indent="0">
              <a:buNone/>
              <a:defRPr sz="965"/>
            </a:lvl4pPr>
            <a:lvl5pPr marL="1765706" indent="0">
              <a:buNone/>
              <a:defRPr sz="965"/>
            </a:lvl5pPr>
            <a:lvl6pPr marL="2207133" indent="0">
              <a:buNone/>
              <a:defRPr sz="965"/>
            </a:lvl6pPr>
            <a:lvl7pPr marL="2648560" indent="0">
              <a:buNone/>
              <a:defRPr sz="965"/>
            </a:lvl7pPr>
            <a:lvl8pPr marL="3089986" indent="0">
              <a:buNone/>
              <a:defRPr sz="965"/>
            </a:lvl8pPr>
            <a:lvl9pPr marL="3531413" indent="0">
              <a:buNone/>
              <a:defRPr sz="965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633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02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23846" y="383297"/>
            <a:ext cx="2538189" cy="610108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278" y="383297"/>
            <a:ext cx="7467427" cy="6101085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86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278" y="383297"/>
            <a:ext cx="1015275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278" y="1916484"/>
            <a:ext cx="1015275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9278" y="6672697"/>
            <a:ext cx="26485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CDEEF-B92A-451C-B8DE-9C775A0B0D0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99248" y="6672697"/>
            <a:ext cx="397281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3490" y="6672697"/>
            <a:ext cx="26485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1B73D-E142-46FB-A95C-4ED0FC191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42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82853" rtl="0" eaLnBrk="1" latinLnBrk="0" hangingPunct="1">
        <a:lnSpc>
          <a:spcPct val="90000"/>
        </a:lnSpc>
        <a:spcBef>
          <a:spcPct val="0"/>
        </a:spcBef>
        <a:buNone/>
        <a:defRPr sz="42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713" indent="-220713" algn="l" defTabSz="882853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03" kern="1200">
          <a:solidFill>
            <a:schemeClr val="tx1"/>
          </a:solidFill>
          <a:latin typeface="+mn-lt"/>
          <a:ea typeface="+mn-ea"/>
          <a:cs typeface="+mn-cs"/>
        </a:defRPr>
      </a:lvl1pPr>
      <a:lvl2pPr marL="662140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2pPr>
      <a:lvl3pPr marL="1103567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931" kern="1200">
          <a:solidFill>
            <a:schemeClr val="tx1"/>
          </a:solidFill>
          <a:latin typeface="+mn-lt"/>
          <a:ea typeface="+mn-ea"/>
          <a:cs typeface="+mn-cs"/>
        </a:defRPr>
      </a:lvl3pPr>
      <a:lvl4pPr marL="1544993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4pPr>
      <a:lvl5pPr marL="1986420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5pPr>
      <a:lvl6pPr marL="2427846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6pPr>
      <a:lvl7pPr marL="2869273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7pPr>
      <a:lvl8pPr marL="3310700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8pPr>
      <a:lvl9pPr marL="3752126" indent="-220713" algn="l" defTabSz="882853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1pPr>
      <a:lvl2pPr marL="441427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2pPr>
      <a:lvl3pPr marL="882853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3pPr>
      <a:lvl4pPr marL="1324280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4pPr>
      <a:lvl5pPr marL="1765706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5pPr>
      <a:lvl6pPr marL="2207133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6pPr>
      <a:lvl7pPr marL="2648560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7pPr>
      <a:lvl8pPr marL="3089986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8pPr>
      <a:lvl9pPr marL="3531413" algn="l" defTabSz="882853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37" Type="http://schemas.openxmlformats.org/officeDocument/2006/relationships/image" Target="../media/image36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g"/><Relationship Id="rId28" Type="http://schemas.openxmlformats.org/officeDocument/2006/relationships/image" Target="../media/image27.jpeg"/><Relationship Id="rId36" Type="http://schemas.openxmlformats.org/officeDocument/2006/relationships/image" Target="../media/image35.jp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8" Type="http://schemas.openxmlformats.org/officeDocument/2006/relationships/image" Target="../media/image7.jpe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Agrupar 224"/>
          <p:cNvGrpSpPr/>
          <p:nvPr/>
        </p:nvGrpSpPr>
        <p:grpSpPr>
          <a:xfrm>
            <a:off x="5879065" y="-67760"/>
            <a:ext cx="6178818" cy="7290889"/>
            <a:chOff x="36333" y="139146"/>
            <a:chExt cx="7047398" cy="9911971"/>
          </a:xfrm>
        </p:grpSpPr>
        <p:pic>
          <p:nvPicPr>
            <p:cNvPr id="226" name="Imagem 2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6" y="139146"/>
              <a:ext cx="734477" cy="512689"/>
            </a:xfrm>
            <a:prstGeom prst="rect">
              <a:avLst/>
            </a:prstGeom>
          </p:spPr>
        </p:pic>
        <p:pic>
          <p:nvPicPr>
            <p:cNvPr id="227" name="Imagem 2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6" y="139146"/>
              <a:ext cx="734477" cy="512689"/>
            </a:xfrm>
            <a:prstGeom prst="rect">
              <a:avLst/>
            </a:prstGeom>
          </p:spPr>
        </p:pic>
        <p:pic>
          <p:nvPicPr>
            <p:cNvPr id="228" name="Imagem 2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8" y="139146"/>
              <a:ext cx="734477" cy="512689"/>
            </a:xfrm>
            <a:prstGeom prst="rect">
              <a:avLst/>
            </a:prstGeom>
          </p:spPr>
        </p:pic>
        <p:pic>
          <p:nvPicPr>
            <p:cNvPr id="229" name="Imagem 2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729191"/>
              <a:ext cx="734477" cy="512689"/>
            </a:xfrm>
            <a:prstGeom prst="rect">
              <a:avLst/>
            </a:prstGeom>
          </p:spPr>
        </p:pic>
        <p:pic>
          <p:nvPicPr>
            <p:cNvPr id="230" name="Imagem 2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729191"/>
              <a:ext cx="734477" cy="512689"/>
            </a:xfrm>
            <a:prstGeom prst="rect">
              <a:avLst/>
            </a:prstGeom>
          </p:spPr>
        </p:pic>
        <p:pic>
          <p:nvPicPr>
            <p:cNvPr id="231" name="Imagem 2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729191"/>
              <a:ext cx="734477" cy="512689"/>
            </a:xfrm>
            <a:prstGeom prst="rect">
              <a:avLst/>
            </a:prstGeom>
          </p:spPr>
        </p:pic>
        <p:pic>
          <p:nvPicPr>
            <p:cNvPr id="232" name="Imagem 2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1275146"/>
              <a:ext cx="734477" cy="512689"/>
            </a:xfrm>
            <a:prstGeom prst="rect">
              <a:avLst/>
            </a:prstGeom>
          </p:spPr>
        </p:pic>
        <p:pic>
          <p:nvPicPr>
            <p:cNvPr id="233" name="Imagem 2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1275146"/>
              <a:ext cx="734477" cy="512689"/>
            </a:xfrm>
            <a:prstGeom prst="rect">
              <a:avLst/>
            </a:prstGeom>
          </p:spPr>
        </p:pic>
        <p:pic>
          <p:nvPicPr>
            <p:cNvPr id="234" name="Imagem 2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1275146"/>
              <a:ext cx="734477" cy="512689"/>
            </a:xfrm>
            <a:prstGeom prst="rect">
              <a:avLst/>
            </a:prstGeom>
          </p:spPr>
        </p:pic>
        <p:pic>
          <p:nvPicPr>
            <p:cNvPr id="235" name="Imagem 2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1820464"/>
              <a:ext cx="734477" cy="512689"/>
            </a:xfrm>
            <a:prstGeom prst="rect">
              <a:avLst/>
            </a:prstGeom>
          </p:spPr>
        </p:pic>
        <p:pic>
          <p:nvPicPr>
            <p:cNvPr id="236" name="Imagem 2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1820464"/>
              <a:ext cx="734477" cy="512689"/>
            </a:xfrm>
            <a:prstGeom prst="rect">
              <a:avLst/>
            </a:prstGeom>
          </p:spPr>
        </p:pic>
        <p:pic>
          <p:nvPicPr>
            <p:cNvPr id="237" name="Imagem 2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1820464"/>
              <a:ext cx="734477" cy="512689"/>
            </a:xfrm>
            <a:prstGeom prst="rect">
              <a:avLst/>
            </a:prstGeom>
          </p:spPr>
        </p:pic>
        <p:pic>
          <p:nvPicPr>
            <p:cNvPr id="238" name="Imagem 2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6" y="2339507"/>
              <a:ext cx="734477" cy="512689"/>
            </a:xfrm>
            <a:prstGeom prst="rect">
              <a:avLst/>
            </a:prstGeom>
          </p:spPr>
        </p:pic>
        <p:pic>
          <p:nvPicPr>
            <p:cNvPr id="239" name="Imagem 2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6" y="2339507"/>
              <a:ext cx="734477" cy="512689"/>
            </a:xfrm>
            <a:prstGeom prst="rect">
              <a:avLst/>
            </a:prstGeom>
          </p:spPr>
        </p:pic>
        <p:pic>
          <p:nvPicPr>
            <p:cNvPr id="240" name="Imagem 2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8" y="2339507"/>
              <a:ext cx="734477" cy="512689"/>
            </a:xfrm>
            <a:prstGeom prst="rect">
              <a:avLst/>
            </a:prstGeom>
          </p:spPr>
        </p:pic>
        <p:pic>
          <p:nvPicPr>
            <p:cNvPr id="241" name="Imagem 2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7" y="2905109"/>
              <a:ext cx="734477" cy="512689"/>
            </a:xfrm>
            <a:prstGeom prst="rect">
              <a:avLst/>
            </a:prstGeom>
          </p:spPr>
        </p:pic>
        <p:pic>
          <p:nvPicPr>
            <p:cNvPr id="242" name="Imagem 2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7" y="2905109"/>
              <a:ext cx="734477" cy="512689"/>
            </a:xfrm>
            <a:prstGeom prst="rect">
              <a:avLst/>
            </a:prstGeom>
          </p:spPr>
        </p:pic>
        <p:pic>
          <p:nvPicPr>
            <p:cNvPr id="243" name="Imagem 2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9" y="2905109"/>
              <a:ext cx="734477" cy="512689"/>
            </a:xfrm>
            <a:prstGeom prst="rect">
              <a:avLst/>
            </a:prstGeom>
          </p:spPr>
        </p:pic>
        <p:pic>
          <p:nvPicPr>
            <p:cNvPr id="244" name="Imagem 2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3495695"/>
              <a:ext cx="734477" cy="512689"/>
            </a:xfrm>
            <a:prstGeom prst="rect">
              <a:avLst/>
            </a:prstGeom>
          </p:spPr>
        </p:pic>
        <p:pic>
          <p:nvPicPr>
            <p:cNvPr id="245" name="Imagem 2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3495695"/>
              <a:ext cx="734477" cy="512689"/>
            </a:xfrm>
            <a:prstGeom prst="rect">
              <a:avLst/>
            </a:prstGeom>
          </p:spPr>
        </p:pic>
        <p:pic>
          <p:nvPicPr>
            <p:cNvPr id="246" name="Imagem 2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3495695"/>
              <a:ext cx="734477" cy="512689"/>
            </a:xfrm>
            <a:prstGeom prst="rect">
              <a:avLst/>
            </a:prstGeom>
          </p:spPr>
        </p:pic>
        <p:pic>
          <p:nvPicPr>
            <p:cNvPr id="247" name="Imagem 2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4041650"/>
              <a:ext cx="734477" cy="512689"/>
            </a:xfrm>
            <a:prstGeom prst="rect">
              <a:avLst/>
            </a:prstGeom>
          </p:spPr>
        </p:pic>
        <p:pic>
          <p:nvPicPr>
            <p:cNvPr id="248" name="Imagem 2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4041650"/>
              <a:ext cx="734477" cy="512689"/>
            </a:xfrm>
            <a:prstGeom prst="rect">
              <a:avLst/>
            </a:prstGeom>
          </p:spPr>
        </p:pic>
        <p:pic>
          <p:nvPicPr>
            <p:cNvPr id="249" name="Imagem 24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4041650"/>
              <a:ext cx="734477" cy="512689"/>
            </a:xfrm>
            <a:prstGeom prst="rect">
              <a:avLst/>
            </a:prstGeom>
          </p:spPr>
        </p:pic>
        <p:pic>
          <p:nvPicPr>
            <p:cNvPr id="250" name="Imagem 2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4586968"/>
              <a:ext cx="734477" cy="512689"/>
            </a:xfrm>
            <a:prstGeom prst="rect">
              <a:avLst/>
            </a:prstGeom>
          </p:spPr>
        </p:pic>
        <p:pic>
          <p:nvPicPr>
            <p:cNvPr id="251" name="Imagem 2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4586968"/>
              <a:ext cx="734477" cy="512689"/>
            </a:xfrm>
            <a:prstGeom prst="rect">
              <a:avLst/>
            </a:prstGeom>
          </p:spPr>
        </p:pic>
        <p:pic>
          <p:nvPicPr>
            <p:cNvPr id="252" name="Imagem 2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4586968"/>
              <a:ext cx="734477" cy="512689"/>
            </a:xfrm>
            <a:prstGeom prst="rect">
              <a:avLst/>
            </a:prstGeom>
          </p:spPr>
        </p:pic>
        <p:pic>
          <p:nvPicPr>
            <p:cNvPr id="253" name="Imagem 25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3064" y="5106011"/>
              <a:ext cx="734477" cy="512689"/>
            </a:xfrm>
            <a:prstGeom prst="rect">
              <a:avLst/>
            </a:prstGeom>
          </p:spPr>
        </p:pic>
        <p:pic>
          <p:nvPicPr>
            <p:cNvPr id="254" name="Imagem 2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02174" y="5106011"/>
              <a:ext cx="734477" cy="512689"/>
            </a:xfrm>
            <a:prstGeom prst="rect">
              <a:avLst/>
            </a:prstGeom>
          </p:spPr>
        </p:pic>
        <p:pic>
          <p:nvPicPr>
            <p:cNvPr id="255" name="Imagem 2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6736" y="5106011"/>
              <a:ext cx="734477" cy="512689"/>
            </a:xfrm>
            <a:prstGeom prst="rect">
              <a:avLst/>
            </a:prstGeom>
          </p:spPr>
        </p:pic>
        <p:pic>
          <p:nvPicPr>
            <p:cNvPr id="256" name="Imagem 25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3065" y="5671613"/>
              <a:ext cx="734477" cy="512689"/>
            </a:xfrm>
            <a:prstGeom prst="rect">
              <a:avLst/>
            </a:prstGeom>
          </p:spPr>
        </p:pic>
        <p:pic>
          <p:nvPicPr>
            <p:cNvPr id="257" name="Imagem 2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02175" y="5671613"/>
              <a:ext cx="734477" cy="512689"/>
            </a:xfrm>
            <a:prstGeom prst="rect">
              <a:avLst/>
            </a:prstGeom>
          </p:spPr>
        </p:pic>
        <p:pic>
          <p:nvPicPr>
            <p:cNvPr id="258" name="Imagem 2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6737" y="5671613"/>
              <a:ext cx="734477" cy="512689"/>
            </a:xfrm>
            <a:prstGeom prst="rect">
              <a:avLst/>
            </a:prstGeom>
          </p:spPr>
        </p:pic>
        <p:pic>
          <p:nvPicPr>
            <p:cNvPr id="259" name="Imagem 2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71298" y="5671613"/>
              <a:ext cx="734477" cy="512689"/>
            </a:xfrm>
            <a:prstGeom prst="rect">
              <a:avLst/>
            </a:prstGeom>
          </p:spPr>
        </p:pic>
        <p:pic>
          <p:nvPicPr>
            <p:cNvPr id="260" name="Imagem 25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7293" y="5671613"/>
              <a:ext cx="734477" cy="512689"/>
            </a:xfrm>
            <a:prstGeom prst="rect">
              <a:avLst/>
            </a:prstGeom>
          </p:spPr>
        </p:pic>
        <p:pic>
          <p:nvPicPr>
            <p:cNvPr id="261" name="Imagem 26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22288" y="5671613"/>
              <a:ext cx="734477" cy="512689"/>
            </a:xfrm>
            <a:prstGeom prst="rect">
              <a:avLst/>
            </a:prstGeom>
          </p:spPr>
        </p:pic>
        <p:pic>
          <p:nvPicPr>
            <p:cNvPr id="262" name="Imagem 26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6269310"/>
              <a:ext cx="734477" cy="512689"/>
            </a:xfrm>
            <a:prstGeom prst="rect">
              <a:avLst/>
            </a:prstGeom>
          </p:spPr>
        </p:pic>
        <p:pic>
          <p:nvPicPr>
            <p:cNvPr id="263" name="Imagem 26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6269310"/>
              <a:ext cx="734477" cy="512689"/>
            </a:xfrm>
            <a:prstGeom prst="rect">
              <a:avLst/>
            </a:prstGeom>
          </p:spPr>
        </p:pic>
        <p:pic>
          <p:nvPicPr>
            <p:cNvPr id="264" name="Imagem 2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6269310"/>
              <a:ext cx="734477" cy="512689"/>
            </a:xfrm>
            <a:prstGeom prst="rect">
              <a:avLst/>
            </a:prstGeom>
          </p:spPr>
        </p:pic>
        <p:pic>
          <p:nvPicPr>
            <p:cNvPr id="265" name="Imagem 26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6269310"/>
              <a:ext cx="734477" cy="512689"/>
            </a:xfrm>
            <a:prstGeom prst="rect">
              <a:avLst/>
            </a:prstGeom>
          </p:spPr>
        </p:pic>
        <p:pic>
          <p:nvPicPr>
            <p:cNvPr id="266" name="Imagem 26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6269310"/>
              <a:ext cx="734477" cy="512689"/>
            </a:xfrm>
            <a:prstGeom prst="rect">
              <a:avLst/>
            </a:prstGeom>
          </p:spPr>
        </p:pic>
        <p:pic>
          <p:nvPicPr>
            <p:cNvPr id="267" name="Imagem 26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6269310"/>
              <a:ext cx="734477" cy="512689"/>
            </a:xfrm>
            <a:prstGeom prst="rect">
              <a:avLst/>
            </a:prstGeom>
          </p:spPr>
        </p:pic>
        <p:pic>
          <p:nvPicPr>
            <p:cNvPr id="268" name="Imagem 26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6815265"/>
              <a:ext cx="734477" cy="512689"/>
            </a:xfrm>
            <a:prstGeom prst="rect">
              <a:avLst/>
            </a:prstGeom>
          </p:spPr>
        </p:pic>
        <p:pic>
          <p:nvPicPr>
            <p:cNvPr id="269" name="Imagem 2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6815265"/>
              <a:ext cx="734477" cy="512689"/>
            </a:xfrm>
            <a:prstGeom prst="rect">
              <a:avLst/>
            </a:prstGeom>
          </p:spPr>
        </p:pic>
        <p:pic>
          <p:nvPicPr>
            <p:cNvPr id="270" name="Imagem 26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6815265"/>
              <a:ext cx="734477" cy="512689"/>
            </a:xfrm>
            <a:prstGeom prst="rect">
              <a:avLst/>
            </a:prstGeom>
          </p:spPr>
        </p:pic>
        <p:pic>
          <p:nvPicPr>
            <p:cNvPr id="271" name="Imagem 27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6815265"/>
              <a:ext cx="734477" cy="512689"/>
            </a:xfrm>
            <a:prstGeom prst="rect">
              <a:avLst/>
            </a:prstGeom>
          </p:spPr>
        </p:pic>
        <p:pic>
          <p:nvPicPr>
            <p:cNvPr id="272" name="Imagem 2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6815265"/>
              <a:ext cx="734477" cy="512689"/>
            </a:xfrm>
            <a:prstGeom prst="rect">
              <a:avLst/>
            </a:prstGeom>
          </p:spPr>
        </p:pic>
        <p:pic>
          <p:nvPicPr>
            <p:cNvPr id="273" name="Imagem 27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6815265"/>
              <a:ext cx="734477" cy="512689"/>
            </a:xfrm>
            <a:prstGeom prst="rect">
              <a:avLst/>
            </a:prstGeom>
          </p:spPr>
        </p:pic>
        <p:pic>
          <p:nvPicPr>
            <p:cNvPr id="274" name="Imagem 27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7360583"/>
              <a:ext cx="734477" cy="512689"/>
            </a:xfrm>
            <a:prstGeom prst="rect">
              <a:avLst/>
            </a:prstGeom>
          </p:spPr>
        </p:pic>
        <p:pic>
          <p:nvPicPr>
            <p:cNvPr id="275" name="Imagem 2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7360583"/>
              <a:ext cx="734477" cy="512689"/>
            </a:xfrm>
            <a:prstGeom prst="rect">
              <a:avLst/>
            </a:prstGeom>
          </p:spPr>
        </p:pic>
        <p:pic>
          <p:nvPicPr>
            <p:cNvPr id="276" name="Imagem 27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7360583"/>
              <a:ext cx="734477" cy="512689"/>
            </a:xfrm>
            <a:prstGeom prst="rect">
              <a:avLst/>
            </a:prstGeom>
          </p:spPr>
        </p:pic>
        <p:pic>
          <p:nvPicPr>
            <p:cNvPr id="277" name="Imagem 27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7360583"/>
              <a:ext cx="734477" cy="512689"/>
            </a:xfrm>
            <a:prstGeom prst="rect">
              <a:avLst/>
            </a:prstGeom>
          </p:spPr>
        </p:pic>
        <p:pic>
          <p:nvPicPr>
            <p:cNvPr id="278" name="Imagem 2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7360583"/>
              <a:ext cx="734477" cy="512689"/>
            </a:xfrm>
            <a:prstGeom prst="rect">
              <a:avLst/>
            </a:prstGeom>
          </p:spPr>
        </p:pic>
        <p:pic>
          <p:nvPicPr>
            <p:cNvPr id="279" name="Imagem 27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7360583"/>
              <a:ext cx="734477" cy="512689"/>
            </a:xfrm>
            <a:prstGeom prst="rect">
              <a:avLst/>
            </a:prstGeom>
          </p:spPr>
        </p:pic>
        <p:pic>
          <p:nvPicPr>
            <p:cNvPr id="280" name="Imagem 27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6333" y="7879626"/>
              <a:ext cx="734477" cy="512689"/>
            </a:xfrm>
            <a:prstGeom prst="rect">
              <a:avLst/>
            </a:prstGeom>
          </p:spPr>
        </p:pic>
        <p:pic>
          <p:nvPicPr>
            <p:cNvPr id="281" name="Imagem 2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5443" y="7879626"/>
              <a:ext cx="734477" cy="512689"/>
            </a:xfrm>
            <a:prstGeom prst="rect">
              <a:avLst/>
            </a:prstGeom>
          </p:spPr>
        </p:pic>
        <p:pic>
          <p:nvPicPr>
            <p:cNvPr id="282" name="Imagem 28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0005" y="7879626"/>
              <a:ext cx="734477" cy="512689"/>
            </a:xfrm>
            <a:prstGeom prst="rect">
              <a:avLst/>
            </a:prstGeom>
          </p:spPr>
        </p:pic>
        <p:pic>
          <p:nvPicPr>
            <p:cNvPr id="283" name="Imagem 28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64566" y="7879626"/>
              <a:ext cx="734477" cy="512689"/>
            </a:xfrm>
            <a:prstGeom prst="rect">
              <a:avLst/>
            </a:prstGeom>
          </p:spPr>
        </p:pic>
        <p:pic>
          <p:nvPicPr>
            <p:cNvPr id="284" name="Imagem 28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0561" y="7879626"/>
              <a:ext cx="734477" cy="512689"/>
            </a:xfrm>
            <a:prstGeom prst="rect">
              <a:avLst/>
            </a:prstGeom>
          </p:spPr>
        </p:pic>
        <p:pic>
          <p:nvPicPr>
            <p:cNvPr id="285" name="Imagem 28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15556" y="7879626"/>
              <a:ext cx="734477" cy="512689"/>
            </a:xfrm>
            <a:prstGeom prst="rect">
              <a:avLst/>
            </a:prstGeom>
          </p:spPr>
        </p:pic>
        <p:pic>
          <p:nvPicPr>
            <p:cNvPr id="286" name="Imagem 28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6334" y="8445228"/>
              <a:ext cx="734477" cy="512689"/>
            </a:xfrm>
            <a:prstGeom prst="rect">
              <a:avLst/>
            </a:prstGeom>
          </p:spPr>
        </p:pic>
        <p:pic>
          <p:nvPicPr>
            <p:cNvPr id="287" name="Imagem 28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5444" y="8445228"/>
              <a:ext cx="734477" cy="512689"/>
            </a:xfrm>
            <a:prstGeom prst="rect">
              <a:avLst/>
            </a:prstGeom>
          </p:spPr>
        </p:pic>
        <p:pic>
          <p:nvPicPr>
            <p:cNvPr id="288" name="Imagem 28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0006" y="8445228"/>
              <a:ext cx="734477" cy="512689"/>
            </a:xfrm>
            <a:prstGeom prst="rect">
              <a:avLst/>
            </a:prstGeom>
          </p:spPr>
        </p:pic>
        <p:pic>
          <p:nvPicPr>
            <p:cNvPr id="289" name="Imagem 28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64567" y="8445228"/>
              <a:ext cx="734477" cy="512689"/>
            </a:xfrm>
            <a:prstGeom prst="rect">
              <a:avLst/>
            </a:prstGeom>
          </p:spPr>
        </p:pic>
        <p:pic>
          <p:nvPicPr>
            <p:cNvPr id="290" name="Imagem 28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0562" y="8445228"/>
              <a:ext cx="734477" cy="512689"/>
            </a:xfrm>
            <a:prstGeom prst="rect">
              <a:avLst/>
            </a:prstGeom>
          </p:spPr>
        </p:pic>
        <p:pic>
          <p:nvPicPr>
            <p:cNvPr id="291" name="Imagem 29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15557" y="8445228"/>
              <a:ext cx="734477" cy="512689"/>
            </a:xfrm>
            <a:prstGeom prst="rect">
              <a:avLst/>
            </a:prstGeom>
          </p:spPr>
        </p:pic>
        <p:grpSp>
          <p:nvGrpSpPr>
            <p:cNvPr id="292" name="Agrupar 291"/>
            <p:cNvGrpSpPr/>
            <p:nvPr/>
          </p:nvGrpSpPr>
          <p:grpSpPr>
            <a:xfrm>
              <a:off x="2167989" y="139146"/>
              <a:ext cx="4915742" cy="5484124"/>
              <a:chOff x="2167989" y="139146"/>
              <a:chExt cx="4915742" cy="5484124"/>
            </a:xfrm>
          </p:grpSpPr>
          <p:pic>
            <p:nvPicPr>
              <p:cNvPr id="338" name="Imagem 33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89" y="139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9" name="Imagem 33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4" y="139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0" name="Imagem 33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72919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1" name="Imagem 34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72919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2" name="Imagem 34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1275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3" name="Imagem 34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1275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4" name="Imagem 34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1820464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5" name="Imagem 34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1820464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6" name="Imagem 34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89" y="2339507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7" name="Imagem 34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4" y="2339507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8" name="Imagem 3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90" y="290510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49" name="Imagem 34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5" y="290510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0" name="Imagem 34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349569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1" name="Imagem 35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349569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2" name="Imagem 35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404165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3" name="Imagem 35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404165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4" name="Imagem 35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45869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5" name="Imagem 35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45869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6" name="Imagem 35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71297" y="510601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7" name="Imagem 35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7292" y="510601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8" name="Imagem 35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46794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59" name="Imagem 3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31356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0" name="Imagem 35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15917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1" name="Imagem 36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2" name="Imagem 36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3" name="Imagem 36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4" name="Imagem 36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5" name="Imagem 36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6" name="Imagem 36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7" name="Imagem 3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8" name="Imagem 36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69" name="Imagem 36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0" name="Imagem 36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46794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1" name="Imagem 37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31356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2" name="Imagem 37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15917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3" name="Imagem 37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38333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4" name="Imagem 37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22895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5" name="Imagem 37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07456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6" name="Imagem 37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7" name="Imagem 37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8" name="Imagem 37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79" name="Imagem 37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0" name="Imagem 37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1" name="Imagem 38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2" name="Imagem 38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3" name="Imagem 38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4" name="Imagem 38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5" name="Imagem 38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38333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6" name="Imagem 38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22895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7" name="Imagem 38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07456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8" name="Imagem 38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46846" y="2893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89" name="Imagem 38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31408" y="2893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0" name="Imagem 38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348391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1" name="Imagem 39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348391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2" name="Imagem 39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4029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3" name="Imagem 39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4029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4" name="Imagem 39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457518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5" name="Imagem 39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457518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6" name="Imagem 39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46846" y="509422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7" name="Imagem 39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31408" y="509422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8" name="Imagem 39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38385" y="141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99" name="Imagem 39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22947" y="141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0" name="Imagem 39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73156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1" name="Imagem 40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73156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2" name="Imagem 40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1277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3" name="Imagem 40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1277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4" name="Imagem 40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182283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5" name="Imagem 40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182283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6" name="Imagem 40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38385" y="234187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407" name="Imagem 40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22947" y="2341879"/>
                <a:ext cx="734477" cy="512689"/>
              </a:xfrm>
              <a:prstGeom prst="rect">
                <a:avLst/>
              </a:prstGeom>
            </p:spPr>
          </p:pic>
        </p:grpSp>
        <p:pic>
          <p:nvPicPr>
            <p:cNvPr id="293" name="Imagem 29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22615" y="7857110"/>
              <a:ext cx="734477" cy="512689"/>
            </a:xfrm>
            <a:prstGeom prst="rect">
              <a:avLst/>
            </a:prstGeom>
          </p:spPr>
        </p:pic>
        <p:pic>
          <p:nvPicPr>
            <p:cNvPr id="294" name="Imagem 29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07176" y="7857110"/>
              <a:ext cx="734477" cy="512689"/>
            </a:xfrm>
            <a:prstGeom prst="rect">
              <a:avLst/>
            </a:prstGeom>
          </p:spPr>
        </p:pic>
        <p:pic>
          <p:nvPicPr>
            <p:cNvPr id="295" name="Imagem 29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40461" y="8447155"/>
              <a:ext cx="734477" cy="512689"/>
            </a:xfrm>
            <a:prstGeom prst="rect">
              <a:avLst/>
            </a:prstGeom>
          </p:spPr>
        </p:pic>
        <p:pic>
          <p:nvPicPr>
            <p:cNvPr id="296" name="Imagem 29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8447155"/>
              <a:ext cx="734477" cy="512689"/>
            </a:xfrm>
            <a:prstGeom prst="rect">
              <a:avLst/>
            </a:prstGeom>
          </p:spPr>
        </p:pic>
        <p:pic>
          <p:nvPicPr>
            <p:cNvPr id="297" name="Imagem 29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8993110"/>
              <a:ext cx="734477" cy="512689"/>
            </a:xfrm>
            <a:prstGeom prst="rect">
              <a:avLst/>
            </a:prstGeom>
          </p:spPr>
        </p:pic>
        <p:grpSp>
          <p:nvGrpSpPr>
            <p:cNvPr id="298" name="Agrupar 297"/>
            <p:cNvGrpSpPr/>
            <p:nvPr/>
          </p:nvGrpSpPr>
          <p:grpSpPr>
            <a:xfrm>
              <a:off x="2180402" y="8988540"/>
              <a:ext cx="2794536" cy="1062577"/>
              <a:chOff x="2180402" y="8988540"/>
              <a:chExt cx="2794536" cy="1062577"/>
            </a:xfrm>
          </p:grpSpPr>
          <p:pic>
            <p:nvPicPr>
              <p:cNvPr id="330" name="Imagem 3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0402" y="898854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1" name="Imagem 33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26397" y="898854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2" name="Imagem 33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0402" y="953385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3" name="Imagem 33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26397" y="953385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4" name="Imagem 33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5899" y="899311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5" name="Imagem 33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461" y="899311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6" name="Imagem 33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5899" y="953842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337" name="Imagem 3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461" y="9538428"/>
                <a:ext cx="734477" cy="512689"/>
              </a:xfrm>
              <a:prstGeom prst="rect">
                <a:avLst/>
              </a:prstGeom>
            </p:spPr>
          </p:pic>
        </p:grpSp>
        <p:pic>
          <p:nvPicPr>
            <p:cNvPr id="299" name="Imagem 2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9538428"/>
              <a:ext cx="734477" cy="512689"/>
            </a:xfrm>
            <a:prstGeom prst="rect">
              <a:avLst/>
            </a:prstGeom>
          </p:spPr>
        </p:pic>
        <p:pic>
          <p:nvPicPr>
            <p:cNvPr id="300" name="Imagem 29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5694805"/>
              <a:ext cx="734477" cy="512689"/>
            </a:xfrm>
            <a:prstGeom prst="rect">
              <a:avLst/>
            </a:prstGeom>
          </p:spPr>
        </p:pic>
        <p:pic>
          <p:nvPicPr>
            <p:cNvPr id="301" name="Imagem 30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5694805"/>
              <a:ext cx="734477" cy="512689"/>
            </a:xfrm>
            <a:prstGeom prst="rect">
              <a:avLst/>
            </a:prstGeom>
          </p:spPr>
        </p:pic>
        <p:pic>
          <p:nvPicPr>
            <p:cNvPr id="302" name="Imagem 30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6240760"/>
              <a:ext cx="734477" cy="512689"/>
            </a:xfrm>
            <a:prstGeom prst="rect">
              <a:avLst/>
            </a:prstGeom>
          </p:spPr>
        </p:pic>
        <p:pic>
          <p:nvPicPr>
            <p:cNvPr id="303" name="Imagem 30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6240760"/>
              <a:ext cx="734477" cy="512689"/>
            </a:xfrm>
            <a:prstGeom prst="rect">
              <a:avLst/>
            </a:prstGeom>
          </p:spPr>
        </p:pic>
        <p:pic>
          <p:nvPicPr>
            <p:cNvPr id="304" name="Imagem 30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6786078"/>
              <a:ext cx="734477" cy="512689"/>
            </a:xfrm>
            <a:prstGeom prst="rect">
              <a:avLst/>
            </a:prstGeom>
          </p:spPr>
        </p:pic>
        <p:pic>
          <p:nvPicPr>
            <p:cNvPr id="305" name="Imagem 30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6786078"/>
              <a:ext cx="734477" cy="512689"/>
            </a:xfrm>
            <a:prstGeom prst="rect">
              <a:avLst/>
            </a:prstGeom>
          </p:spPr>
        </p:pic>
        <p:pic>
          <p:nvPicPr>
            <p:cNvPr id="306" name="Imagem 30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14154" y="7305121"/>
              <a:ext cx="734477" cy="512689"/>
            </a:xfrm>
            <a:prstGeom prst="rect">
              <a:avLst/>
            </a:prstGeom>
          </p:spPr>
        </p:pic>
        <p:pic>
          <p:nvPicPr>
            <p:cNvPr id="307" name="Imagem 30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898715" y="7305121"/>
              <a:ext cx="734477" cy="512689"/>
            </a:xfrm>
            <a:prstGeom prst="rect">
              <a:avLst/>
            </a:prstGeom>
          </p:spPr>
        </p:pic>
        <p:pic>
          <p:nvPicPr>
            <p:cNvPr id="308" name="Imagem 30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38105" y="7840758"/>
              <a:ext cx="734477" cy="512689"/>
            </a:xfrm>
            <a:prstGeom prst="rect">
              <a:avLst/>
            </a:prstGeom>
          </p:spPr>
        </p:pic>
        <p:pic>
          <p:nvPicPr>
            <p:cNvPr id="309" name="Imagem 30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22667" y="7840758"/>
              <a:ext cx="734477" cy="512689"/>
            </a:xfrm>
            <a:prstGeom prst="rect">
              <a:avLst/>
            </a:prstGeom>
          </p:spPr>
        </p:pic>
        <p:pic>
          <p:nvPicPr>
            <p:cNvPr id="310" name="Imagem 30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8430803"/>
              <a:ext cx="734477" cy="512689"/>
            </a:xfrm>
            <a:prstGeom prst="rect">
              <a:avLst/>
            </a:prstGeom>
          </p:spPr>
        </p:pic>
        <p:pic>
          <p:nvPicPr>
            <p:cNvPr id="311" name="Imagem 3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8430803"/>
              <a:ext cx="734477" cy="512689"/>
            </a:xfrm>
            <a:prstGeom prst="rect">
              <a:avLst/>
            </a:prstGeom>
          </p:spPr>
        </p:pic>
        <p:pic>
          <p:nvPicPr>
            <p:cNvPr id="312" name="Imagem 3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8976758"/>
              <a:ext cx="734477" cy="512689"/>
            </a:xfrm>
            <a:prstGeom prst="rect">
              <a:avLst/>
            </a:prstGeom>
          </p:spPr>
        </p:pic>
        <p:pic>
          <p:nvPicPr>
            <p:cNvPr id="313" name="Imagem 3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8976758"/>
              <a:ext cx="734477" cy="512689"/>
            </a:xfrm>
            <a:prstGeom prst="rect">
              <a:avLst/>
            </a:prstGeom>
          </p:spPr>
        </p:pic>
        <p:pic>
          <p:nvPicPr>
            <p:cNvPr id="314" name="Imagem 3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9522076"/>
              <a:ext cx="734477" cy="512689"/>
            </a:xfrm>
            <a:prstGeom prst="rect">
              <a:avLst/>
            </a:prstGeom>
          </p:spPr>
        </p:pic>
        <p:pic>
          <p:nvPicPr>
            <p:cNvPr id="315" name="Imagem 3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9522076"/>
              <a:ext cx="734477" cy="512689"/>
            </a:xfrm>
            <a:prstGeom prst="rect">
              <a:avLst/>
            </a:prstGeom>
          </p:spPr>
        </p:pic>
        <p:pic>
          <p:nvPicPr>
            <p:cNvPr id="316" name="Imagem 3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5678453"/>
              <a:ext cx="734477" cy="512689"/>
            </a:xfrm>
            <a:prstGeom prst="rect">
              <a:avLst/>
            </a:prstGeom>
          </p:spPr>
        </p:pic>
        <p:pic>
          <p:nvPicPr>
            <p:cNvPr id="317" name="Imagem 3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5678453"/>
              <a:ext cx="734477" cy="512689"/>
            </a:xfrm>
            <a:prstGeom prst="rect">
              <a:avLst/>
            </a:prstGeom>
          </p:spPr>
        </p:pic>
        <p:pic>
          <p:nvPicPr>
            <p:cNvPr id="318" name="Imagem 3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6224408"/>
              <a:ext cx="734477" cy="512689"/>
            </a:xfrm>
            <a:prstGeom prst="rect">
              <a:avLst/>
            </a:prstGeom>
          </p:spPr>
        </p:pic>
        <p:pic>
          <p:nvPicPr>
            <p:cNvPr id="319" name="Imagem 3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6224408"/>
              <a:ext cx="734477" cy="512689"/>
            </a:xfrm>
            <a:prstGeom prst="rect">
              <a:avLst/>
            </a:prstGeom>
          </p:spPr>
        </p:pic>
        <p:pic>
          <p:nvPicPr>
            <p:cNvPr id="320" name="Imagem 3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6769726"/>
              <a:ext cx="734477" cy="512689"/>
            </a:xfrm>
            <a:prstGeom prst="rect">
              <a:avLst/>
            </a:prstGeom>
          </p:spPr>
        </p:pic>
        <p:pic>
          <p:nvPicPr>
            <p:cNvPr id="321" name="Imagem 3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6769726"/>
              <a:ext cx="734477" cy="512689"/>
            </a:xfrm>
            <a:prstGeom prst="rect">
              <a:avLst/>
            </a:prstGeom>
          </p:spPr>
        </p:pic>
        <p:pic>
          <p:nvPicPr>
            <p:cNvPr id="322" name="Imagem 3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29644" y="7288769"/>
              <a:ext cx="734477" cy="512689"/>
            </a:xfrm>
            <a:prstGeom prst="rect">
              <a:avLst/>
            </a:prstGeom>
          </p:spPr>
        </p:pic>
        <p:pic>
          <p:nvPicPr>
            <p:cNvPr id="323" name="Imagem 3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14206" y="7288769"/>
              <a:ext cx="734477" cy="512689"/>
            </a:xfrm>
            <a:prstGeom prst="rect">
              <a:avLst/>
            </a:prstGeom>
          </p:spPr>
        </p:pic>
        <p:pic>
          <p:nvPicPr>
            <p:cNvPr id="324" name="Imagem 3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19704" y="8981483"/>
              <a:ext cx="734477" cy="512689"/>
            </a:xfrm>
            <a:prstGeom prst="rect">
              <a:avLst/>
            </a:prstGeom>
          </p:spPr>
        </p:pic>
        <p:pic>
          <p:nvPicPr>
            <p:cNvPr id="325" name="Imagem 3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65699" y="8981483"/>
              <a:ext cx="734477" cy="512689"/>
            </a:xfrm>
            <a:prstGeom prst="rect">
              <a:avLst/>
            </a:prstGeom>
          </p:spPr>
        </p:pic>
        <p:pic>
          <p:nvPicPr>
            <p:cNvPr id="326" name="Imagem 3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19704" y="9526801"/>
              <a:ext cx="734477" cy="512689"/>
            </a:xfrm>
            <a:prstGeom prst="rect">
              <a:avLst/>
            </a:prstGeom>
          </p:spPr>
        </p:pic>
        <p:pic>
          <p:nvPicPr>
            <p:cNvPr id="327" name="Imagem 3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65699" y="9526801"/>
              <a:ext cx="734477" cy="512689"/>
            </a:xfrm>
            <a:prstGeom prst="rect">
              <a:avLst/>
            </a:prstGeom>
          </p:spPr>
        </p:pic>
        <p:pic>
          <p:nvPicPr>
            <p:cNvPr id="328" name="Imagem 3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5201" y="8986053"/>
              <a:ext cx="734477" cy="512689"/>
            </a:xfrm>
            <a:prstGeom prst="rect">
              <a:avLst/>
            </a:prstGeom>
          </p:spPr>
        </p:pic>
        <p:pic>
          <p:nvPicPr>
            <p:cNvPr id="329" name="Imagem 3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5201" y="9531371"/>
              <a:ext cx="734477" cy="512689"/>
            </a:xfrm>
            <a:prstGeom prst="rect">
              <a:avLst/>
            </a:prstGeom>
          </p:spPr>
        </p:pic>
      </p:grpSp>
      <p:grpSp>
        <p:nvGrpSpPr>
          <p:cNvPr id="42" name="Agrupar 41"/>
          <p:cNvGrpSpPr/>
          <p:nvPr/>
        </p:nvGrpSpPr>
        <p:grpSpPr>
          <a:xfrm>
            <a:off x="-164597" y="-18424"/>
            <a:ext cx="6178818" cy="7290889"/>
            <a:chOff x="36333" y="139146"/>
            <a:chExt cx="7047398" cy="9911971"/>
          </a:xfrm>
        </p:grpSpPr>
        <p:pic>
          <p:nvPicPr>
            <p:cNvPr id="43" name="Imagem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6" y="139146"/>
              <a:ext cx="734477" cy="512689"/>
            </a:xfrm>
            <a:prstGeom prst="rect">
              <a:avLst/>
            </a:prstGeom>
          </p:spPr>
        </p:pic>
        <p:pic>
          <p:nvPicPr>
            <p:cNvPr id="44" name="Imagem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6" y="139146"/>
              <a:ext cx="734477" cy="512689"/>
            </a:xfrm>
            <a:prstGeom prst="rect">
              <a:avLst/>
            </a:prstGeom>
          </p:spPr>
        </p:pic>
        <p:pic>
          <p:nvPicPr>
            <p:cNvPr id="45" name="Imagem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8" y="139146"/>
              <a:ext cx="734477" cy="512689"/>
            </a:xfrm>
            <a:prstGeom prst="rect">
              <a:avLst/>
            </a:prstGeom>
          </p:spPr>
        </p:pic>
        <p:pic>
          <p:nvPicPr>
            <p:cNvPr id="46" name="Imagem 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729191"/>
              <a:ext cx="734477" cy="512689"/>
            </a:xfrm>
            <a:prstGeom prst="rect">
              <a:avLst/>
            </a:prstGeom>
          </p:spPr>
        </p:pic>
        <p:pic>
          <p:nvPicPr>
            <p:cNvPr id="47" name="Imagem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729191"/>
              <a:ext cx="734477" cy="512689"/>
            </a:xfrm>
            <a:prstGeom prst="rect">
              <a:avLst/>
            </a:prstGeom>
          </p:spPr>
        </p:pic>
        <p:pic>
          <p:nvPicPr>
            <p:cNvPr id="48" name="Imagem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729191"/>
              <a:ext cx="734477" cy="512689"/>
            </a:xfrm>
            <a:prstGeom prst="rect">
              <a:avLst/>
            </a:prstGeom>
          </p:spPr>
        </p:pic>
        <p:pic>
          <p:nvPicPr>
            <p:cNvPr id="49" name="Imagem 4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1275146"/>
              <a:ext cx="734477" cy="512689"/>
            </a:xfrm>
            <a:prstGeom prst="rect">
              <a:avLst/>
            </a:prstGeom>
          </p:spPr>
        </p:pic>
        <p:pic>
          <p:nvPicPr>
            <p:cNvPr id="50" name="Imagem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1275146"/>
              <a:ext cx="734477" cy="512689"/>
            </a:xfrm>
            <a:prstGeom prst="rect">
              <a:avLst/>
            </a:prstGeom>
          </p:spPr>
        </p:pic>
        <p:pic>
          <p:nvPicPr>
            <p:cNvPr id="51" name="Imagem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1275146"/>
              <a:ext cx="734477" cy="512689"/>
            </a:xfrm>
            <a:prstGeom prst="rect">
              <a:avLst/>
            </a:prstGeom>
          </p:spPr>
        </p:pic>
        <p:pic>
          <p:nvPicPr>
            <p:cNvPr id="52" name="Imagem 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7602" y="1820464"/>
              <a:ext cx="734477" cy="512689"/>
            </a:xfrm>
            <a:prstGeom prst="rect">
              <a:avLst/>
            </a:prstGeom>
          </p:spPr>
        </p:pic>
        <p:pic>
          <p:nvPicPr>
            <p:cNvPr id="53" name="Imagem 5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6712" y="1820464"/>
              <a:ext cx="734477" cy="512689"/>
            </a:xfrm>
            <a:prstGeom prst="rect">
              <a:avLst/>
            </a:prstGeom>
          </p:spPr>
        </p:pic>
        <p:pic>
          <p:nvPicPr>
            <p:cNvPr id="54" name="Imagem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1274" y="1820464"/>
              <a:ext cx="734477" cy="512689"/>
            </a:xfrm>
            <a:prstGeom prst="rect">
              <a:avLst/>
            </a:prstGeom>
          </p:spPr>
        </p:pic>
        <p:pic>
          <p:nvPicPr>
            <p:cNvPr id="55" name="Imagem 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6" y="2339507"/>
              <a:ext cx="734477" cy="512689"/>
            </a:xfrm>
            <a:prstGeom prst="rect">
              <a:avLst/>
            </a:prstGeom>
          </p:spPr>
        </p:pic>
        <p:pic>
          <p:nvPicPr>
            <p:cNvPr id="56" name="Imagem 5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6" y="2339507"/>
              <a:ext cx="734477" cy="512689"/>
            </a:xfrm>
            <a:prstGeom prst="rect">
              <a:avLst/>
            </a:prstGeom>
          </p:spPr>
        </p:pic>
        <p:pic>
          <p:nvPicPr>
            <p:cNvPr id="57" name="Imagem 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8" y="2339507"/>
              <a:ext cx="734477" cy="512689"/>
            </a:xfrm>
            <a:prstGeom prst="rect">
              <a:avLst/>
            </a:prstGeom>
          </p:spPr>
        </p:pic>
        <p:pic>
          <p:nvPicPr>
            <p:cNvPr id="58" name="Imagem 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9757" y="2905109"/>
              <a:ext cx="734477" cy="512689"/>
            </a:xfrm>
            <a:prstGeom prst="rect">
              <a:avLst/>
            </a:prstGeom>
          </p:spPr>
        </p:pic>
        <p:pic>
          <p:nvPicPr>
            <p:cNvPr id="59" name="Imagem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8867" y="2905109"/>
              <a:ext cx="734477" cy="512689"/>
            </a:xfrm>
            <a:prstGeom prst="rect">
              <a:avLst/>
            </a:prstGeom>
          </p:spPr>
        </p:pic>
        <p:pic>
          <p:nvPicPr>
            <p:cNvPr id="60" name="Imagem 5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3429" y="2905109"/>
              <a:ext cx="734477" cy="512689"/>
            </a:xfrm>
            <a:prstGeom prst="rect">
              <a:avLst/>
            </a:prstGeom>
          </p:spPr>
        </p:pic>
        <p:pic>
          <p:nvPicPr>
            <p:cNvPr id="61" name="Imagem 6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3495695"/>
              <a:ext cx="734477" cy="512689"/>
            </a:xfrm>
            <a:prstGeom prst="rect">
              <a:avLst/>
            </a:prstGeom>
          </p:spPr>
        </p:pic>
        <p:pic>
          <p:nvPicPr>
            <p:cNvPr id="62" name="Imagem 6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3495695"/>
              <a:ext cx="734477" cy="512689"/>
            </a:xfrm>
            <a:prstGeom prst="rect">
              <a:avLst/>
            </a:prstGeom>
          </p:spPr>
        </p:pic>
        <p:pic>
          <p:nvPicPr>
            <p:cNvPr id="63" name="Imagem 6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3495695"/>
              <a:ext cx="734477" cy="512689"/>
            </a:xfrm>
            <a:prstGeom prst="rect">
              <a:avLst/>
            </a:prstGeom>
          </p:spPr>
        </p:pic>
        <p:pic>
          <p:nvPicPr>
            <p:cNvPr id="64" name="Imagem 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4041650"/>
              <a:ext cx="734477" cy="512689"/>
            </a:xfrm>
            <a:prstGeom prst="rect">
              <a:avLst/>
            </a:prstGeom>
          </p:spPr>
        </p:pic>
        <p:pic>
          <p:nvPicPr>
            <p:cNvPr id="65" name="Imagem 6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4041650"/>
              <a:ext cx="734477" cy="512689"/>
            </a:xfrm>
            <a:prstGeom prst="rect">
              <a:avLst/>
            </a:prstGeom>
          </p:spPr>
        </p:pic>
        <p:pic>
          <p:nvPicPr>
            <p:cNvPr id="66" name="Imagem 6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4041650"/>
              <a:ext cx="734477" cy="512689"/>
            </a:xfrm>
            <a:prstGeom prst="rect">
              <a:avLst/>
            </a:prstGeom>
          </p:spPr>
        </p:pic>
        <p:pic>
          <p:nvPicPr>
            <p:cNvPr id="67" name="Imagem 6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0910" y="4586968"/>
              <a:ext cx="734477" cy="512689"/>
            </a:xfrm>
            <a:prstGeom prst="rect">
              <a:avLst/>
            </a:prstGeom>
          </p:spPr>
        </p:pic>
        <p:pic>
          <p:nvPicPr>
            <p:cNvPr id="68" name="Imagem 6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20020" y="4586968"/>
              <a:ext cx="734477" cy="512689"/>
            </a:xfrm>
            <a:prstGeom prst="rect">
              <a:avLst/>
            </a:prstGeom>
          </p:spPr>
        </p:pic>
        <p:pic>
          <p:nvPicPr>
            <p:cNvPr id="69" name="Imagem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504582" y="4586968"/>
              <a:ext cx="734477" cy="512689"/>
            </a:xfrm>
            <a:prstGeom prst="rect">
              <a:avLst/>
            </a:prstGeom>
          </p:spPr>
        </p:pic>
        <p:pic>
          <p:nvPicPr>
            <p:cNvPr id="70" name="Imagem 6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3064" y="5106011"/>
              <a:ext cx="734477" cy="512689"/>
            </a:xfrm>
            <a:prstGeom prst="rect">
              <a:avLst/>
            </a:prstGeom>
          </p:spPr>
        </p:pic>
        <p:pic>
          <p:nvPicPr>
            <p:cNvPr id="71" name="Imagem 7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02174" y="5106011"/>
              <a:ext cx="734477" cy="512689"/>
            </a:xfrm>
            <a:prstGeom prst="rect">
              <a:avLst/>
            </a:prstGeom>
          </p:spPr>
        </p:pic>
        <p:pic>
          <p:nvPicPr>
            <p:cNvPr id="72" name="Imagem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6736" y="5106011"/>
              <a:ext cx="734477" cy="512689"/>
            </a:xfrm>
            <a:prstGeom prst="rect">
              <a:avLst/>
            </a:prstGeom>
          </p:spPr>
        </p:pic>
        <p:pic>
          <p:nvPicPr>
            <p:cNvPr id="73" name="Imagem 7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3065" y="5671613"/>
              <a:ext cx="734477" cy="512689"/>
            </a:xfrm>
            <a:prstGeom prst="rect">
              <a:avLst/>
            </a:prstGeom>
          </p:spPr>
        </p:pic>
        <p:pic>
          <p:nvPicPr>
            <p:cNvPr id="74" name="Imagem 7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02175" y="5671613"/>
              <a:ext cx="734477" cy="512689"/>
            </a:xfrm>
            <a:prstGeom prst="rect">
              <a:avLst/>
            </a:prstGeom>
          </p:spPr>
        </p:pic>
        <p:pic>
          <p:nvPicPr>
            <p:cNvPr id="75" name="Imagem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6737" y="5671613"/>
              <a:ext cx="734477" cy="512689"/>
            </a:xfrm>
            <a:prstGeom prst="rect">
              <a:avLst/>
            </a:prstGeom>
          </p:spPr>
        </p:pic>
        <p:pic>
          <p:nvPicPr>
            <p:cNvPr id="76" name="Imagem 7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71298" y="5671613"/>
              <a:ext cx="734477" cy="512689"/>
            </a:xfrm>
            <a:prstGeom prst="rect">
              <a:avLst/>
            </a:prstGeom>
          </p:spPr>
        </p:pic>
        <p:pic>
          <p:nvPicPr>
            <p:cNvPr id="77" name="Imagem 7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7293" y="5671613"/>
              <a:ext cx="734477" cy="512689"/>
            </a:xfrm>
            <a:prstGeom prst="rect">
              <a:avLst/>
            </a:prstGeom>
          </p:spPr>
        </p:pic>
        <p:pic>
          <p:nvPicPr>
            <p:cNvPr id="78" name="Imagem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22288" y="5671613"/>
              <a:ext cx="734477" cy="512689"/>
            </a:xfrm>
            <a:prstGeom prst="rect">
              <a:avLst/>
            </a:prstGeom>
          </p:spPr>
        </p:pic>
        <p:pic>
          <p:nvPicPr>
            <p:cNvPr id="79" name="Imagem 7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6269310"/>
              <a:ext cx="734477" cy="512689"/>
            </a:xfrm>
            <a:prstGeom prst="rect">
              <a:avLst/>
            </a:prstGeom>
          </p:spPr>
        </p:pic>
        <p:pic>
          <p:nvPicPr>
            <p:cNvPr id="80" name="Imagem 7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6269310"/>
              <a:ext cx="734477" cy="512689"/>
            </a:xfrm>
            <a:prstGeom prst="rect">
              <a:avLst/>
            </a:prstGeom>
          </p:spPr>
        </p:pic>
        <p:pic>
          <p:nvPicPr>
            <p:cNvPr id="81" name="Imagem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6269310"/>
              <a:ext cx="734477" cy="512689"/>
            </a:xfrm>
            <a:prstGeom prst="rect">
              <a:avLst/>
            </a:prstGeom>
          </p:spPr>
        </p:pic>
        <p:pic>
          <p:nvPicPr>
            <p:cNvPr id="82" name="Imagem 8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6269310"/>
              <a:ext cx="734477" cy="512689"/>
            </a:xfrm>
            <a:prstGeom prst="rect">
              <a:avLst/>
            </a:prstGeom>
          </p:spPr>
        </p:pic>
        <p:pic>
          <p:nvPicPr>
            <p:cNvPr id="83" name="Imagem 8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6269310"/>
              <a:ext cx="734477" cy="512689"/>
            </a:xfrm>
            <a:prstGeom prst="rect">
              <a:avLst/>
            </a:prstGeom>
          </p:spPr>
        </p:pic>
        <p:pic>
          <p:nvPicPr>
            <p:cNvPr id="84" name="Imagem 8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6269310"/>
              <a:ext cx="734477" cy="512689"/>
            </a:xfrm>
            <a:prstGeom prst="rect">
              <a:avLst/>
            </a:prstGeom>
          </p:spPr>
        </p:pic>
        <p:pic>
          <p:nvPicPr>
            <p:cNvPr id="85" name="Imagem 8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6815265"/>
              <a:ext cx="734477" cy="512689"/>
            </a:xfrm>
            <a:prstGeom prst="rect">
              <a:avLst/>
            </a:prstGeom>
          </p:spPr>
        </p:pic>
        <p:pic>
          <p:nvPicPr>
            <p:cNvPr id="86" name="Imagem 8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6815265"/>
              <a:ext cx="734477" cy="512689"/>
            </a:xfrm>
            <a:prstGeom prst="rect">
              <a:avLst/>
            </a:prstGeom>
          </p:spPr>
        </p:pic>
        <p:pic>
          <p:nvPicPr>
            <p:cNvPr id="87" name="Imagem 8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6815265"/>
              <a:ext cx="734477" cy="512689"/>
            </a:xfrm>
            <a:prstGeom prst="rect">
              <a:avLst/>
            </a:prstGeom>
          </p:spPr>
        </p:pic>
        <p:pic>
          <p:nvPicPr>
            <p:cNvPr id="88" name="Imagem 8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6815265"/>
              <a:ext cx="734477" cy="512689"/>
            </a:xfrm>
            <a:prstGeom prst="rect">
              <a:avLst/>
            </a:prstGeom>
          </p:spPr>
        </p:pic>
        <p:pic>
          <p:nvPicPr>
            <p:cNvPr id="89" name="Imagem 8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6815265"/>
              <a:ext cx="734477" cy="512689"/>
            </a:xfrm>
            <a:prstGeom prst="rect">
              <a:avLst/>
            </a:prstGeom>
          </p:spPr>
        </p:pic>
        <p:pic>
          <p:nvPicPr>
            <p:cNvPr id="90" name="Imagem 8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6815265"/>
              <a:ext cx="734477" cy="512689"/>
            </a:xfrm>
            <a:prstGeom prst="rect">
              <a:avLst/>
            </a:prstGeom>
          </p:spPr>
        </p:pic>
        <p:pic>
          <p:nvPicPr>
            <p:cNvPr id="91" name="Imagem 9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4179" y="7360583"/>
              <a:ext cx="734477" cy="512689"/>
            </a:xfrm>
            <a:prstGeom prst="rect">
              <a:avLst/>
            </a:prstGeom>
          </p:spPr>
        </p:pic>
        <p:pic>
          <p:nvPicPr>
            <p:cNvPr id="92" name="Imagem 9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813289" y="7360583"/>
              <a:ext cx="734477" cy="512689"/>
            </a:xfrm>
            <a:prstGeom prst="rect">
              <a:avLst/>
            </a:prstGeom>
          </p:spPr>
        </p:pic>
        <p:pic>
          <p:nvPicPr>
            <p:cNvPr id="93" name="Imagem 9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7851" y="7360583"/>
              <a:ext cx="734477" cy="512689"/>
            </a:xfrm>
            <a:prstGeom prst="rect">
              <a:avLst/>
            </a:prstGeom>
          </p:spPr>
        </p:pic>
        <p:pic>
          <p:nvPicPr>
            <p:cNvPr id="94" name="Imagem 9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82412" y="7360583"/>
              <a:ext cx="734477" cy="512689"/>
            </a:xfrm>
            <a:prstGeom prst="rect">
              <a:avLst/>
            </a:prstGeom>
          </p:spPr>
        </p:pic>
        <p:pic>
          <p:nvPicPr>
            <p:cNvPr id="95" name="Imagem 9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28407" y="7360583"/>
              <a:ext cx="734477" cy="512689"/>
            </a:xfrm>
            <a:prstGeom prst="rect">
              <a:avLst/>
            </a:prstGeom>
          </p:spPr>
        </p:pic>
        <p:pic>
          <p:nvPicPr>
            <p:cNvPr id="96" name="Imagem 9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33402" y="7360583"/>
              <a:ext cx="734477" cy="512689"/>
            </a:xfrm>
            <a:prstGeom prst="rect">
              <a:avLst/>
            </a:prstGeom>
          </p:spPr>
        </p:pic>
        <p:pic>
          <p:nvPicPr>
            <p:cNvPr id="97" name="Imagem 9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6333" y="7879626"/>
              <a:ext cx="734477" cy="512689"/>
            </a:xfrm>
            <a:prstGeom prst="rect">
              <a:avLst/>
            </a:prstGeom>
          </p:spPr>
        </p:pic>
        <p:pic>
          <p:nvPicPr>
            <p:cNvPr id="98" name="Imagem 9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5443" y="7879626"/>
              <a:ext cx="734477" cy="512689"/>
            </a:xfrm>
            <a:prstGeom prst="rect">
              <a:avLst/>
            </a:prstGeom>
          </p:spPr>
        </p:pic>
        <p:pic>
          <p:nvPicPr>
            <p:cNvPr id="99" name="Imagem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0005" y="7879626"/>
              <a:ext cx="734477" cy="512689"/>
            </a:xfrm>
            <a:prstGeom prst="rect">
              <a:avLst/>
            </a:prstGeom>
          </p:spPr>
        </p:pic>
        <p:pic>
          <p:nvPicPr>
            <p:cNvPr id="100" name="Imagem 9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64566" y="7879626"/>
              <a:ext cx="734477" cy="512689"/>
            </a:xfrm>
            <a:prstGeom prst="rect">
              <a:avLst/>
            </a:prstGeom>
          </p:spPr>
        </p:pic>
        <p:pic>
          <p:nvPicPr>
            <p:cNvPr id="101" name="Imagem 10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0561" y="7879626"/>
              <a:ext cx="734477" cy="512689"/>
            </a:xfrm>
            <a:prstGeom prst="rect">
              <a:avLst/>
            </a:prstGeom>
          </p:spPr>
        </p:pic>
        <p:pic>
          <p:nvPicPr>
            <p:cNvPr id="102" name="Imagem 10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15556" y="7879626"/>
              <a:ext cx="734477" cy="512689"/>
            </a:xfrm>
            <a:prstGeom prst="rect">
              <a:avLst/>
            </a:prstGeom>
          </p:spPr>
        </p:pic>
        <p:pic>
          <p:nvPicPr>
            <p:cNvPr id="103" name="Imagem 10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6334" y="8445228"/>
              <a:ext cx="734477" cy="512689"/>
            </a:xfrm>
            <a:prstGeom prst="rect">
              <a:avLst/>
            </a:prstGeom>
          </p:spPr>
        </p:pic>
        <p:pic>
          <p:nvPicPr>
            <p:cNvPr id="104" name="Imagem 10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95444" y="8445228"/>
              <a:ext cx="734477" cy="512689"/>
            </a:xfrm>
            <a:prstGeom prst="rect">
              <a:avLst/>
            </a:prstGeom>
          </p:spPr>
        </p:pic>
        <p:pic>
          <p:nvPicPr>
            <p:cNvPr id="105" name="Imagem 10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80006" y="8445228"/>
              <a:ext cx="734477" cy="512689"/>
            </a:xfrm>
            <a:prstGeom prst="rect">
              <a:avLst/>
            </a:prstGeom>
          </p:spPr>
        </p:pic>
        <p:pic>
          <p:nvPicPr>
            <p:cNvPr id="106" name="Imagem 10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164567" y="8445228"/>
              <a:ext cx="734477" cy="512689"/>
            </a:xfrm>
            <a:prstGeom prst="rect">
              <a:avLst/>
            </a:prstGeom>
          </p:spPr>
        </p:pic>
        <p:pic>
          <p:nvPicPr>
            <p:cNvPr id="107" name="Imagem 10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2810562" y="8445228"/>
              <a:ext cx="734477" cy="512689"/>
            </a:xfrm>
            <a:prstGeom prst="rect">
              <a:avLst/>
            </a:prstGeom>
          </p:spPr>
        </p:pic>
        <p:pic>
          <p:nvPicPr>
            <p:cNvPr id="108" name="Imagem 10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3515557" y="8445228"/>
              <a:ext cx="734477" cy="512689"/>
            </a:xfrm>
            <a:prstGeom prst="rect">
              <a:avLst/>
            </a:prstGeom>
          </p:spPr>
        </p:pic>
        <p:grpSp>
          <p:nvGrpSpPr>
            <p:cNvPr id="109" name="Agrupar 108"/>
            <p:cNvGrpSpPr/>
            <p:nvPr/>
          </p:nvGrpSpPr>
          <p:grpSpPr>
            <a:xfrm>
              <a:off x="2167989" y="139146"/>
              <a:ext cx="4915742" cy="5484124"/>
              <a:chOff x="2167989" y="139146"/>
              <a:chExt cx="4915742" cy="5484124"/>
            </a:xfrm>
          </p:grpSpPr>
          <p:pic>
            <p:nvPicPr>
              <p:cNvPr id="155" name="Imagem 15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89" y="139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6" name="Imagem 15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4" y="139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7" name="Imagem 15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72919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8" name="Imagem 15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72919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9" name="Imagem 1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1275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0" name="Imagem 15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127514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1" name="Imagem 16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5835" y="1820464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2" name="Imagem 16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1830" y="1820464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3" name="Imagem 16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89" y="2339507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4" name="Imagem 16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4" y="2339507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5" name="Imagem 16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67990" y="290510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6" name="Imagem 16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3985" y="290510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7" name="Imagem 1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349569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8" name="Imagem 16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349569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69" name="Imagem 16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404165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0" name="Imagem 16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404165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1" name="Imagem 17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9143" y="45869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2" name="Imagem 17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35138" y="45869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3" name="Imagem 17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71297" y="510601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4" name="Imagem 17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17292" y="510601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5" name="Imagem 17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46794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6" name="Imagem 17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31356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7" name="Imagem 17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15917" y="2910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8" name="Imagem 17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79" name="Imagem 17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0" name="Imagem 17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350026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1" name="Imagem 18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2" name="Imagem 18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3" name="Imagem 18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404622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4" name="Imagem 18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64640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5" name="Imagem 18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9202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6" name="Imagem 18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33763" y="459153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7" name="Imagem 18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46794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8" name="Imagem 18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31356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89" name="Imagem 18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15917" y="511058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0" name="Imagem 18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38333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1" name="Imagem 19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22895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2" name="Imagem 19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07456" y="157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3" name="Imagem 19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4" name="Imagem 19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5" name="Imagem 19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747915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6" name="Imagem 19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7" name="Imagem 19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8" name="Imagem 19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129387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99" name="Imagem 19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6179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0" name="Imagem 19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741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1" name="Imagem 20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25302" y="183918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2" name="Imagem 20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38333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3" name="Imagem 20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22895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4" name="Imagem 20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907456" y="2358231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5" name="Imagem 20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46846" y="2893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6" name="Imagem 20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31408" y="2893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7" name="Imagem 20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348391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8" name="Imagem 20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348391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09" name="Imagem 20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4029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0" name="Imagem 20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402986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1" name="Imagem 2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64692" y="457518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2" name="Imagem 2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9254" y="457518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3" name="Imagem 2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46846" y="509422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4" name="Imagem 2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31408" y="509422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5" name="Imagem 2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38385" y="141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6" name="Imagem 2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22947" y="141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7" name="Imagem 21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73156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8" name="Imagem 21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731563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19" name="Imagem 21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1277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20" name="Imagem 2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127751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21" name="Imagem 2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56231" y="182283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22" name="Imagem 22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40793" y="1822836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23" name="Imagem 22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5638385" y="2341879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224" name="Imagem 2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6322947" y="2341879"/>
                <a:ext cx="734477" cy="512689"/>
              </a:xfrm>
              <a:prstGeom prst="rect">
                <a:avLst/>
              </a:prstGeom>
            </p:spPr>
          </p:pic>
        </p:grpSp>
        <p:pic>
          <p:nvPicPr>
            <p:cNvPr id="110" name="Imagem 10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22615" y="7857110"/>
              <a:ext cx="734477" cy="512689"/>
            </a:xfrm>
            <a:prstGeom prst="rect">
              <a:avLst/>
            </a:prstGeom>
          </p:spPr>
        </p:pic>
        <p:pic>
          <p:nvPicPr>
            <p:cNvPr id="111" name="Imagem 1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07176" y="7857110"/>
              <a:ext cx="734477" cy="512689"/>
            </a:xfrm>
            <a:prstGeom prst="rect">
              <a:avLst/>
            </a:prstGeom>
          </p:spPr>
        </p:pic>
        <p:pic>
          <p:nvPicPr>
            <p:cNvPr id="112" name="Imagem 1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40461" y="8447155"/>
              <a:ext cx="734477" cy="512689"/>
            </a:xfrm>
            <a:prstGeom prst="rect">
              <a:avLst/>
            </a:prstGeom>
          </p:spPr>
        </p:pic>
        <p:pic>
          <p:nvPicPr>
            <p:cNvPr id="113" name="Imagem 1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8447155"/>
              <a:ext cx="734477" cy="512689"/>
            </a:xfrm>
            <a:prstGeom prst="rect">
              <a:avLst/>
            </a:prstGeom>
          </p:spPr>
        </p:pic>
        <p:pic>
          <p:nvPicPr>
            <p:cNvPr id="114" name="Imagem 1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8993110"/>
              <a:ext cx="734477" cy="512689"/>
            </a:xfrm>
            <a:prstGeom prst="rect">
              <a:avLst/>
            </a:prstGeom>
          </p:spPr>
        </p:pic>
        <p:grpSp>
          <p:nvGrpSpPr>
            <p:cNvPr id="115" name="Agrupar 114"/>
            <p:cNvGrpSpPr/>
            <p:nvPr/>
          </p:nvGrpSpPr>
          <p:grpSpPr>
            <a:xfrm>
              <a:off x="2180402" y="8988540"/>
              <a:ext cx="2794536" cy="1062577"/>
              <a:chOff x="2180402" y="8988540"/>
              <a:chExt cx="2794536" cy="1062577"/>
            </a:xfrm>
          </p:grpSpPr>
          <p:pic>
            <p:nvPicPr>
              <p:cNvPr id="147" name="Imagem 14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0402" y="898854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48" name="Imagem 1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26397" y="898854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49" name="Imagem 14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180402" y="953385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0" name="Imagem 14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2826397" y="953385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1" name="Imagem 15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5899" y="899311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2" name="Imagem 15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461" y="8993110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3" name="Imagem 15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3555899" y="9538428"/>
                <a:ext cx="734477" cy="512689"/>
              </a:xfrm>
              <a:prstGeom prst="rect">
                <a:avLst/>
              </a:prstGeom>
            </p:spPr>
          </p:pic>
          <p:pic>
            <p:nvPicPr>
              <p:cNvPr id="154" name="Imagem 15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029649">
                <a:off x="4240461" y="9538428"/>
                <a:ext cx="734477" cy="512689"/>
              </a:xfrm>
              <a:prstGeom prst="rect">
                <a:avLst/>
              </a:prstGeom>
            </p:spPr>
          </p:pic>
        </p:grpSp>
        <p:pic>
          <p:nvPicPr>
            <p:cNvPr id="116" name="Imagem 1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25022" y="9538428"/>
              <a:ext cx="734477" cy="512689"/>
            </a:xfrm>
            <a:prstGeom prst="rect">
              <a:avLst/>
            </a:prstGeom>
          </p:spPr>
        </p:pic>
        <p:pic>
          <p:nvPicPr>
            <p:cNvPr id="117" name="Imagem 1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5694805"/>
              <a:ext cx="734477" cy="512689"/>
            </a:xfrm>
            <a:prstGeom prst="rect">
              <a:avLst/>
            </a:prstGeom>
          </p:spPr>
        </p:pic>
        <p:pic>
          <p:nvPicPr>
            <p:cNvPr id="118" name="Imagem 1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5694805"/>
              <a:ext cx="734477" cy="512689"/>
            </a:xfrm>
            <a:prstGeom prst="rect">
              <a:avLst/>
            </a:prstGeom>
          </p:spPr>
        </p:pic>
        <p:pic>
          <p:nvPicPr>
            <p:cNvPr id="119" name="Imagem 1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6240760"/>
              <a:ext cx="734477" cy="512689"/>
            </a:xfrm>
            <a:prstGeom prst="rect">
              <a:avLst/>
            </a:prstGeom>
          </p:spPr>
        </p:pic>
        <p:pic>
          <p:nvPicPr>
            <p:cNvPr id="120" name="Imagem 1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6240760"/>
              <a:ext cx="734477" cy="512689"/>
            </a:xfrm>
            <a:prstGeom prst="rect">
              <a:avLst/>
            </a:prstGeom>
          </p:spPr>
        </p:pic>
        <p:pic>
          <p:nvPicPr>
            <p:cNvPr id="121" name="Imagem 1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32000" y="6786078"/>
              <a:ext cx="734477" cy="512689"/>
            </a:xfrm>
            <a:prstGeom prst="rect">
              <a:avLst/>
            </a:prstGeom>
          </p:spPr>
        </p:pic>
        <p:pic>
          <p:nvPicPr>
            <p:cNvPr id="122" name="Imagem 1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916561" y="6786078"/>
              <a:ext cx="734477" cy="512689"/>
            </a:xfrm>
            <a:prstGeom prst="rect">
              <a:avLst/>
            </a:prstGeom>
          </p:spPr>
        </p:pic>
        <p:pic>
          <p:nvPicPr>
            <p:cNvPr id="123" name="Imagem 1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214154" y="7305121"/>
              <a:ext cx="734477" cy="512689"/>
            </a:xfrm>
            <a:prstGeom prst="rect">
              <a:avLst/>
            </a:prstGeom>
          </p:spPr>
        </p:pic>
        <p:pic>
          <p:nvPicPr>
            <p:cNvPr id="124" name="Imagem 1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4898715" y="7305121"/>
              <a:ext cx="734477" cy="512689"/>
            </a:xfrm>
            <a:prstGeom prst="rect">
              <a:avLst/>
            </a:prstGeom>
          </p:spPr>
        </p:pic>
        <p:pic>
          <p:nvPicPr>
            <p:cNvPr id="125" name="Imagem 1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38105" y="7840758"/>
              <a:ext cx="734477" cy="512689"/>
            </a:xfrm>
            <a:prstGeom prst="rect">
              <a:avLst/>
            </a:prstGeom>
          </p:spPr>
        </p:pic>
        <p:pic>
          <p:nvPicPr>
            <p:cNvPr id="126" name="Imagem 1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22667" y="7840758"/>
              <a:ext cx="734477" cy="512689"/>
            </a:xfrm>
            <a:prstGeom prst="rect">
              <a:avLst/>
            </a:prstGeom>
          </p:spPr>
        </p:pic>
        <p:pic>
          <p:nvPicPr>
            <p:cNvPr id="127" name="Imagem 1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8430803"/>
              <a:ext cx="734477" cy="512689"/>
            </a:xfrm>
            <a:prstGeom prst="rect">
              <a:avLst/>
            </a:prstGeom>
          </p:spPr>
        </p:pic>
        <p:pic>
          <p:nvPicPr>
            <p:cNvPr id="128" name="Imagem 1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8430803"/>
              <a:ext cx="734477" cy="512689"/>
            </a:xfrm>
            <a:prstGeom prst="rect">
              <a:avLst/>
            </a:prstGeom>
          </p:spPr>
        </p:pic>
        <p:pic>
          <p:nvPicPr>
            <p:cNvPr id="129" name="Imagem 1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8976758"/>
              <a:ext cx="734477" cy="512689"/>
            </a:xfrm>
            <a:prstGeom prst="rect">
              <a:avLst/>
            </a:prstGeom>
          </p:spPr>
        </p:pic>
        <p:pic>
          <p:nvPicPr>
            <p:cNvPr id="130" name="Imagem 1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8976758"/>
              <a:ext cx="734477" cy="512689"/>
            </a:xfrm>
            <a:prstGeom prst="rect">
              <a:avLst/>
            </a:prstGeom>
          </p:spPr>
        </p:pic>
        <p:pic>
          <p:nvPicPr>
            <p:cNvPr id="131" name="Imagem 1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55951" y="9522076"/>
              <a:ext cx="734477" cy="512689"/>
            </a:xfrm>
            <a:prstGeom prst="rect">
              <a:avLst/>
            </a:prstGeom>
          </p:spPr>
        </p:pic>
        <p:pic>
          <p:nvPicPr>
            <p:cNvPr id="132" name="Imagem 1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40513" y="9522076"/>
              <a:ext cx="734477" cy="512689"/>
            </a:xfrm>
            <a:prstGeom prst="rect">
              <a:avLst/>
            </a:prstGeom>
          </p:spPr>
        </p:pic>
        <p:pic>
          <p:nvPicPr>
            <p:cNvPr id="133" name="Imagem 1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5678453"/>
              <a:ext cx="734477" cy="512689"/>
            </a:xfrm>
            <a:prstGeom prst="rect">
              <a:avLst/>
            </a:prstGeom>
          </p:spPr>
        </p:pic>
        <p:pic>
          <p:nvPicPr>
            <p:cNvPr id="134" name="Imagem 1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5678453"/>
              <a:ext cx="734477" cy="512689"/>
            </a:xfrm>
            <a:prstGeom prst="rect">
              <a:avLst/>
            </a:prstGeom>
          </p:spPr>
        </p:pic>
        <p:pic>
          <p:nvPicPr>
            <p:cNvPr id="135" name="Imagem 1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6224408"/>
              <a:ext cx="734477" cy="512689"/>
            </a:xfrm>
            <a:prstGeom prst="rect">
              <a:avLst/>
            </a:prstGeom>
          </p:spPr>
        </p:pic>
        <p:pic>
          <p:nvPicPr>
            <p:cNvPr id="136" name="Imagem 1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6224408"/>
              <a:ext cx="734477" cy="512689"/>
            </a:xfrm>
            <a:prstGeom prst="rect">
              <a:avLst/>
            </a:prstGeom>
          </p:spPr>
        </p:pic>
        <p:pic>
          <p:nvPicPr>
            <p:cNvPr id="137" name="Imagem 1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47490" y="6769726"/>
              <a:ext cx="734477" cy="512689"/>
            </a:xfrm>
            <a:prstGeom prst="rect">
              <a:avLst/>
            </a:prstGeom>
          </p:spPr>
        </p:pic>
        <p:pic>
          <p:nvPicPr>
            <p:cNvPr id="138" name="Imagem 1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32052" y="6769726"/>
              <a:ext cx="734477" cy="512689"/>
            </a:xfrm>
            <a:prstGeom prst="rect">
              <a:avLst/>
            </a:prstGeom>
          </p:spPr>
        </p:pic>
        <p:pic>
          <p:nvPicPr>
            <p:cNvPr id="139" name="Imagem 1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5629644" y="7288769"/>
              <a:ext cx="734477" cy="512689"/>
            </a:xfrm>
            <a:prstGeom prst="rect">
              <a:avLst/>
            </a:prstGeom>
          </p:spPr>
        </p:pic>
        <p:pic>
          <p:nvPicPr>
            <p:cNvPr id="140" name="Imagem 1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6314206" y="7288769"/>
              <a:ext cx="734477" cy="512689"/>
            </a:xfrm>
            <a:prstGeom prst="rect">
              <a:avLst/>
            </a:prstGeom>
          </p:spPr>
        </p:pic>
        <p:pic>
          <p:nvPicPr>
            <p:cNvPr id="141" name="Imagem 1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19704" y="8981483"/>
              <a:ext cx="734477" cy="512689"/>
            </a:xfrm>
            <a:prstGeom prst="rect">
              <a:avLst/>
            </a:prstGeom>
          </p:spPr>
        </p:pic>
        <p:pic>
          <p:nvPicPr>
            <p:cNvPr id="142" name="Imagem 1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65699" y="8981483"/>
              <a:ext cx="734477" cy="512689"/>
            </a:xfrm>
            <a:prstGeom prst="rect">
              <a:avLst/>
            </a:prstGeom>
          </p:spPr>
        </p:pic>
        <p:pic>
          <p:nvPicPr>
            <p:cNvPr id="143" name="Imagem 1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19704" y="9526801"/>
              <a:ext cx="734477" cy="512689"/>
            </a:xfrm>
            <a:prstGeom prst="rect">
              <a:avLst/>
            </a:prstGeom>
          </p:spPr>
        </p:pic>
        <p:pic>
          <p:nvPicPr>
            <p:cNvPr id="144" name="Imagem 1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765699" y="9526801"/>
              <a:ext cx="734477" cy="512689"/>
            </a:xfrm>
            <a:prstGeom prst="rect">
              <a:avLst/>
            </a:prstGeom>
          </p:spPr>
        </p:pic>
        <p:pic>
          <p:nvPicPr>
            <p:cNvPr id="145" name="Imagem 1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5201" y="8986053"/>
              <a:ext cx="734477" cy="512689"/>
            </a:xfrm>
            <a:prstGeom prst="rect">
              <a:avLst/>
            </a:prstGeom>
          </p:spPr>
        </p:pic>
        <p:pic>
          <p:nvPicPr>
            <p:cNvPr id="146" name="Imagem 1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9649">
              <a:off x="1495201" y="9531371"/>
              <a:ext cx="734477" cy="512689"/>
            </a:xfrm>
            <a:prstGeom prst="rect">
              <a:avLst/>
            </a:prstGeom>
          </p:spPr>
        </p:pic>
      </p:grpSp>
      <p:sp>
        <p:nvSpPr>
          <p:cNvPr id="41" name="Retângulo 40"/>
          <p:cNvSpPr/>
          <p:nvPr/>
        </p:nvSpPr>
        <p:spPr>
          <a:xfrm>
            <a:off x="-53153" y="3027"/>
            <a:ext cx="12302475" cy="1328034"/>
          </a:xfrm>
          <a:prstGeom prst="rect">
            <a:avLst/>
          </a:prstGeom>
          <a:gradFill>
            <a:gsLst>
              <a:gs pos="0">
                <a:schemeClr val="tx1">
                  <a:alpha val="14000"/>
                </a:schemeClr>
              </a:gs>
              <a:gs pos="100000">
                <a:schemeClr val="tx1">
                  <a:alpha val="68000"/>
                </a:schemeClr>
              </a:gs>
            </a:gsLst>
            <a:lin ang="16200000" scaled="1"/>
          </a:gradFill>
        </p:spPr>
        <p:txBody>
          <a:bodyPr wrap="square" lIns="95991" tIns="47995" rIns="95991" bIns="47995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8000" b="1" spc="5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VIDAS</a:t>
            </a:r>
            <a:r>
              <a:rPr lang="pt-BR" sz="7200" b="1" dirty="0">
                <a:ln/>
                <a:solidFill>
                  <a:schemeClr val="accent4"/>
                </a:solidFill>
              </a:rPr>
              <a:t> </a:t>
            </a:r>
            <a:r>
              <a:rPr lang="pt-BR" sz="8000" b="1" spc="5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TRANSFORMADAS</a:t>
            </a:r>
          </a:p>
        </p:txBody>
      </p:sp>
      <p:grpSp>
        <p:nvGrpSpPr>
          <p:cNvPr id="5" name="Agrupar 4"/>
          <p:cNvGrpSpPr/>
          <p:nvPr/>
        </p:nvGrpSpPr>
        <p:grpSpPr>
          <a:xfrm>
            <a:off x="156357" y="1127806"/>
            <a:ext cx="11372007" cy="5768287"/>
            <a:chOff x="59961" y="133257"/>
            <a:chExt cx="11991353" cy="6641317"/>
          </a:xfrm>
        </p:grpSpPr>
        <p:pic>
          <p:nvPicPr>
            <p:cNvPr id="626" name="Imagem 625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4791" y="3969438"/>
              <a:ext cx="2763281" cy="275031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27" name="Imagem 62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2" r="4261"/>
            <a:stretch/>
          </p:blipFill>
          <p:spPr>
            <a:xfrm>
              <a:off x="9563292" y="1460477"/>
              <a:ext cx="2457451" cy="2357005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28" name="Imagem 62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9168" y="133258"/>
              <a:ext cx="1172713" cy="103140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29" name="Imagem 62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73" y="3160673"/>
              <a:ext cx="1504982" cy="131270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0" name="Imagem 6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39" y="1239541"/>
              <a:ext cx="2672515" cy="182297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1" name="Imagem 630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9854" y="2607757"/>
              <a:ext cx="1378363" cy="120972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2" name="Imagem 631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9315" y="1394954"/>
              <a:ext cx="1367872" cy="111799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3" name="Imagem 632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3150" y="5233919"/>
              <a:ext cx="2182432" cy="149908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4" name="Imagem 633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5524" y="5499399"/>
              <a:ext cx="1448572" cy="123360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5" name="Imagem 634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1" y="133258"/>
              <a:ext cx="1815516" cy="99313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6" name="Imagem 635"/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0874" y="1369032"/>
              <a:ext cx="1235149" cy="113378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7" name="Imagem 636"/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7418" y="133258"/>
              <a:ext cx="1138547" cy="103669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8" name="Imagem 637"/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5946" y="3939756"/>
              <a:ext cx="1169626" cy="117189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39" name="Imagem 638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3357" y="5262501"/>
              <a:ext cx="1587957" cy="147050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0" name="Imagem 639"/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088" y="1394954"/>
              <a:ext cx="1179099" cy="111799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1" name="Imagem 640"/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42" y="1381937"/>
              <a:ext cx="1154527" cy="110797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2" name="Imagem 641"/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328" y="133257"/>
              <a:ext cx="967322" cy="99313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3" name="Imagem 642"/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1" y="4542327"/>
              <a:ext cx="1053221" cy="1037818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4" name="Imagem 643"/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6051" y="2653636"/>
              <a:ext cx="1113036" cy="116384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5" name="Imagem 644"/>
            <p:cNvPicPr>
              <a:picLocks noChangeAspect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160" y="133258"/>
              <a:ext cx="1072232" cy="103757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6" name="Imagem 645"/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061" y="133258"/>
              <a:ext cx="1128833" cy="100588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7" name="Imagem 646"/>
            <p:cNvPicPr>
              <a:picLocks noChangeAspect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1" y="5675085"/>
              <a:ext cx="1053221" cy="109948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8" name="Imagem 647"/>
            <p:cNvPicPr>
              <a:picLocks noChangeAspect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6263" y="133258"/>
              <a:ext cx="1024651" cy="1051861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49" name="Imagem 648"/>
            <p:cNvPicPr>
              <a:picLocks noChangeAspect="1"/>
            </p:cNvPicPr>
            <p:nvPr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632" y="3939756"/>
              <a:ext cx="1428730" cy="115690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0" name="Imagem 649"/>
            <p:cNvPicPr>
              <a:picLocks noChangeAspect="1"/>
            </p:cNvPicPr>
            <p:nvPr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095" y="3175664"/>
              <a:ext cx="935554" cy="131270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1" name="Imagem 650"/>
            <p:cNvPicPr>
              <a:picLocks noChangeAspect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196" y="2653387"/>
              <a:ext cx="1499560" cy="1183081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2" name="Imagem 651"/>
            <p:cNvPicPr>
              <a:picLocks noChangeAspect="1"/>
            </p:cNvPicPr>
            <p:nvPr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779" y="1362356"/>
              <a:ext cx="1103219" cy="110825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3" name="Imagem 652"/>
            <p:cNvPicPr>
              <a:picLocks noChangeAspect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2861" y="133258"/>
              <a:ext cx="1406883" cy="103140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4" name="Imagem 653"/>
            <p:cNvPicPr>
              <a:picLocks noChangeAspect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3357" y="3939756"/>
              <a:ext cx="1587957" cy="116684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5" name="Imagem 654"/>
            <p:cNvPicPr>
              <a:picLocks noChangeAspect="1"/>
            </p:cNvPicPr>
            <p:nvPr/>
          </p:nvPicPr>
          <p:blipFill>
            <a:blip r:embed="rId3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2230" y="4581970"/>
              <a:ext cx="1330219" cy="73640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6" name="Imagem 655"/>
            <p:cNvPicPr>
              <a:picLocks noChangeAspect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7274" y="2641866"/>
              <a:ext cx="2130829" cy="117561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7" name="Imagem 656"/>
            <p:cNvPicPr>
              <a:picLocks noChangeAspect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2621" y="3939756"/>
              <a:ext cx="1628106" cy="116684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8" name="Imagem 657"/>
            <p:cNvPicPr>
              <a:picLocks noChangeAspect="1"/>
            </p:cNvPicPr>
            <p:nvPr/>
          </p:nvPicPr>
          <p:blipFill>
            <a:blip r:embed="rId3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6168" y="133258"/>
              <a:ext cx="1110498" cy="100588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59" name="Imagem 658"/>
            <p:cNvPicPr>
              <a:picLocks noChangeAspect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2621" y="5262501"/>
              <a:ext cx="1628106" cy="147050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Retângulo 5"/>
          <p:cNvSpPr/>
          <p:nvPr/>
        </p:nvSpPr>
        <p:spPr>
          <a:xfrm>
            <a:off x="-53153" y="6879349"/>
            <a:ext cx="11824466" cy="399814"/>
          </a:xfrm>
          <a:prstGeom prst="rect">
            <a:avLst/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60" name="Imagem 659"/>
          <p:cNvPicPr>
            <a:picLocks noChangeAspect="1"/>
          </p:cNvPicPr>
          <p:nvPr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913" y="6909851"/>
            <a:ext cx="2080519" cy="24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6488</TotalTime>
  <Words>2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Ivone da Silva</dc:creator>
  <cp:lastModifiedBy>Nelson da Silva Filho</cp:lastModifiedBy>
  <cp:revision>46</cp:revision>
  <dcterms:created xsi:type="dcterms:W3CDTF">2024-07-10T21:11:56Z</dcterms:created>
  <dcterms:modified xsi:type="dcterms:W3CDTF">2024-07-19T13:46:44Z</dcterms:modified>
</cp:coreProperties>
</file>