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90" r:id="rId4"/>
    <p:sldId id="291" r:id="rId5"/>
    <p:sldId id="292" r:id="rId6"/>
    <p:sldId id="293" r:id="rId7"/>
    <p:sldId id="294" r:id="rId8"/>
    <p:sldId id="295" r:id="rId9"/>
    <p:sldId id="29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5" autoAdjust="0"/>
    <p:restoredTop sz="94660"/>
  </p:normalViewPr>
  <p:slideViewPr>
    <p:cSldViewPr snapToGrid="0">
      <p:cViewPr varScale="1">
        <p:scale>
          <a:sx n="65" d="100"/>
          <a:sy n="65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82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0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314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129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36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59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74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Imagem 1023" descr="Desenho preto e branco&#10;&#10;Descrição gerada automaticamente com confiança média">
            <a:extLst>
              <a:ext uri="{FF2B5EF4-FFF2-40B4-BE49-F238E27FC236}">
                <a16:creationId xmlns:a16="http://schemas.microsoft.com/office/drawing/2014/main" id="{1F5EE597-D4AB-8330-BE6B-B6AA874AC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100" y="21157"/>
            <a:ext cx="4665600" cy="4665600"/>
          </a:xfrm>
          <a:prstGeom prst="rect">
            <a:avLst/>
          </a:prstGeom>
        </p:spPr>
      </p:pic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1050EF4-AA0B-4DCD-BD67-72BFEAFE57BE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E4F0308-CF39-0605-8F28-EDE690BB1B58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30D7BA3-9843-2047-4E56-3D4D1B990108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9F99E0-F14A-F9E2-6608-6F2261BFEB26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0F0109-D5EE-5508-338D-4EA7B2AFC303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3A13D25-F963-A1FC-0C81-4C27100715BE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8FA214-A574-66D2-18B5-033EFBD9A4A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5CD48CE-3F84-02E6-B251-955BF65E7AB7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65F6433-A7E4-ADE1-7B2D-184FD5166406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986E08-AB48-C7E5-B092-9BE65C6BF9AE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90715ED-CD44-0074-DB1F-437D96A7A256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2E34404-4305-04C6-00A7-CBEE68A5ACCB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017DECE-F934-48D9-CA59-575047197B88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A248214-1D59-4776-F4BD-D19D975A06A4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73DF9754-4D28-402A-826D-7A2D764B6D9F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1537E10-251E-A43B-FCB2-05885104E176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D04491F-C789-0218-F4AA-A5888AF4E5F0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8B604069-D5FD-9957-D08B-FBEEDC053998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84FE4A3-DD58-E969-CDF3-5232596137C3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CBE23AF3-EA47-39F9-DEFE-AFAAA344F643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F736B612-00EE-5EF7-ADAE-43B60A15000D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5DA9594-9D5C-BF69-DFF6-C4EEAE36C2F5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16436A8-A6F7-12D1-C2F5-7F56C7E9631D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CEB3657E-FF3F-6261-D557-EFB24E1F2383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A8A512B-5E78-857C-FBD1-C74EE5E99A48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7F990979-DD96-E057-2324-F8C05486CE5A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65C0B95F-928E-6642-A429-3306E52D9A66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m 66">
            <a:extLst>
              <a:ext uri="{FF2B5EF4-FFF2-40B4-BE49-F238E27FC236}">
                <a16:creationId xmlns:a16="http://schemas.microsoft.com/office/drawing/2014/main" id="{858E4A2E-623C-5CEC-FE78-3FD2C232D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02" y="18469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-15965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              R$   3.500,00</a:t>
            </a:r>
          </a:p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5B43FAA-2C05-6959-8722-5E9602B33D15}"/>
              </a:ext>
            </a:extLst>
          </p:cNvPr>
          <p:cNvSpPr txBox="1"/>
          <p:nvPr/>
        </p:nvSpPr>
        <p:spPr>
          <a:xfrm>
            <a:off x="7501751" y="3803153"/>
            <a:ext cx="880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R$ 3.500,00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9286E67-B88A-7254-D82A-04BC37A04B3B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9" name="Imagem 8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A418EC17-0437-6A41-BF19-6B9CA4198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B149E94-49A6-066B-F450-9CA2EEF92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4674A6F-C24B-41DB-A420-604BA31CF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809" y="21508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3113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94AB567-C02B-4D35-8836-9AD150F3F1A2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D14346D-92CD-9C5A-FBDE-F3D0A0FFB85E}"/>
              </a:ext>
            </a:extLst>
          </p:cNvPr>
          <p:cNvSpPr txBox="1"/>
          <p:nvPr/>
        </p:nvSpPr>
        <p:spPr>
          <a:xfrm>
            <a:off x="7641305" y="3082607"/>
            <a:ext cx="1188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R$ 12.800,00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67BDBC7-D394-D2C6-912C-52CB61141CDD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4" name="Imagem 3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1D467C9-EC63-33D2-95F4-F8A6EF86C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62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D5D3044-E679-CAD3-105D-BFE4B7629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7370B20-7085-D4D3-A78F-4AE7C2395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451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23" y="602200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AF2D89-274E-6062-F752-CA4E01E3EBA2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R$ 5.300,00/Ofertas            R$ 12.800,00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38055E-B29D-3B30-661E-EACA7DE5930A}"/>
              </a:ext>
            </a:extLst>
          </p:cNvPr>
          <p:cNvSpPr txBox="1"/>
          <p:nvPr/>
        </p:nvSpPr>
        <p:spPr>
          <a:xfrm>
            <a:off x="7502052" y="2658007"/>
            <a:ext cx="1504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R$ 15.100,00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C7E2397-50C7-EEFA-F714-F0349B803175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13" name="Imagem 1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146F7181-1F49-0A5F-163D-1DCF4A119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7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E333A9C-8E11-F144-B605-028C88D0A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18291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A32E0A13-17C3-EF30-740B-76E529021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R$ 9.500,00/ Feira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EF4A2FE-26D6-559A-475E-DF3BBE947A0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FFB29FC-BE16-6F42-FE23-592A4C82CDC2}"/>
              </a:ext>
            </a:extLst>
          </p:cNvPr>
          <p:cNvSpPr txBox="1"/>
          <p:nvPr/>
        </p:nvSpPr>
        <p:spPr>
          <a:xfrm>
            <a:off x="7438145" y="2262144"/>
            <a:ext cx="157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R$ 24.600,00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D9D6BBE-C73A-71D3-315C-44340F434EE2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7E005070-41B6-127B-1351-79744AF9B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7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3" name="Imagem 1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60CF88DC-9FDB-1045-07B2-886EE3BE2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C2700CA-285A-3743-81FA-E839480C3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833" y="2086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04/10/2024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26161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              R$   3.500,00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83211AB-83C3-3730-8860-CC3B518D71E4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2ECA06-CD25-3CEE-CA64-48AAC2AE9823}"/>
              </a:ext>
            </a:extLst>
          </p:cNvPr>
          <p:cNvSpPr txBox="1"/>
          <p:nvPr/>
        </p:nvSpPr>
        <p:spPr>
          <a:xfrm>
            <a:off x="6986450" y="1437849"/>
            <a:ext cx="16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R$ 35.600,00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97ECE99-B211-2654-51A2-6A30550EA1E0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4" name="Imagem 3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35F5FF2-E424-8E1F-9235-D7D79E857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2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15BE421-0839-4D4E-3224-D3232DDC1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21009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6976D07-BF72-F6DF-2100-4E1D43F6C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04/10/2024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24/10/2024            R$ 2.500,00/Chá                   R$ 38.100,00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6E1E1FB-F2AB-8374-5B5C-A87C74F54CD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5D15860-78FD-EF52-F061-BA4B8C174BE7}"/>
              </a:ext>
            </a:extLst>
          </p:cNvPr>
          <p:cNvSpPr txBox="1"/>
          <p:nvPr/>
        </p:nvSpPr>
        <p:spPr>
          <a:xfrm>
            <a:off x="6585812" y="1116514"/>
            <a:ext cx="198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R$ 38.100,00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8EB7A00-2CC4-C3F1-31F1-7895CDCF6CEC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EA3D0F6-18B3-AB17-E745-2E91CEC66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82013FD4-1AFF-9ED4-0E07-3F80CC49D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472" y="1208216"/>
            <a:ext cx="2266950" cy="55054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FF1BA3F-EF26-2FB4-5F4C-77A5A63D5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302" y="20612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240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04/10/2024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24/10/2024            R$ 2.500,00/Chá                   R$ 38.100,00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R$ 2.100,00/Almoço            R$ 40.200,00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R$ 1.500,00/Ofertas            R$ 41.700,00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R$ 2.000,00/ER                     R$ 43.700,00 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R$ 1.500,00/Crianças          R$ 45.200,00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BE15767-100F-ADCF-F169-FFD3F10B74AC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7A059E3-83C8-4CE1-F527-4C0D391E7ECF}"/>
              </a:ext>
            </a:extLst>
          </p:cNvPr>
          <p:cNvSpPr txBox="1"/>
          <p:nvPr/>
        </p:nvSpPr>
        <p:spPr>
          <a:xfrm>
            <a:off x="6204744" y="870361"/>
            <a:ext cx="2426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R$ 42.200,00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8F1A878-A872-1625-A06C-8184FF9EA20E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4" name="Imagem 3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91C84FF-80E4-8BFA-542E-229D808101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68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C3680B3-9803-8D29-AB75-70A6D80D9D1D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R$ 5.300,00/Ofertas            R$ 12.800,00 </a:t>
            </a:r>
          </a:p>
        </p:txBody>
      </p:sp>
      <p:pic>
        <p:nvPicPr>
          <p:cNvPr id="15" name="Imagem 1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DF6C6B9-90D9-8453-0D04-B7FD0A6E8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E903B03-9A02-3DD0-C13F-772FCEDD1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173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20/09/2024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27/09/2024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03/10/2024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04/10/2024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24/10/2024            R$ 2.500,00/Chá                   R$ 38.100,00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R$ 2.100,00/Almoço            R$ 40.200,00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R$ 1.500,00/Ofertas            R$ 41.700,00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R$ 2.000,00/ER                     R$ 43.700,00 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15/11/2024            R$ 1.500,00/Crianças          R$ 45.200,00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  850,00/</a:t>
            </a:r>
            <a:r>
              <a:rPr lang="pt-BR" sz="1700" dirty="0" err="1"/>
              <a:t>Adoles</a:t>
            </a:r>
            <a:r>
              <a:rPr lang="pt-BR" sz="1700" dirty="0"/>
              <a:t>.             R$ 46.050,00 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R$ 1.200,00/Jovens             R$ 47.250,00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R$ 3.100,00/Adultos           R$ 50.350,00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    750,00/ MR                 R$ 51.100,00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R$ 2.500,00/MCM               R$ 53.600,00 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R$ 2.150,00/</a:t>
            </a:r>
            <a:r>
              <a:rPr lang="pt-BR" sz="1700" dirty="0" err="1"/>
              <a:t>PGMs</a:t>
            </a:r>
            <a:r>
              <a:rPr lang="pt-BR" sz="1700" dirty="0"/>
              <a:t>              R$ 55.750,00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29/11/2024             R$ 4.110,00/Ofertas           R$ 59.860,00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-69352"/>
            <a:ext cx="266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ULTRAPASSADO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R$ 59.860,00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12/09/2024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0B91C2-36CB-3114-4EF6-DC6418C197DE}"/>
              </a:ext>
            </a:extLst>
          </p:cNvPr>
          <p:cNvSpPr txBox="1"/>
          <p:nvPr/>
        </p:nvSpPr>
        <p:spPr>
          <a:xfrm>
            <a:off x="5991109" y="790269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R$ 59.860,00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8D4AF9D-0C57-2B94-7C51-79842D492A72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­­­­­­­­­­____/____/2024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9" name="Imagem 8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854B7CC-28E0-1AD0-3EB0-17727D259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89" y="4527814"/>
            <a:ext cx="1800252" cy="18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90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721</Words>
  <Application>Microsoft Office PowerPoint</Application>
  <PresentationFormat>Widescreen</PresentationFormat>
  <Paragraphs>124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Berlin Sans FB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45</cp:revision>
  <dcterms:created xsi:type="dcterms:W3CDTF">2019-11-28T21:16:15Z</dcterms:created>
  <dcterms:modified xsi:type="dcterms:W3CDTF">2024-07-16T20:01:26Z</dcterms:modified>
</cp:coreProperties>
</file>