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4"/>
  </p:notesMasterIdLst>
  <p:sldIdLst>
    <p:sldId id="261" r:id="rId2"/>
    <p:sldId id="265" r:id="rId3"/>
    <p:sldId id="266" r:id="rId4"/>
    <p:sldId id="267" r:id="rId5"/>
    <p:sldId id="268" r:id="rId6"/>
    <p:sldId id="448" r:id="rId7"/>
    <p:sldId id="449" r:id="rId8"/>
    <p:sldId id="451" r:id="rId9"/>
    <p:sldId id="452" r:id="rId10"/>
    <p:sldId id="453" r:id="rId11"/>
    <p:sldId id="450" r:id="rId12"/>
    <p:sldId id="447" r:id="rId13"/>
    <p:sldId id="292" r:id="rId14"/>
    <p:sldId id="293" r:id="rId15"/>
    <p:sldId id="294" r:id="rId16"/>
    <p:sldId id="256" r:id="rId17"/>
    <p:sldId id="257" r:id="rId18"/>
    <p:sldId id="258" r:id="rId19"/>
    <p:sldId id="259" r:id="rId20"/>
    <p:sldId id="260" r:id="rId21"/>
    <p:sldId id="296" r:id="rId22"/>
    <p:sldId id="298" r:id="rId23"/>
    <p:sldId id="299" r:id="rId24"/>
    <p:sldId id="454" r:id="rId25"/>
    <p:sldId id="455" r:id="rId26"/>
    <p:sldId id="456" r:id="rId27"/>
    <p:sldId id="274" r:id="rId28"/>
    <p:sldId id="457" r:id="rId29"/>
    <p:sldId id="458" r:id="rId30"/>
    <p:sldId id="459" r:id="rId31"/>
    <p:sldId id="460" r:id="rId32"/>
    <p:sldId id="461" r:id="rId33"/>
    <p:sldId id="462" r:id="rId34"/>
    <p:sldId id="463" r:id="rId35"/>
    <p:sldId id="464" r:id="rId36"/>
    <p:sldId id="315" r:id="rId37"/>
    <p:sldId id="442" r:id="rId38"/>
    <p:sldId id="443" r:id="rId39"/>
    <p:sldId id="465" r:id="rId40"/>
    <p:sldId id="466" r:id="rId41"/>
    <p:sldId id="467" r:id="rId42"/>
    <p:sldId id="335" r:id="rId4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42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9206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32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779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7174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7726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6937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0999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6962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4051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1974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3690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706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9659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b5236c26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b5236c26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eb5236c2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eb5236c26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eb5236c26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eb5236c26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5236c26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5236c26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b5236c26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b5236c26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519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2904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42168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89464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9713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71785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22675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0716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7913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06105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6573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4907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6961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77607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29396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32370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26700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704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7507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83627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73503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0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C98AEC0-0E07-AC4B-F3AD-EB55421DE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Boas-vindas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0A7BDAD-4E1A-2476-6DA7-162BC4F75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1691814"/>
            <a:ext cx="828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0" i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Amasis MT Pro Medium" panose="02040604050005020304" pitchFamily="18" charset="0"/>
              </a:rPr>
              <a:t>Igreja em Ação</a:t>
            </a:r>
            <a:endParaRPr lang="pt-BR" sz="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531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F1D6AC-E8C3-FE45-431E-3C79765F5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Chamada à Adoração</a:t>
            </a:r>
          </a:p>
        </p:txBody>
      </p:sp>
    </p:spTree>
    <p:extLst>
      <p:ext uri="{BB962C8B-B14F-4D97-AF65-F5344CB8AC3E}">
        <p14:creationId xmlns:p14="http://schemas.microsoft.com/office/powerpoint/2010/main" val="87872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7A2A5C0-98DD-6CE0-F799-0181BBB51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8" y="1677161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</a:t>
            </a:r>
            <a:r>
              <a:rPr lang="pt-PT" sz="5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A Deus dai louvor</a:t>
            </a:r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Três Palavrinhas</a:t>
            </a:r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314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80BBA8-4988-14B1-6C08-D3086AFD8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4340499" y="466286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“A Deus dai louvor”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521602"/>
            <a:ext cx="8282762" cy="4269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0" i="0" dirty="0">
                <a:solidFill>
                  <a:srgbClr val="131313"/>
                </a:solidFill>
                <a:effectLst/>
                <a:latin typeface="Amasis MT Pro Medium" panose="02040604050005020304" pitchFamily="18" charset="0"/>
              </a:rPr>
              <a:t>A Deus dai louvor com todo ser, com todo corpo, a Cristo dai louvor. Use as mãos e os pés, a cabeça e a voz, com seu corpo dai louvor!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0" i="0" dirty="0">
                <a:solidFill>
                  <a:srgbClr val="131313"/>
                </a:solidFill>
                <a:effectLst/>
                <a:latin typeface="Amasis MT Pro Medium" panose="02040604050005020304" pitchFamily="18" charset="0"/>
              </a:rPr>
              <a:t> Com a mão... Outra mão... Com o pé... Outro pé.... Com a cabeça... E a voz!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b="0" i="0" dirty="0">
                <a:solidFill>
                  <a:srgbClr val="131313"/>
                </a:solidFill>
                <a:effectLst/>
                <a:latin typeface="Amasis MT Pro Medium" panose="02040604050005020304" pitchFamily="18" charset="0"/>
              </a:rPr>
              <a:t>Dai louvor!</a:t>
            </a:r>
            <a:endParaRPr lang="pt-BR" sz="24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427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ECBFB96-D928-CA5D-32EF-E9F06B28C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8" y="1555976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</a:t>
            </a:r>
            <a:r>
              <a:rPr lang="pt-PT" sz="5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Deus é tão bom</a:t>
            </a:r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Três Palavrinhas</a:t>
            </a:r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43630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BB7C78-40B2-2CB2-5D25-334AC6053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4296423" y="463540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“Deus é tão bom”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521602"/>
            <a:ext cx="8282762" cy="359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 é tão bom,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 é tão bom,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 é tão bom,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tão bom pra mim!</a:t>
            </a:r>
          </a:p>
        </p:txBody>
      </p:sp>
    </p:spTree>
    <p:extLst>
      <p:ext uri="{BB962C8B-B14F-4D97-AF65-F5344CB8AC3E}">
        <p14:creationId xmlns:p14="http://schemas.microsoft.com/office/powerpoint/2010/main" val="1778110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80DEB1-744D-C9D0-A8EE-883A5A85B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521602"/>
            <a:ext cx="8282762" cy="359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God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good</a:t>
            </a: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God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good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God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good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He's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good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652E310-58BB-E017-231D-492FD546F464}"/>
              </a:ext>
            </a:extLst>
          </p:cNvPr>
          <p:cNvSpPr txBox="1"/>
          <p:nvPr/>
        </p:nvSpPr>
        <p:spPr>
          <a:xfrm>
            <a:off x="4296423" y="463540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“Deus é tão bom”</a:t>
            </a:r>
          </a:p>
        </p:txBody>
      </p:sp>
    </p:spTree>
    <p:extLst>
      <p:ext uri="{BB962C8B-B14F-4D97-AF65-F5344CB8AC3E}">
        <p14:creationId xmlns:p14="http://schemas.microsoft.com/office/powerpoint/2010/main" val="1694399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795B34-2AB5-69D8-1A48-54F1EE85C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521602"/>
            <a:ext cx="8282762" cy="359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Shu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subarashii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Shu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subarashii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Shu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subarashii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Watashi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no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shu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4A7419B-2F54-680E-9E68-F5F92F41F7C7}"/>
              </a:ext>
            </a:extLst>
          </p:cNvPr>
          <p:cNvSpPr txBox="1"/>
          <p:nvPr/>
        </p:nvSpPr>
        <p:spPr>
          <a:xfrm>
            <a:off x="4296423" y="463540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“Deus é tão bom”</a:t>
            </a:r>
          </a:p>
        </p:txBody>
      </p:sp>
    </p:spTree>
    <p:extLst>
      <p:ext uri="{BB962C8B-B14F-4D97-AF65-F5344CB8AC3E}">
        <p14:creationId xmlns:p14="http://schemas.microsoft.com/office/powerpoint/2010/main" val="821587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DE7696-0443-755F-9FD2-CE6882927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521602"/>
            <a:ext cx="8282762" cy="359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Dios es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tan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bueno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Dios es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tan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bueno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Dios es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tan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bueno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tan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5400" kern="1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bueno</a:t>
            </a: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para mi!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E1FB0F2-079C-E15B-801E-8353D2941A4D}"/>
              </a:ext>
            </a:extLst>
          </p:cNvPr>
          <p:cNvSpPr txBox="1"/>
          <p:nvPr/>
        </p:nvSpPr>
        <p:spPr>
          <a:xfrm>
            <a:off x="4296423" y="463540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“Deus é tão bom”</a:t>
            </a:r>
          </a:p>
        </p:txBody>
      </p:sp>
    </p:spTree>
    <p:extLst>
      <p:ext uri="{BB962C8B-B14F-4D97-AF65-F5344CB8AC3E}">
        <p14:creationId xmlns:p14="http://schemas.microsoft.com/office/powerpoint/2010/main" val="2126040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9D84671-8E1D-BB4E-4B26-12B4BE80F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00724" y="521602"/>
            <a:ext cx="8282762" cy="359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 é tão bom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 é tão bom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 é tão bom</a:t>
            </a:r>
            <a:b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tão bom pra mim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8639550-EFC0-8E15-734C-009DCFA8E2AA}"/>
              </a:ext>
            </a:extLst>
          </p:cNvPr>
          <p:cNvSpPr txBox="1"/>
          <p:nvPr/>
        </p:nvSpPr>
        <p:spPr>
          <a:xfrm>
            <a:off x="4296423" y="463540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“Deus é tão bom”</a:t>
            </a:r>
          </a:p>
        </p:txBody>
      </p:sp>
    </p:spTree>
    <p:extLst>
      <p:ext uri="{BB962C8B-B14F-4D97-AF65-F5344CB8AC3E}">
        <p14:creationId xmlns:p14="http://schemas.microsoft.com/office/powerpoint/2010/main" val="3316184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5BD9338-1539-E24A-B8DA-C38F7F9C9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57504" y="523740"/>
            <a:ext cx="8282762" cy="3685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Jesus! Através da Tua Palavra, transforma minha vida!</a:t>
            </a:r>
            <a:endParaRPr lang="pt-BR" sz="54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Medium" panose="020406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883585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A1D8D2B-A6FC-C78B-4711-F58175EC3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Missionário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19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5E13611-4800-2001-8EB4-8DF400E7C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pic>
        <p:nvPicPr>
          <p:cNvPr id="4" name="Imagem 3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505A18E0-F604-6976-5872-E069F92FE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378" y="0"/>
            <a:ext cx="36332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01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7C5718-C4A2-96CD-7E61-6D961D993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625478"/>
            <a:ext cx="77338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“Assim que, se alguém está em Cristo, nova criatura é;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as coisas velhas já passaram;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 eis que tudo se fez novo.” </a:t>
            </a:r>
          </a:p>
          <a:p>
            <a:pPr algn="ctr"/>
            <a:r>
              <a:rPr lang="pt-BR" sz="4400" i="1" dirty="0">
                <a:latin typeface="Amasis MT Pro Medium" panose="02040604050005020304" pitchFamily="18" charset="0"/>
              </a:rPr>
              <a:t>2 Coríntios 5.17</a:t>
            </a:r>
            <a:endParaRPr lang="pt-BR" sz="1800" i="1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Medium" panose="020406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840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1046F0-8820-0C5E-8A04-CBCD2C72A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870332" y="709004"/>
            <a:ext cx="77338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Momento Fidelidade</a:t>
            </a:r>
          </a:p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b="1" dirty="0">
                <a:solidFill>
                  <a:schemeClr val="tx1"/>
                </a:solidFill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Dízimos e Ofertas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109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05A440F-A47F-B751-4304-661FC0381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“O Amor do Nosso Deus”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(Diante do Trono)</a:t>
            </a:r>
          </a:p>
        </p:txBody>
      </p:sp>
    </p:spTree>
    <p:extLst>
      <p:ext uri="{BB962C8B-B14F-4D97-AF65-F5344CB8AC3E}">
        <p14:creationId xmlns:p14="http://schemas.microsoft.com/office/powerpoint/2010/main" val="3043462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9BC446-CED2-34AE-3A46-8EB0836DF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4329474" y="467433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“O Amor do nosso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351045"/>
            <a:ext cx="8846545" cy="397224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Jesus deixou toda sua glória</a:t>
            </a:r>
            <a:b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Veio ao mundo como homem pra nos salvar</a:t>
            </a:r>
            <a:b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Viveu aqui e conheceu nossas dores</a:t>
            </a:r>
            <a:b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 tudo ele sofreu e venceu em nosso lugar</a:t>
            </a:r>
            <a:b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 nos mostrar que o criador, o único Deus</a:t>
            </a:r>
            <a:b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Nos ama e deseja restaurar. Seu perdão vai além dos céus, nenhum monte é tão alto, nenhum vale tão profundo como o amor do nosso Deus!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888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4214E0-6047-5D7E-9CFD-8DF183DAB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688510"/>
            <a:ext cx="8846545" cy="3297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Grande, tão grande, alto, tão alto</a:t>
            </a:r>
            <a:br>
              <a:rPr lang="pt-BR" sz="40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0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Fundo, profundo, é maior que o mundo, mas é pequeno, cabe lá dentro do coração de quem se entrega ao Salvador!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5E38A8E-C39A-9EAB-7A3D-F313C2B2D888}"/>
              </a:ext>
            </a:extLst>
          </p:cNvPr>
          <p:cNvSpPr txBox="1"/>
          <p:nvPr/>
        </p:nvSpPr>
        <p:spPr>
          <a:xfrm>
            <a:off x="4329474" y="467433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“O Amor do nosso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980792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D675AAE-9AA7-8E75-7044-29E374BD6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888213"/>
            <a:ext cx="8846545" cy="28979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Você também, meu amigo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Precisa abrir o seu coração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receber o amor de Deus</a:t>
            </a:r>
            <a:b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 entregando a Jesus!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1B3B62-D760-1838-6F1D-0FBC4045F41C}"/>
              </a:ext>
            </a:extLst>
          </p:cNvPr>
          <p:cNvSpPr txBox="1"/>
          <p:nvPr/>
        </p:nvSpPr>
        <p:spPr>
          <a:xfrm>
            <a:off x="4329474" y="467433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“O Amor do nosso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284413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320C68-CA14-89FC-F535-CEB0507BC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7798FCB-AC01-F674-FD57-597FBB86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27" y="688510"/>
            <a:ext cx="8846545" cy="3297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Grande, tão grande, alto, tão alto</a:t>
            </a:r>
            <a:br>
              <a:rPr lang="pt-BR" sz="40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0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Fundo, profundo, é maior que o mundo, mas é pequeno, cabe lá dentro do coração de quem se entrega ao Salvador!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E70765B-465E-250C-02B3-EDA4232294AA}"/>
              </a:ext>
            </a:extLst>
          </p:cNvPr>
          <p:cNvSpPr txBox="1"/>
          <p:nvPr/>
        </p:nvSpPr>
        <p:spPr>
          <a:xfrm>
            <a:off x="4329474" y="4674331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  <a:cs typeface="Calibri" panose="020F0502020204030204" pitchFamily="34" charset="0"/>
              </a:rPr>
              <a:t>“O Amor do nosso Deus”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169422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2F9266-DAD4-FEB9-1880-24C32718A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pelos Missionários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9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8AE5DFE-0E0B-F885-554F-5C8F3DEE6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57504" y="523740"/>
            <a:ext cx="8282762" cy="3685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Jesus! Através da </a:t>
            </a:r>
            <a:r>
              <a:rPr lang="pt-PT" sz="5400" b="1" dirty="0"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minha vida</a:t>
            </a:r>
            <a:r>
              <a:rPr lang="pt-PT" sz="5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, transforma o meu próximo!</a:t>
            </a:r>
            <a:endParaRPr lang="pt-BR" sz="54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Medium" panose="020406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4015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9160DDD-6C34-B3F5-9126-931F39725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</a:t>
            </a:r>
            <a:r>
              <a:rPr lang="pt-PT" sz="5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Usa, Senhor</a:t>
            </a:r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433 HCC</a:t>
            </a:r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1897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E373B3D-3468-2688-9F92-5058E9335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4230322" y="4668484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“Usa, Senhor”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290285"/>
            <a:ext cx="8282762" cy="4087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Usa, Senhor, Todo meu ser pra Teu louvor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Mãos pés e voz, tudo consagro a Ti!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Não há no mundo nada melhor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 dia a dia trabalhar por Jesus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tudo isso te entrego, </a:t>
            </a:r>
            <a:r>
              <a:rPr lang="pt-BR" sz="32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óh</a:t>
            </a: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Deus,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Enquanto neste mundo eu viver! </a:t>
            </a:r>
            <a:endParaRPr lang="pt-BR" sz="6000" dirty="0">
              <a:effectLst/>
              <a:highlight>
                <a:srgbClr val="FFFFFF"/>
              </a:highlight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388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195582C-4B84-5257-C3B7-5832E1155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“Minha pequena Luz”</a:t>
            </a:r>
            <a:endParaRPr lang="pt-BR" sz="5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</a:t>
            </a:r>
            <a:r>
              <a:rPr lang="en-US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Harry Dixon </a:t>
            </a:r>
            <a:r>
              <a:rPr lang="en-US" sz="4000" dirty="0" err="1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Loes</a:t>
            </a:r>
            <a:r>
              <a:rPr lang="pt-PT" sz="4000" dirty="0">
                <a:effectLst/>
                <a:latin typeface="Amasis MT Pro Medium" panose="02040604050005020304" pitchFamily="18" charset="0"/>
                <a:ea typeface="Times New Roman" panose="02020603050405020304" pitchFamily="18" charset="0"/>
              </a:rPr>
              <a:t> </a:t>
            </a:r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37706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0ACB74C-37A2-A823-631D-9462972A7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4318457" y="466017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“Minha Pequena Luz”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841828"/>
            <a:ext cx="8282762" cy="2976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Minha pequena luz vou deixar brilhar!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Minha pequena luz vou deixar brilhar!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Minha pequena luz vou deixar brilhar!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Vou deixar minha luz, sim, brilhar! </a:t>
            </a:r>
          </a:p>
        </p:txBody>
      </p:sp>
    </p:spTree>
    <p:extLst>
      <p:ext uri="{BB962C8B-B14F-4D97-AF65-F5344CB8AC3E}">
        <p14:creationId xmlns:p14="http://schemas.microsoft.com/office/powerpoint/2010/main" val="25666372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906B772-A372-A40D-4455-152852F6D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430619" y="841828"/>
            <a:ext cx="8282762" cy="269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onde quer que eu vá, vou deixar brilhar!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onde quer que eu vá, vou deixar brilhar!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onde quer que eu vá, vou deixar brilhar!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Vou deixar minha luz, sim, brilhar!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140C45E-8E4C-B5DF-F72A-7D66955272BB}"/>
              </a:ext>
            </a:extLst>
          </p:cNvPr>
          <p:cNvSpPr txBox="1"/>
          <p:nvPr/>
        </p:nvSpPr>
        <p:spPr>
          <a:xfrm>
            <a:off x="4318457" y="4660176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kern="50" dirty="0">
                <a:solidFill>
                  <a:sysClr val="windowText" lastClr="000000"/>
                </a:solidFill>
                <a:latin typeface="Amasis MT Pro Medium" panose="02040604050005020304" pitchFamily="18" charset="0"/>
                <a:ea typeface="Quattrocento Sans"/>
              </a:rPr>
              <a:t>“Minha Pequena Luz”</a:t>
            </a:r>
          </a:p>
        </p:txBody>
      </p:sp>
    </p:spTree>
    <p:extLst>
      <p:ext uri="{BB962C8B-B14F-4D97-AF65-F5344CB8AC3E}">
        <p14:creationId xmlns:p14="http://schemas.microsoft.com/office/powerpoint/2010/main" val="80167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02B03A3-0A78-30DE-7D2A-7A252AD85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9" y="1083577"/>
            <a:ext cx="77338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pelos Missionários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526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F715D2D-6729-97AE-C039-3F795CE40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0C0332-F93E-0A75-84A9-919585B60AE7}"/>
              </a:ext>
            </a:extLst>
          </p:cNvPr>
          <p:cNvSpPr txBox="1"/>
          <p:nvPr/>
        </p:nvSpPr>
        <p:spPr>
          <a:xfrm>
            <a:off x="257504" y="988197"/>
            <a:ext cx="8282762" cy="243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00"/>
              </a:spcAft>
            </a:pPr>
            <a:r>
              <a:rPr lang="pt-PT" sz="5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Jesus! Através da </a:t>
            </a:r>
            <a:r>
              <a:rPr lang="pt-PT" sz="5400" b="1" dirty="0"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igreja</a:t>
            </a:r>
            <a:r>
              <a:rPr lang="pt-PT" sz="5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masis MT Pro Medium" panose="02040604050005020304" pitchFamily="18" charset="0"/>
                <a:ea typeface="Arial Unicode MS"/>
                <a:cs typeface="Arial Unicode MS"/>
              </a:rPr>
              <a:t>, transforma o mundo!</a:t>
            </a:r>
            <a:endParaRPr lang="pt-BR" sz="54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masis MT Pro Medium" panose="020406040500050203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134312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DFF576-6FB8-1935-26C2-6FFBDA511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8" y="1709975"/>
            <a:ext cx="7733841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024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FD93B54-3886-7033-40D4-668D91300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52633" y="1357672"/>
            <a:ext cx="828276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bom”</a:t>
            </a:r>
          </a:p>
          <a:p>
            <a:pPr algn="ctr"/>
            <a:r>
              <a:rPr lang="pt-BR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(Cristina Mel)</a:t>
            </a:r>
          </a:p>
        </p:txBody>
      </p:sp>
    </p:spTree>
    <p:extLst>
      <p:ext uri="{BB962C8B-B14F-4D97-AF65-F5344CB8AC3E}">
        <p14:creationId xmlns:p14="http://schemas.microsoft.com/office/powerpoint/2010/main" val="4253676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9572A4B-0DFD-E7D3-12FB-55E1373AA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62177D-2876-74B2-F314-8BC86AE0414C}"/>
              </a:ext>
            </a:extLst>
          </p:cNvPr>
          <p:cNvSpPr txBox="1"/>
          <p:nvPr/>
        </p:nvSpPr>
        <p:spPr>
          <a:xfrm>
            <a:off x="4230322" y="4640230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bom!”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700821"/>
            <a:ext cx="9066880" cy="374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falar pra todo mundo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 Jesus é bom!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Vou espalhar pra todo mundo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 Jesus é bom!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Jesus é bom demais!</a:t>
            </a:r>
          </a:p>
        </p:txBody>
      </p:sp>
    </p:spTree>
    <p:extLst>
      <p:ext uri="{BB962C8B-B14F-4D97-AF65-F5344CB8AC3E}">
        <p14:creationId xmlns:p14="http://schemas.microsoft.com/office/powerpoint/2010/main" val="24638718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CABC09-E4B3-7109-963A-C8500CF6B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700821"/>
            <a:ext cx="9066880" cy="3147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bater as mãos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bater os pés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pular bem alto (assim)</a:t>
            </a:r>
            <a:b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gritar </a:t>
            </a:r>
            <a:r>
              <a:rPr lang="pt-BR" sz="44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oié</a:t>
            </a:r>
            <a: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pt-BR" sz="4400" dirty="0" err="1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oié</a:t>
            </a:r>
            <a:r>
              <a:rPr lang="pt-BR" sz="44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5C08A3-5D29-C70B-9C76-5373F46A9FDD}"/>
              </a:ext>
            </a:extLst>
          </p:cNvPr>
          <p:cNvSpPr txBox="1"/>
          <p:nvPr/>
        </p:nvSpPr>
        <p:spPr>
          <a:xfrm>
            <a:off x="4230322" y="4640230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bom!”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81239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A358972-B61A-6450-9600-F17910E29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1128948"/>
            <a:ext cx="9066880" cy="353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dizer na minha casa que Jesus é bom,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dizer na minha rua que Jesus é bom,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contar na padaria que Jesus é bom,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Vou espalhar na rodovia que Jesus é bom!</a:t>
            </a:r>
            <a:br>
              <a:rPr lang="pt-BR" sz="3200" kern="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6600" dirty="0">
              <a:latin typeface="Amasis MT Pro Medium" panose="020406040500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44207F-DCE6-9EF9-2731-9AD376A29E5B}"/>
              </a:ext>
            </a:extLst>
          </p:cNvPr>
          <p:cNvSpPr txBox="1"/>
          <p:nvPr/>
        </p:nvSpPr>
        <p:spPr>
          <a:xfrm>
            <a:off x="4230322" y="4640230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bom!”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435189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2018D6-EA19-44F7-0A18-8797BD652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C556217-DC88-6788-A344-9EEE56F86C6F}"/>
              </a:ext>
            </a:extLst>
          </p:cNvPr>
          <p:cNvSpPr txBox="1"/>
          <p:nvPr/>
        </p:nvSpPr>
        <p:spPr>
          <a:xfrm>
            <a:off x="77120" y="1128948"/>
            <a:ext cx="9066880" cy="28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dizer na minha escola que Jesus é bom,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dizer a toda hora que Jesus é bom,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 vou contar pra toda gente,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 ocidente ao oriente que Jesus é muito bom,</a:t>
            </a:r>
            <a:b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2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Jesus é bom demais!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6DD7007-F201-6AE8-2316-F54E11264A5C}"/>
              </a:ext>
            </a:extLst>
          </p:cNvPr>
          <p:cNvSpPr txBox="1"/>
          <p:nvPr/>
        </p:nvSpPr>
        <p:spPr>
          <a:xfrm>
            <a:off x="4230322" y="4640230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400" dirty="0">
                <a:solidFill>
                  <a:sysClr val="windowText" lastClr="000000"/>
                </a:solidFill>
                <a:latin typeface="Amasis MT Pro Medium" panose="02040604050005020304" pitchFamily="18" charset="0"/>
                <a:cs typeface="Calibri" panose="020F0502020204030204" pitchFamily="34" charset="0"/>
              </a:rPr>
              <a:t>“Jesus é bom!”</a:t>
            </a:r>
            <a:endParaRPr lang="pt-BR" kern="50" dirty="0">
              <a:solidFill>
                <a:sysClr val="windowText" lastClr="000000"/>
              </a:solidFill>
              <a:latin typeface="Amasis MT Pro Medium" panose="020406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0932720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6C37E14-F351-12DE-7AAE-222F8407F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55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01B011-DF81-BBDE-42EF-07FD317D6C70}"/>
              </a:ext>
            </a:extLst>
          </p:cNvPr>
          <p:cNvSpPr txBox="1"/>
          <p:nvPr/>
        </p:nvSpPr>
        <p:spPr>
          <a:xfrm>
            <a:off x="705078" y="1709975"/>
            <a:ext cx="7733841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Oração Final</a:t>
            </a:r>
          </a:p>
          <a:p>
            <a:pPr algn="ctr"/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2031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856</Words>
  <Application>Microsoft Office PowerPoint</Application>
  <PresentationFormat>Apresentação na tela (16:9)</PresentationFormat>
  <Paragraphs>80</Paragraphs>
  <Slides>42</Slides>
  <Notes>42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6" baseType="lpstr">
      <vt:lpstr>Amasis MT Pro Black</vt:lpstr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Silvana Santos Pereira Martines</cp:lastModifiedBy>
  <cp:revision>1</cp:revision>
  <dcterms:modified xsi:type="dcterms:W3CDTF">2024-07-17T18:55:09Z</dcterms:modified>
</cp:coreProperties>
</file>