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3"/>
  </p:notesMasterIdLst>
  <p:sldIdLst>
    <p:sldId id="264" r:id="rId2"/>
    <p:sldId id="265" r:id="rId3"/>
    <p:sldId id="266" r:id="rId4"/>
    <p:sldId id="267" r:id="rId5"/>
    <p:sldId id="268" r:id="rId6"/>
    <p:sldId id="269" r:id="rId7"/>
    <p:sldId id="378" r:id="rId8"/>
    <p:sldId id="379" r:id="rId9"/>
    <p:sldId id="380" r:id="rId10"/>
    <p:sldId id="381" r:id="rId11"/>
    <p:sldId id="382" r:id="rId12"/>
    <p:sldId id="279" r:id="rId13"/>
    <p:sldId id="359" r:id="rId14"/>
    <p:sldId id="274" r:id="rId15"/>
    <p:sldId id="361" r:id="rId16"/>
    <p:sldId id="292" r:id="rId17"/>
    <p:sldId id="293" r:id="rId18"/>
    <p:sldId id="294" r:id="rId19"/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96" r:id="rId28"/>
    <p:sldId id="298" r:id="rId29"/>
    <p:sldId id="299" r:id="rId30"/>
    <p:sldId id="383" r:id="rId31"/>
    <p:sldId id="384" r:id="rId32"/>
    <p:sldId id="385" r:id="rId33"/>
    <p:sldId id="386" r:id="rId34"/>
    <p:sldId id="305" r:id="rId35"/>
    <p:sldId id="306" r:id="rId36"/>
    <p:sldId id="387" r:id="rId37"/>
    <p:sldId id="388" r:id="rId38"/>
    <p:sldId id="389" r:id="rId39"/>
    <p:sldId id="390" r:id="rId40"/>
    <p:sldId id="391" r:id="rId41"/>
    <p:sldId id="369" r:id="rId42"/>
    <p:sldId id="392" r:id="rId43"/>
    <p:sldId id="393" r:id="rId44"/>
    <p:sldId id="395" r:id="rId45"/>
    <p:sldId id="396" r:id="rId46"/>
    <p:sldId id="397" r:id="rId47"/>
    <p:sldId id="398" r:id="rId48"/>
    <p:sldId id="399" r:id="rId49"/>
    <p:sldId id="414" r:id="rId50"/>
    <p:sldId id="415" r:id="rId51"/>
    <p:sldId id="416" r:id="rId52"/>
    <p:sldId id="417" r:id="rId53"/>
    <p:sldId id="418" r:id="rId54"/>
    <p:sldId id="419" r:id="rId55"/>
    <p:sldId id="400" r:id="rId56"/>
    <p:sldId id="315" r:id="rId57"/>
    <p:sldId id="401" r:id="rId58"/>
    <p:sldId id="402" r:id="rId59"/>
    <p:sldId id="403" r:id="rId60"/>
    <p:sldId id="404" r:id="rId61"/>
    <p:sldId id="405" r:id="rId62"/>
    <p:sldId id="406" r:id="rId63"/>
    <p:sldId id="407" r:id="rId64"/>
    <p:sldId id="408" r:id="rId65"/>
    <p:sldId id="409" r:id="rId66"/>
    <p:sldId id="410" r:id="rId67"/>
    <p:sldId id="411" r:id="rId68"/>
    <p:sldId id="412" r:id="rId69"/>
    <p:sldId id="413" r:id="rId70"/>
    <p:sldId id="335" r:id="rId71"/>
    <p:sldId id="336" r:id="rId7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88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421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9206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732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3779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3726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9396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785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2859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4718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0707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41834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22675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7437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883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7456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1450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eb53b4207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eb53b4207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eb53b4207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eb53b4207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b53b4207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b53b4207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eb53b4207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eb53b4207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eb53b4207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eb53b4207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b53b4207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b53b4207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b53b4207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b53b4207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27681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26700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704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56884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91649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58562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56625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87962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36864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90561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88344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28793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18837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25267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11071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30001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0579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61140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577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943738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9588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642418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874598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57944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55131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31688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54556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653823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230125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2780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35662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258108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415291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293116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103710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00623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085100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61842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40159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576019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959335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570451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245412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204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9892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9181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Boas-vindas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9181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Igreja em Ação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3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Chamada à Adoração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“Eu me Rendo”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(Renascer </a:t>
            </a:r>
            <a:r>
              <a:rPr lang="pt-BR" sz="40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Praise</a:t>
            </a:r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14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“Eu me Rendo”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312588" y="795246"/>
            <a:ext cx="8282762" cy="3046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Ti  eu vou clamar, pois tudo vem de Ti e tudo está em Ti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Ti vou caminhar, Tu és a direção, o sol a me guiar.</a:t>
            </a:r>
            <a:endParaRPr lang="pt-BR" sz="18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427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“Eu me Rendo”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415885"/>
            <a:ext cx="8282762" cy="3976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Tudo pode passar,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teu amor jamais me deixará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Sempre há de existir novo amanhã preparado pra mim,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preparado pra mim. </a:t>
            </a:r>
          </a:p>
        </p:txBody>
      </p:sp>
    </p:spTree>
    <p:extLst>
      <p:ext uri="{BB962C8B-B14F-4D97-AF65-F5344CB8AC3E}">
        <p14:creationId xmlns:p14="http://schemas.microsoft.com/office/powerpoint/2010/main" val="3107331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“Eu me Rendo”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193598" y="795246"/>
            <a:ext cx="8489888" cy="3251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me rendo aos Teus pés, 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tudo que eu preciso pra viver.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me lanço aos Teus braços 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onde encontro, meu refúgio!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716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“Eu me Rendo”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193598" y="532281"/>
            <a:ext cx="8489888" cy="4078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me rendo aos Teus pés, 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tudo que eu preciso pra viver.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me lanço aos Teus braços 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onde encontro, meu refúgio!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eis-me aqui!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580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“Ao Orarmos”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(374 HCC)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199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“Ao Orarmos”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174397" y="565239"/>
            <a:ext cx="8868578" cy="4013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Ao orarmos, ao Senhor vem encher-nos com teu amor pra esquecermos do mundo as pressões e aquecermos os nossos corações.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Nossa vidas vem, pois, transformar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vigor para alma nos dar.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outros nenhum de todo lugar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Tua graça conosco suplicar.</a:t>
            </a:r>
          </a:p>
        </p:txBody>
      </p:sp>
    </p:spTree>
    <p:extLst>
      <p:ext uri="{BB962C8B-B14F-4D97-AF65-F5344CB8AC3E}">
        <p14:creationId xmlns:p14="http://schemas.microsoft.com/office/powerpoint/2010/main" val="4142188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46375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Oração 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855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207443" y="726684"/>
            <a:ext cx="8793337" cy="11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00B05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Tudo se fez novo...</a:t>
            </a:r>
            <a:endParaRPr lang="pt-PT" sz="5400" b="1" dirty="0">
              <a:ln>
                <a:solidFill>
                  <a:srgbClr val="00B05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023" y="3549187"/>
            <a:ext cx="1319306" cy="139223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D0570A7-6480-58F1-AEB8-2A7AF4E3B4FD}"/>
              </a:ext>
            </a:extLst>
          </p:cNvPr>
          <p:cNvSpPr txBox="1"/>
          <p:nvPr/>
        </p:nvSpPr>
        <p:spPr>
          <a:xfrm>
            <a:off x="-78996" y="1919383"/>
            <a:ext cx="9079776" cy="11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FFFF0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Pelo Amor de Deus</a:t>
            </a:r>
            <a:endParaRPr lang="pt-BR" sz="23900" dirty="0">
              <a:ln>
                <a:solidFill>
                  <a:srgbClr val="FFFF0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930591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 Coríntios 5.14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9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192795" y="986700"/>
            <a:ext cx="875840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“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Dele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todo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o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corpo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ajustado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unido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pelo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auxílio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todas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as juntas,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cresce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edifica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-se a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si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mesmo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amor,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medida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que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cada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parte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realiza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sua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função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.</a:t>
            </a:r>
            <a:r>
              <a:rPr lang="pt-PT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” </a:t>
            </a:r>
            <a:endParaRPr lang="pt-BR" sz="6000" i="1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022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Missionário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825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0238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625478"/>
            <a:ext cx="77338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“Assim que, se alguém está em Cristo, nova criatura é; 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as coisas velhas já passaram;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 eis que tudo se fez novo.” 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2 Coríntios 5.17</a:t>
            </a:r>
            <a:endParaRPr lang="pt-BR" sz="1800" i="1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68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70332" y="709004"/>
            <a:ext cx="77338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Fidelidade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Dízimos e Ofertas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822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“Nada Além do Sangue”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(Fernandinho)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97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“Nada Além do Sangue”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059" y="590631"/>
            <a:ext cx="8846545" cy="462280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Teu sangue leva-me além a todas as alturas onde ouço a tua voz, Fala de tua justiça pela minha vida Jesus, este é o teu sangue!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Tua cruz mostra tua graça, fala do amor do Pai que prepara para nós um caminho para Ele, onde posso me achegar, somente pelo sangue!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157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“Nada Além do Sangue”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059" y="790364"/>
            <a:ext cx="8846545" cy="422333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nos lava dos pecados, que nos traz restauração. Nada além do sangue,              nada além do sangue de Jesus.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que nos faz brancos como a neve, aceitos como amigos de Deus. Nada além do sangue, nada além do sangue de Jesus.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845273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“Nada Além do Sangue”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1002671"/>
            <a:ext cx="8846545" cy="265752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sou livre! Eu sou livre!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Nada além do sangue, nada além do sangue de Jesus.</a:t>
            </a:r>
          </a:p>
        </p:txBody>
      </p:sp>
    </p:spTree>
    <p:extLst>
      <p:ext uri="{BB962C8B-B14F-4D97-AF65-F5344CB8AC3E}">
        <p14:creationId xmlns:p14="http://schemas.microsoft.com/office/powerpoint/2010/main" val="18398786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“Nada Além do Sangue”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877870"/>
            <a:ext cx="8846545" cy="318753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Alvo mais que a neve, alvo mais que a neve! Sim, neste sangue lavado, mais alvo que a neve serei. </a:t>
            </a:r>
            <a:endParaRPr lang="pt-BR" sz="96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124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“Nada Além do Sangue”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1002671"/>
            <a:ext cx="8846545" cy="265752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sou livre! Eu sou livre!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Nada além do sangue, nada além do sangue de Jesus.</a:t>
            </a:r>
          </a:p>
        </p:txBody>
      </p:sp>
    </p:spTree>
    <p:extLst>
      <p:ext uri="{BB962C8B-B14F-4D97-AF65-F5344CB8AC3E}">
        <p14:creationId xmlns:p14="http://schemas.microsoft.com/office/powerpoint/2010/main" val="2687458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“Bendito Seja Sempre </a:t>
            </a:r>
          </a:p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o Cordeiro”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(80 HCC)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78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“Bendito Seja Sempre o Cordeiro”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4069" y="1035532"/>
            <a:ext cx="90668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De todas as tribos, povos e raças, muitos virão te louvar. De tantas culturas, línguas e nações, no tempo e no espaço,  virão te adorar.</a:t>
            </a:r>
            <a:endParaRPr lang="pt-BR" sz="18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3519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“Bendito Seja Sempre o Cordeiro”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4069" y="1035532"/>
            <a:ext cx="90668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Bendito seja sempre o Cordeiro,</a:t>
            </a:r>
          </a:p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 Filho de Deus, Raiz de Davi;</a:t>
            </a:r>
            <a:br>
              <a:rPr lang="pt-BR" sz="40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000" dirty="0">
                <a:solidFill>
                  <a:schemeClr val="tx1"/>
                </a:solidFill>
                <a:latin typeface="Amasis MT Pro Medium" panose="02040604050005020304" pitchFamily="18" charset="0"/>
              </a:rPr>
              <a:t>B</a:t>
            </a:r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endito seja o seu Santo Nome,</a:t>
            </a:r>
          </a:p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 Cristo Jesus, presente aqui.</a:t>
            </a:r>
            <a:endParaRPr lang="pt-BR" sz="14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6651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“Bendito Seja Sempre o Cordeiro”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4069" y="1035532"/>
            <a:ext cx="906688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Remidos, comprados, do mundo inteiro, muitos virão te louvar. </a:t>
            </a:r>
          </a:p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Teus filhos eleitos, povo especial,</a:t>
            </a:r>
            <a:br>
              <a:rPr lang="pt-BR" sz="40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no tempo e no espaço,</a:t>
            </a:r>
          </a:p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 virão te adorar.</a:t>
            </a:r>
            <a:endParaRPr lang="pt-BR" sz="14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352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“Bendito Seja Sempre o Cordeiro”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4069" y="1035532"/>
            <a:ext cx="90668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Bendito seja sempre o Cordeiro,</a:t>
            </a:r>
          </a:p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 Filho de Deus, Raiz de Davi;</a:t>
            </a:r>
            <a:br>
              <a:rPr lang="pt-BR" sz="4000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000" dirty="0">
                <a:solidFill>
                  <a:schemeClr val="tx1"/>
                </a:solidFill>
                <a:latin typeface="Amasis MT Pro Medium" panose="02040604050005020304" pitchFamily="18" charset="0"/>
              </a:rPr>
              <a:t>B</a:t>
            </a:r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endito seja o seu Santo Nome,</a:t>
            </a:r>
          </a:p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 Cristo Jesus, presente aqui.</a:t>
            </a:r>
            <a:endParaRPr lang="pt-BR" sz="14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960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59315" y="121293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kern="5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Participação Musical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599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207443" y="726684"/>
            <a:ext cx="8793337" cy="11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00B05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Tudo se fez novo...</a:t>
            </a:r>
            <a:endParaRPr lang="pt-PT" sz="5400" b="1" dirty="0">
              <a:ln>
                <a:solidFill>
                  <a:srgbClr val="00B05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023" y="3549187"/>
            <a:ext cx="1319306" cy="139223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D0570A7-6480-58F1-AEB8-2A7AF4E3B4FD}"/>
              </a:ext>
            </a:extLst>
          </p:cNvPr>
          <p:cNvSpPr txBox="1"/>
          <p:nvPr/>
        </p:nvSpPr>
        <p:spPr>
          <a:xfrm>
            <a:off x="9139" y="1874360"/>
            <a:ext cx="9079776" cy="11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FFFF0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Pela Palavra de Deus</a:t>
            </a:r>
            <a:endParaRPr lang="pt-BR" sz="23900" dirty="0">
              <a:ln>
                <a:solidFill>
                  <a:srgbClr val="FFFF0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2546802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 Uníssono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 Coríntios 5.19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4476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“Pudesse contar </a:t>
            </a:r>
          </a:p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toda a Glória”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(530 HCC)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693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“Pudesse contar toda a Glória”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0" y="891230"/>
            <a:ext cx="9066880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Pudesse contar toda a glória que brilha no meu coração, pudesse contar do meu Mestre, e o mundo prestasse atenção, iria então ás cidades, correndo até o sertão, contando os ensinos de Cristo, e seu inefável perdão.</a:t>
            </a:r>
          </a:p>
        </p:txBody>
      </p:sp>
    </p:spTree>
    <p:extLst>
      <p:ext uri="{BB962C8B-B14F-4D97-AF65-F5344CB8AC3E}">
        <p14:creationId xmlns:p14="http://schemas.microsoft.com/office/powerpoint/2010/main" val="872103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“Pudesse contar toda a Glória”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3051" y="891230"/>
            <a:ext cx="9066880" cy="2869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Melhor que contar é viver                    a vida de Cristo Jesus.</a:t>
            </a:r>
            <a:br>
              <a:rPr lang="pt-BR" sz="40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todos irão receber                            as novas que dão vida e luz.</a:t>
            </a:r>
          </a:p>
        </p:txBody>
      </p:sp>
    </p:spTree>
    <p:extLst>
      <p:ext uri="{BB962C8B-B14F-4D97-AF65-F5344CB8AC3E}">
        <p14:creationId xmlns:p14="http://schemas.microsoft.com/office/powerpoint/2010/main" val="29998888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“Pudesse contar toda a Glória”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3051" y="891230"/>
            <a:ext cx="9066880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Pudesse contar da bondade de Cristo Jesus, meu Senhor, pudesse contar sua história, que salva a qualquer pecador, iria então pelo mundo clamando com todo o ardor, narrado essa história sublime, do triste sofrer do Senhor.</a:t>
            </a:r>
          </a:p>
        </p:txBody>
      </p:sp>
    </p:spTree>
    <p:extLst>
      <p:ext uri="{BB962C8B-B14F-4D97-AF65-F5344CB8AC3E}">
        <p14:creationId xmlns:p14="http://schemas.microsoft.com/office/powerpoint/2010/main" val="12116646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“Pudesse contar toda a Glória”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3051" y="891230"/>
            <a:ext cx="9066880" cy="2869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Melhor que contar é viver                    a vida de Cristo Jesus.</a:t>
            </a:r>
            <a:br>
              <a:rPr lang="pt-BR" sz="40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todos irão receber                            as novas que dão vida e luz.</a:t>
            </a:r>
          </a:p>
        </p:txBody>
      </p:sp>
    </p:spTree>
    <p:extLst>
      <p:ext uri="{BB962C8B-B14F-4D97-AF65-F5344CB8AC3E}">
        <p14:creationId xmlns:p14="http://schemas.microsoft.com/office/powerpoint/2010/main" val="1405088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“Pudesse contar toda a Glória”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3051" y="891230"/>
            <a:ext cx="9066880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Pudesse contar do meu Cristo, do santo poder remidor, pudesse contar da agonia que teve por mim, pecador, iria até que ouvissem, pregando com todo o fervor, contando essa história mui terna de Cristo, do seu grande amor.</a:t>
            </a:r>
          </a:p>
        </p:txBody>
      </p:sp>
    </p:spTree>
    <p:extLst>
      <p:ext uri="{BB962C8B-B14F-4D97-AF65-F5344CB8AC3E}">
        <p14:creationId xmlns:p14="http://schemas.microsoft.com/office/powerpoint/2010/main" val="26639887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“Pudesse contar toda a Glória”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3051" y="891230"/>
            <a:ext cx="9066880" cy="2869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Melhor que contar é viver                    a vida de Cristo Jesus.</a:t>
            </a:r>
            <a:br>
              <a:rPr lang="pt-BR" sz="40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todos irão receber                            as novas que dão vida e luz.</a:t>
            </a:r>
          </a:p>
        </p:txBody>
      </p:sp>
    </p:spTree>
    <p:extLst>
      <p:ext uri="{BB962C8B-B14F-4D97-AF65-F5344CB8AC3E}">
        <p14:creationId xmlns:p14="http://schemas.microsoft.com/office/powerpoint/2010/main" val="42675162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“Trabalhadores”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(Daniel Souza)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397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“Trabalhadores”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1062522"/>
            <a:ext cx="9066880" cy="3018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Todas as cidades, povoados e aldeias</a:t>
            </a:r>
            <a:b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Percorria Jesus, pregando o evangelho, ensinando e curando, prosseguia Jesus!</a:t>
            </a:r>
            <a:b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Vendo as multidões, cheio de compaixão,  a seara é grande demais!</a:t>
            </a:r>
          </a:p>
        </p:txBody>
      </p:sp>
    </p:spTree>
    <p:extLst>
      <p:ext uri="{BB962C8B-B14F-4D97-AF65-F5344CB8AC3E}">
        <p14:creationId xmlns:p14="http://schemas.microsoft.com/office/powerpoint/2010/main" val="18417143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“Trabalhadores”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795246"/>
            <a:ext cx="9066880" cy="3018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Todas as cidades, povoados e aldeias</a:t>
            </a:r>
            <a:b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percorreremos, pregando o evangelho, ensinando e curando, prosseguiremos.</a:t>
            </a:r>
            <a:b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Somos igreja, os trabalhadores</a:t>
            </a:r>
            <a:b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Somos teu corpo Jesus!</a:t>
            </a:r>
          </a:p>
        </p:txBody>
      </p:sp>
    </p:spTree>
    <p:extLst>
      <p:ext uri="{BB962C8B-B14F-4D97-AF65-F5344CB8AC3E}">
        <p14:creationId xmlns:p14="http://schemas.microsoft.com/office/powerpoint/2010/main" val="21070596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“Trabalhadores”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795246"/>
            <a:ext cx="9066880" cy="3018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Somos teus pés andando em toda parte</a:t>
            </a:r>
            <a:b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Somos tuas mãos curando e abençoando</a:t>
            </a:r>
            <a:b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Somos teus olhos à procura dos aflitos</a:t>
            </a:r>
            <a:b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Somos tua boca proclamando                     o reino de Deus!</a:t>
            </a:r>
          </a:p>
        </p:txBody>
      </p:sp>
    </p:spTree>
    <p:extLst>
      <p:ext uri="{BB962C8B-B14F-4D97-AF65-F5344CB8AC3E}">
        <p14:creationId xmlns:p14="http://schemas.microsoft.com/office/powerpoint/2010/main" val="18836916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“Trabalhadores”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927449"/>
            <a:ext cx="9066880" cy="2425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Enche toda terra do conhecimento da tua glória através do teu povo!</a:t>
            </a:r>
            <a:b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Enche toda terra do conhecimento da tua glória através da igreja, através de nós!</a:t>
            </a:r>
          </a:p>
        </p:txBody>
      </p:sp>
    </p:spTree>
    <p:extLst>
      <p:ext uri="{BB962C8B-B14F-4D97-AF65-F5344CB8AC3E}">
        <p14:creationId xmlns:p14="http://schemas.microsoft.com/office/powerpoint/2010/main" val="7604879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“Trabalhadores”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927449"/>
            <a:ext cx="9066880" cy="2425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Enche toda terra do conhecimento da tua glória através do teu povo!</a:t>
            </a:r>
            <a:b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Enche toda terra do conhecimento da tua glória através da igreja, através de nós!</a:t>
            </a:r>
          </a:p>
        </p:txBody>
      </p:sp>
    </p:spTree>
    <p:extLst>
      <p:ext uri="{BB962C8B-B14F-4D97-AF65-F5344CB8AC3E}">
        <p14:creationId xmlns:p14="http://schemas.microsoft.com/office/powerpoint/2010/main" val="11341094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207443" y="726684"/>
            <a:ext cx="8793337" cy="11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00B05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Tudo se fez novo...</a:t>
            </a:r>
            <a:endParaRPr lang="pt-PT" sz="5400" b="1" dirty="0">
              <a:ln>
                <a:solidFill>
                  <a:srgbClr val="00B05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023" y="3549187"/>
            <a:ext cx="1319306" cy="139223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D0570A7-6480-58F1-AEB8-2A7AF4E3B4FD}"/>
              </a:ext>
            </a:extLst>
          </p:cNvPr>
          <p:cNvSpPr txBox="1"/>
          <p:nvPr/>
        </p:nvSpPr>
        <p:spPr>
          <a:xfrm>
            <a:off x="9139" y="1874360"/>
            <a:ext cx="9079776" cy="11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FFFF0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Em JESUS!</a:t>
            </a:r>
            <a:endParaRPr lang="pt-BR" sz="23900" dirty="0">
              <a:ln>
                <a:solidFill>
                  <a:srgbClr val="FFFF0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6942724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Mensagem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Pastoral</a:t>
            </a:r>
          </a:p>
          <a:p>
            <a:pPr algn="ctr"/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3315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</a:p>
          <a:p>
            <a:pPr algn="ctr"/>
            <a:r>
              <a:rPr lang="pt-BR" sz="2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</a:t>
            </a:r>
            <a:r>
              <a:rPr lang="pt-PT" sz="28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Josh Farro/Jeremy Riddle/Phil Wickham</a:t>
            </a:r>
            <a:r>
              <a:rPr lang="pt-BR" sz="2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890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4068" y="924281"/>
            <a:ext cx="9066880" cy="2442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Quem tem poder sobre o pecado? O seu amor é poderoso, o Rei da glória, o poderoso Deus!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terra treme com Sua voz e nos deixa maravilhado, o Rei da glória, o poderoso Deus!</a:t>
            </a:r>
          </a:p>
        </p:txBody>
      </p:sp>
    </p:spTree>
    <p:extLst>
      <p:ext uri="{BB962C8B-B14F-4D97-AF65-F5344CB8AC3E}">
        <p14:creationId xmlns:p14="http://schemas.microsoft.com/office/powerpoint/2010/main" val="14612890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0" y="1110265"/>
            <a:ext cx="9066880" cy="2442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Maravilhosa graça, Teu amor que não falha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Tomou o meu lugar, levou a minha cruz!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Teu sangue me salvou, minha dívida pagou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eu canto porque hoje livre sou!</a:t>
            </a:r>
          </a:p>
        </p:txBody>
      </p:sp>
    </p:spTree>
    <p:extLst>
      <p:ext uri="{BB962C8B-B14F-4D97-AF65-F5344CB8AC3E}">
        <p14:creationId xmlns:p14="http://schemas.microsoft.com/office/powerpoint/2010/main" val="19816969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4068" y="472459"/>
            <a:ext cx="9066880" cy="357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quem traz paz ao caos do homem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escudo aos indefesos, o Rei da glória,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poderoso Deus!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Reina em justiça sobre as nações, a luz que brilha na escuridão, o Rei da glória,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poderoso Deus!</a:t>
            </a:r>
          </a:p>
        </p:txBody>
      </p:sp>
    </p:spTree>
    <p:extLst>
      <p:ext uri="{BB962C8B-B14F-4D97-AF65-F5344CB8AC3E}">
        <p14:creationId xmlns:p14="http://schemas.microsoft.com/office/powerpoint/2010/main" val="10231554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0" y="1110265"/>
            <a:ext cx="9066880" cy="2442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Maravilhosa graça, Teu amor que não falha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Tomou o meu lugar, levou a minha cruz!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Teu sangue me salvou, minha dívida pagou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eu canto porque hoje livre sou!</a:t>
            </a:r>
          </a:p>
        </p:txBody>
      </p:sp>
    </p:spTree>
    <p:extLst>
      <p:ext uri="{BB962C8B-B14F-4D97-AF65-F5344CB8AC3E}">
        <p14:creationId xmlns:p14="http://schemas.microsoft.com/office/powerpoint/2010/main" val="18328972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0" y="1110265"/>
            <a:ext cx="9066880" cy="259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Digno é o Cordeiro de Deus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Digno é o Cordeiro que a morte venceu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Digno é o Cordeiro de Deus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Digno é o Cordeiro que a morte venceu</a:t>
            </a:r>
          </a:p>
        </p:txBody>
      </p:sp>
    </p:spTree>
    <p:extLst>
      <p:ext uri="{BB962C8B-B14F-4D97-AF65-F5344CB8AC3E}">
        <p14:creationId xmlns:p14="http://schemas.microsoft.com/office/powerpoint/2010/main" val="19876729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544958"/>
            <a:ext cx="828276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</a:p>
          <a:p>
            <a:pPr algn="ctr"/>
            <a:r>
              <a:rPr lang="pt-BR" sz="2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</a:t>
            </a:r>
            <a:r>
              <a:rPr lang="pt-PT" sz="28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193 HCC</a:t>
            </a:r>
            <a:r>
              <a:rPr lang="pt-BR" sz="2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347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05640"/>
            <a:ext cx="9066880" cy="3865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Maravilhosa graça! 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Graça de Deus sem par!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poder cantá-la?                           Como hei de começar?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 me dá certeza, e vivo com firmeza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Pela maravilhosa graça de Jesus!</a:t>
            </a:r>
          </a:p>
        </p:txBody>
      </p:sp>
    </p:spTree>
    <p:extLst>
      <p:ext uri="{BB962C8B-B14F-4D97-AF65-F5344CB8AC3E}">
        <p14:creationId xmlns:p14="http://schemas.microsoft.com/office/powerpoint/2010/main" val="21396947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909331"/>
            <a:ext cx="9066880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Graça! Que maravilhosa graça! É imensurável e sem fim. É maravilhosa, é tão grandiosa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 suficiente para mim! É maior que a minha iniquidade, é revelação do amor do Pai.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nome de Jesus engrandecei e a Deus louvai!</a:t>
            </a:r>
          </a:p>
        </p:txBody>
      </p:sp>
    </p:spTree>
    <p:extLst>
      <p:ext uri="{BB962C8B-B14F-4D97-AF65-F5344CB8AC3E}">
        <p14:creationId xmlns:p14="http://schemas.microsoft.com/office/powerpoint/2010/main" val="23420488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803098"/>
            <a:ext cx="9066880" cy="3357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Maravilhosa graça! Traz vida perenal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Cristo perdoado, vou à mansão real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Hoje eu sou liberto;                                  Vivo de Deus bem perto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Pela maravilhosa graça de Jesus!</a:t>
            </a:r>
          </a:p>
        </p:txBody>
      </p:sp>
    </p:spTree>
    <p:extLst>
      <p:ext uri="{BB962C8B-B14F-4D97-AF65-F5344CB8AC3E}">
        <p14:creationId xmlns:p14="http://schemas.microsoft.com/office/powerpoint/2010/main" val="5474400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909331"/>
            <a:ext cx="9066880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Graça! Que maravilhosa graça! É imensurável e sem fim. É maravilhosa, é tão grandiosa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 suficiente para mim! É maior que a minha iniquidade, é revelação do amor do Pai.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nome de Jesus engrandecei e a Deus louvai!</a:t>
            </a:r>
          </a:p>
        </p:txBody>
      </p:sp>
    </p:spTree>
    <p:extLst>
      <p:ext uri="{BB962C8B-B14F-4D97-AF65-F5344CB8AC3E}">
        <p14:creationId xmlns:p14="http://schemas.microsoft.com/office/powerpoint/2010/main" val="11390844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4068" y="1067428"/>
            <a:ext cx="9066880" cy="3008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Maravilhosa graça! Que ricas bênçãos traz!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ela Deus transforma, dá vida eterna e paz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Sendo por Cristo salvo, faço do céu meu alvo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Pela maravilhosa graça de Jesus!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648210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“Maravilhosa Graça”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909331"/>
            <a:ext cx="9066880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Graça! Que maravilhosa graça! É imensurável e sem fim. É maravilhosa, é tão grandiosa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 suficiente para mim! É maior que a minha iniquidade, é revelação do amor do Pai.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nome de Jesus engrandecei e a Deus louvai!</a:t>
            </a:r>
          </a:p>
        </p:txBody>
      </p:sp>
    </p:spTree>
    <p:extLst>
      <p:ext uri="{BB962C8B-B14F-4D97-AF65-F5344CB8AC3E}">
        <p14:creationId xmlns:p14="http://schemas.microsoft.com/office/powerpoint/2010/main" val="1515248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Oração Final e Bênção</a:t>
            </a:r>
          </a:p>
          <a:p>
            <a:pPr algn="ctr"/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2203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894963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Recessional</a:t>
            </a:r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 Instrumental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2359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1674</Words>
  <Application>Microsoft Office PowerPoint</Application>
  <PresentationFormat>Apresentação na tela (16:9)</PresentationFormat>
  <Paragraphs>145</Paragraphs>
  <Slides>71</Slides>
  <Notes>71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71</vt:i4>
      </vt:variant>
    </vt:vector>
  </HeadingPairs>
  <TitlesOfParts>
    <vt:vector size="75" baseType="lpstr">
      <vt:lpstr>Amasis MT Pro Black</vt:lpstr>
      <vt:lpstr>Amasis MT Pro Medium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Silvana Santos Pereira Martines</cp:lastModifiedBy>
  <cp:revision>2</cp:revision>
  <dcterms:modified xsi:type="dcterms:W3CDTF">2024-07-17T18:38:26Z</dcterms:modified>
</cp:coreProperties>
</file>