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1"/>
  </p:notesMasterIdLst>
  <p:sldIdLst>
    <p:sldId id="264" r:id="rId2"/>
    <p:sldId id="265" r:id="rId3"/>
    <p:sldId id="266" r:id="rId4"/>
    <p:sldId id="267" r:id="rId5"/>
    <p:sldId id="275" r:id="rId6"/>
    <p:sldId id="274" r:id="rId7"/>
    <p:sldId id="276" r:id="rId8"/>
    <p:sldId id="279" r:id="rId9"/>
    <p:sldId id="280" r:id="rId10"/>
    <p:sldId id="281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287" r:id="rId19"/>
    <p:sldId id="288" r:id="rId20"/>
    <p:sldId id="344" r:id="rId21"/>
    <p:sldId id="345" r:id="rId22"/>
    <p:sldId id="346" r:id="rId23"/>
    <p:sldId id="347" r:id="rId24"/>
    <p:sldId id="348" r:id="rId25"/>
    <p:sldId id="349" r:id="rId26"/>
    <p:sldId id="350" r:id="rId27"/>
    <p:sldId id="351" r:id="rId28"/>
    <p:sldId id="352" r:id="rId29"/>
    <p:sldId id="353" r:id="rId30"/>
    <p:sldId id="354" r:id="rId31"/>
    <p:sldId id="355" r:id="rId32"/>
    <p:sldId id="356" r:id="rId33"/>
    <p:sldId id="357" r:id="rId34"/>
    <p:sldId id="358" r:id="rId35"/>
    <p:sldId id="289" r:id="rId36"/>
    <p:sldId id="359" r:id="rId37"/>
    <p:sldId id="360" r:id="rId38"/>
    <p:sldId id="361" r:id="rId39"/>
    <p:sldId id="292" r:id="rId40"/>
    <p:sldId id="293" r:id="rId41"/>
    <p:sldId id="294" r:id="rId42"/>
    <p:sldId id="256" r:id="rId43"/>
    <p:sldId id="257" r:id="rId44"/>
    <p:sldId id="258" r:id="rId45"/>
    <p:sldId id="259" r:id="rId46"/>
    <p:sldId id="260" r:id="rId47"/>
    <p:sldId id="261" r:id="rId48"/>
    <p:sldId id="262" r:id="rId49"/>
    <p:sldId id="263" r:id="rId50"/>
    <p:sldId id="296" r:id="rId51"/>
    <p:sldId id="298" r:id="rId52"/>
    <p:sldId id="299" r:id="rId53"/>
    <p:sldId id="362" r:id="rId54"/>
    <p:sldId id="363" r:id="rId55"/>
    <p:sldId id="364" r:id="rId56"/>
    <p:sldId id="305" r:id="rId57"/>
    <p:sldId id="306" r:id="rId58"/>
    <p:sldId id="365" r:id="rId59"/>
    <p:sldId id="366" r:id="rId60"/>
    <p:sldId id="367" r:id="rId61"/>
    <p:sldId id="312" r:id="rId62"/>
    <p:sldId id="368" r:id="rId63"/>
    <p:sldId id="369" r:id="rId64"/>
    <p:sldId id="370" r:id="rId65"/>
    <p:sldId id="315" r:id="rId66"/>
    <p:sldId id="316" r:id="rId67"/>
    <p:sldId id="317" r:id="rId68"/>
    <p:sldId id="318" r:id="rId69"/>
    <p:sldId id="371" r:id="rId70"/>
    <p:sldId id="372" r:id="rId71"/>
    <p:sldId id="373" r:id="rId72"/>
    <p:sldId id="374" r:id="rId73"/>
    <p:sldId id="321" r:id="rId74"/>
    <p:sldId id="322" r:id="rId75"/>
    <p:sldId id="375" r:id="rId76"/>
    <p:sldId id="376" r:id="rId77"/>
    <p:sldId id="377" r:id="rId78"/>
    <p:sldId id="335" r:id="rId79"/>
    <p:sldId id="336" r:id="rId8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8" autoAdjust="0"/>
    <p:restoredTop sz="94660"/>
  </p:normalViewPr>
  <p:slideViewPr>
    <p:cSldViewPr snapToGrid="0">
      <p:cViewPr varScale="1">
        <p:scale>
          <a:sx n="87" d="100"/>
          <a:sy n="87" d="100"/>
        </p:scale>
        <p:origin x="86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9421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9206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0238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2267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1408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0707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732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3779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47570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3475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91403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04462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3106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60684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1775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08635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12894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48958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19872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00843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44897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79876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17248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95215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17713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74964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59268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05305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66446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78236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26693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06045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2136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42201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30902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74379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8832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74566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914501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eb53b4207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2eb53b4207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eb53b4207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eb53b4207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eb53b4207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eb53b4207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eb53b4207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eb53b4207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eb53b4207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eb53b4207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eb53b4207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eb53b4207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b53b4207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eb53b4207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276818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267002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07042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109784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222839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885397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879624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368649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171899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848385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950326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426086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041224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110717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651030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327800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983123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296608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218979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406787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517667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482951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437854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023159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6059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018269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631587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489501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2041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9892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691814"/>
            <a:ext cx="828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Boas-vindas</a:t>
            </a:r>
            <a:endParaRPr lang="pt-BR" sz="6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691814"/>
            <a:ext cx="828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Igreja em Ação</a:t>
            </a:r>
            <a:endParaRPr lang="pt-BR" sz="6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31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662170"/>
            <a:ext cx="828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Oração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2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207443" y="726684"/>
            <a:ext cx="8793337" cy="1070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4800" b="1" dirty="0">
                <a:ln>
                  <a:solidFill>
                    <a:srgbClr val="FFFF00"/>
                  </a:solidFill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Se alguém está em Cristo… 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023" y="3549187"/>
            <a:ext cx="1319306" cy="139223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D0570A7-6480-58F1-AEB8-2A7AF4E3B4FD}"/>
              </a:ext>
            </a:extLst>
          </p:cNvPr>
          <p:cNvSpPr txBox="1"/>
          <p:nvPr/>
        </p:nvSpPr>
        <p:spPr>
          <a:xfrm>
            <a:off x="0" y="1864673"/>
            <a:ext cx="8793337" cy="1070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4800" b="1" dirty="0">
                <a:ln>
                  <a:solidFill>
                    <a:srgbClr val="00B050"/>
                  </a:solidFill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Tem comunhão com Ele</a:t>
            </a:r>
            <a:endParaRPr lang="pt-BR" sz="19900" dirty="0">
              <a:ln>
                <a:solidFill>
                  <a:srgbClr val="00B05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102755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João 4.24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89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5" y="4076240"/>
            <a:ext cx="874206" cy="92252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810644"/>
            <a:ext cx="773384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8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“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Deus é </a:t>
            </a:r>
            <a:r>
              <a:rPr lang="en-US" sz="4800" i="1" dirty="0" err="1">
                <a:latin typeface="Amasis MT Pro Medium" panose="02040604050005020304" pitchFamily="18" charset="0"/>
                <a:ea typeface="Times New Roman" panose="02020603050405020304" pitchFamily="18" charset="0"/>
              </a:rPr>
              <a:t>E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spírito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, e é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necessário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que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os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seus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adoradores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o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adorem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em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espírito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e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em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verdade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".</a:t>
            </a:r>
            <a:r>
              <a:rPr lang="pt-BR" sz="4800" i="1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 </a:t>
            </a:r>
            <a:endParaRPr lang="pt-BR" sz="4800" i="1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469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894963"/>
            <a:ext cx="82827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Canto Congregacional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855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“Em Espírito,</a:t>
            </a:r>
          </a:p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 Em Verdade”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(Márcio Pereira)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143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“Em Espírito, Em Verdade”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301571" y="1468440"/>
            <a:ext cx="8282762" cy="1725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Espírito, em verdade</a:t>
            </a:r>
            <a:b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 adoramos, te adoramos!</a:t>
            </a:r>
          </a:p>
        </p:txBody>
      </p:sp>
    </p:spTree>
    <p:extLst>
      <p:ext uri="{BB962C8B-B14F-4D97-AF65-F5344CB8AC3E}">
        <p14:creationId xmlns:p14="http://schemas.microsoft.com/office/powerpoint/2010/main" val="3363427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“Em Espírito, Em Verdade”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301571" y="1468440"/>
            <a:ext cx="8282762" cy="3396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 do reis, e Senhor</a:t>
            </a:r>
            <a:b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 entregamos nosso viver!</a:t>
            </a:r>
          </a:p>
          <a:p>
            <a:pPr algn="ctr"/>
            <a:br>
              <a:rPr lang="pt-BR" sz="4800" dirty="0">
                <a:effectLst/>
                <a:latin typeface="Amasis MT Pro Medium" panose="02040604050005020304" pitchFamily="18" charset="0"/>
              </a:rPr>
            </a:br>
            <a:endParaRPr lang="pt-BR" sz="48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904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“Em Espírito, Em Verdade”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55007" y="718935"/>
            <a:ext cx="9033986" cy="3705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 te adorar ó Rei dos reis, foi que eu nasci ó rei Jesus, meu prazer é te louvar, meu prazer é estar nos átrios do Senhor, meu prazer é viver na casa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Deus onde flui o amor!</a:t>
            </a:r>
          </a:p>
        </p:txBody>
      </p:sp>
    </p:spTree>
    <p:extLst>
      <p:ext uri="{BB962C8B-B14F-4D97-AF65-F5344CB8AC3E}">
        <p14:creationId xmlns:p14="http://schemas.microsoft.com/office/powerpoint/2010/main" val="3974945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324621"/>
            <a:ext cx="8282762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“Quão Preciosas são</a:t>
            </a:r>
          </a:p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 as Horas”</a:t>
            </a:r>
          </a:p>
          <a:p>
            <a:pPr algn="ctr"/>
            <a:endParaRPr lang="pt-BR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(400 HCC)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62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“Quão Preciosas são as horas”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275421" y="1313269"/>
            <a:ext cx="8593157" cy="2036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Quão preciosas são as horas na presença de Jesus,</a:t>
            </a:r>
            <a:b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comunhão mui deliciosa de minha alma com a luz!</a:t>
            </a:r>
            <a:b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 cuidados deste mundo não me podem envolver,</a:t>
            </a:r>
            <a:b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pois é ele o meu abrigo quando o Tentador vier.</a:t>
            </a:r>
          </a:p>
        </p:txBody>
      </p:sp>
    </p:spTree>
    <p:extLst>
      <p:ext uri="{BB962C8B-B14F-4D97-AF65-F5344CB8AC3E}">
        <p14:creationId xmlns:p14="http://schemas.microsoft.com/office/powerpoint/2010/main" val="3676874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“Quão Preciosas são as horas”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275421" y="1313269"/>
            <a:ext cx="8593157" cy="2036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Ao sentir-me pressionado por problemas terreais,</a:t>
            </a:r>
            <a:b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irritado, enfraquecido, em hesitações carnais,</a:t>
            </a:r>
            <a:b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Jesus eu me dirijo nesses tempos de aflição.</a:t>
            </a:r>
            <a:b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 palavras que ele fala trazem-me consolação.</a:t>
            </a:r>
          </a:p>
        </p:txBody>
      </p:sp>
    </p:spTree>
    <p:extLst>
      <p:ext uri="{BB962C8B-B14F-4D97-AF65-F5344CB8AC3E}">
        <p14:creationId xmlns:p14="http://schemas.microsoft.com/office/powerpoint/2010/main" val="2659282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“Quão Preciosas são as horas”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275421" y="1313269"/>
            <a:ext cx="8593157" cy="2036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confesso meus temores, toda minha imperfeição,</a:t>
            </a:r>
            <a:b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 escuta com paciência essa triste confissão</a:t>
            </a:r>
            <a:b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dá forças pra que eu vença o pecado e todo mal.</a:t>
            </a:r>
            <a:b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 é sempre meu amigo, o melhor e mais leal.</a:t>
            </a:r>
          </a:p>
        </p:txBody>
      </p:sp>
    </p:spTree>
    <p:extLst>
      <p:ext uri="{BB962C8B-B14F-4D97-AF65-F5344CB8AC3E}">
        <p14:creationId xmlns:p14="http://schemas.microsoft.com/office/powerpoint/2010/main" val="2928029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“Quão Preciosas são as horas”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54930" y="1313269"/>
            <a:ext cx="9033986" cy="3283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quereis saber quão doce é com Deus ter comunhão,</a:t>
            </a:r>
            <a:b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podereis então prová-lo e tereis compensação.</a:t>
            </a:r>
            <a:b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Procurai estar sozinhos em conversa com Jesus</a:t>
            </a:r>
            <a:b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tereis na vossa vida paz perfeita, graça e luz.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60209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João 4.13-15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003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192795" y="555813"/>
            <a:ext cx="875840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Jesus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respondeu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: "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Quem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beber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desta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água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terá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sede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outra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vez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, mas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quem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beber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da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água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que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eu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lhe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der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nunca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mais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terá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sede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.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Pelo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contrário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, a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água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que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eu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lhe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der se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tornará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nele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uma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fonte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de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água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a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jorrar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para a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vida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eterna</a:t>
            </a:r>
            <a:r>
              <a:rPr lang="pt-PT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”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. A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mulher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lhe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disse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: "Senhor,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dê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-me dessa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água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, para que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eu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não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tenha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mais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sede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nem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precise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voltar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aqui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para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tirar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água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".</a:t>
            </a:r>
            <a:r>
              <a:rPr lang="pt-BR" sz="3200" i="1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32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 </a:t>
            </a:r>
            <a:endParaRPr lang="pt-BR" sz="3200" i="1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26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“Tu és e</a:t>
            </a:r>
          </a:p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 </a:t>
            </a:r>
            <a:r>
              <a:rPr lang="pt-BR" sz="54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Aguás</a:t>
            </a:r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 Purificadoras”</a:t>
            </a:r>
            <a:endParaRPr lang="pt-BR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292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72896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“Tu és e Águas Purificadoras”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30619" y="172859"/>
            <a:ext cx="8282762" cy="4413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Junto ao poço estava eu</a:t>
            </a:r>
            <a:b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Quando um homem judeu</a:t>
            </a:r>
            <a:b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Viu a sede que havia em mim</a:t>
            </a:r>
            <a:b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 me ouvir, conheceu</a:t>
            </a:r>
            <a:b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me ofereceu uma água que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jorra sem fim</a:t>
            </a:r>
          </a:p>
        </p:txBody>
      </p:sp>
    </p:spTree>
    <p:extLst>
      <p:ext uri="{BB962C8B-B14F-4D97-AF65-F5344CB8AC3E}">
        <p14:creationId xmlns:p14="http://schemas.microsoft.com/office/powerpoint/2010/main" val="1901828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72896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“Tu és e Águas Purificadoras”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364517" y="139808"/>
            <a:ext cx="8282762" cy="4413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Dá-me de beber, pois tenho sede</a:t>
            </a:r>
            <a:b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quero mais buscar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outras fontes</a:t>
            </a:r>
            <a:b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precisarei aqui voltar pra minha sede saciar</a:t>
            </a:r>
            <a:b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Uma vez que eu já ouvi Teu falar</a:t>
            </a:r>
          </a:p>
        </p:txBody>
      </p:sp>
    </p:spTree>
    <p:extLst>
      <p:ext uri="{BB962C8B-B14F-4D97-AF65-F5344CB8AC3E}">
        <p14:creationId xmlns:p14="http://schemas.microsoft.com/office/powerpoint/2010/main" val="2786060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72896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“Tu és e Águas Purificadoras”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30619" y="831771"/>
            <a:ext cx="8282762" cy="2869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és por quem a </a:t>
            </a:r>
            <a:r>
              <a:rPr lang="pt-BR" sz="4000" dirty="0" err="1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minh'alma</a:t>
            </a: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esperou, a fonte da vida que me encontrou! És o dom de Deus, o Messias, o meu Salvador!</a:t>
            </a:r>
          </a:p>
        </p:txBody>
      </p:sp>
    </p:spTree>
    <p:extLst>
      <p:ext uri="{BB962C8B-B14F-4D97-AF65-F5344CB8AC3E}">
        <p14:creationId xmlns:p14="http://schemas.microsoft.com/office/powerpoint/2010/main" val="393449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72896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“Tu és e Águas Purificadoras”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209167" y="217581"/>
            <a:ext cx="8282762" cy="5772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Quero beber do Teu rio, Senhor</a:t>
            </a:r>
            <a:b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Sacia a minha sede,                    lava o meu interior</a:t>
            </a:r>
            <a:b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quero fluir em Tuas águas</a:t>
            </a:r>
            <a:b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quero beber da Tua fonte,</a:t>
            </a:r>
            <a:b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Fonte de águas vivas!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pt-BR" sz="72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2118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72896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“Tu és e Águas Purificadoras”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30619" y="831771"/>
            <a:ext cx="8282762" cy="2869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és por quem a </a:t>
            </a:r>
            <a:r>
              <a:rPr lang="pt-BR" sz="4000" dirty="0" err="1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minh'alma</a:t>
            </a: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esperou, a fonte da vida que me encontrou! És o dom de Deus, o Messias, o meu Salvador!</a:t>
            </a:r>
          </a:p>
        </p:txBody>
      </p:sp>
    </p:spTree>
    <p:extLst>
      <p:ext uri="{BB962C8B-B14F-4D97-AF65-F5344CB8AC3E}">
        <p14:creationId xmlns:p14="http://schemas.microsoft.com/office/powerpoint/2010/main" val="22660309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“Junto a Ti”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(373 HCC)</a:t>
            </a:r>
            <a:endParaRPr lang="pt-BR" sz="28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21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72896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“Junto a Ti”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30619" y="929732"/>
            <a:ext cx="8282762" cy="3147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Oh, riqueza inestimável és,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amado Salvador,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bem maior que a vida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és, meu Deus e meu Senhor!</a:t>
            </a:r>
          </a:p>
        </p:txBody>
      </p:sp>
    </p:spTree>
    <p:extLst>
      <p:ext uri="{BB962C8B-B14F-4D97-AF65-F5344CB8AC3E}">
        <p14:creationId xmlns:p14="http://schemas.microsoft.com/office/powerpoint/2010/main" val="26536035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72896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“Junto a Ti”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415885"/>
            <a:ext cx="8282762" cy="4402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Junto a ti,  junto a ti</a:t>
            </a:r>
            <a:b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junto a ti, junto a ti</a:t>
            </a:r>
            <a:b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Quero andar contigo</a:t>
            </a:r>
            <a:b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sempre na jornada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minha aqui.</a:t>
            </a:r>
          </a:p>
        </p:txBody>
      </p:sp>
    </p:spTree>
    <p:extLst>
      <p:ext uri="{BB962C8B-B14F-4D97-AF65-F5344CB8AC3E}">
        <p14:creationId xmlns:p14="http://schemas.microsoft.com/office/powerpoint/2010/main" val="40984589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72896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“Junto a Ti”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30619" y="929732"/>
            <a:ext cx="8282762" cy="3161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 confortos deste mundo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  te venho suplicar.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Mesmo em meio ao sofrimento,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contigo quero andar.</a:t>
            </a:r>
          </a:p>
        </p:txBody>
      </p:sp>
    </p:spTree>
    <p:extLst>
      <p:ext uri="{BB962C8B-B14F-4D97-AF65-F5344CB8AC3E}">
        <p14:creationId xmlns:p14="http://schemas.microsoft.com/office/powerpoint/2010/main" val="1564714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72896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“Junto a Ti”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415885"/>
            <a:ext cx="8282762" cy="4402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Junto a ti,  junto a ti</a:t>
            </a:r>
            <a:b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junto a ti, junto a ti</a:t>
            </a:r>
            <a:b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Quero andar contigo</a:t>
            </a:r>
            <a:b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sempre na jornada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minha aqui.</a:t>
            </a:r>
          </a:p>
        </p:txBody>
      </p:sp>
    </p:spTree>
    <p:extLst>
      <p:ext uri="{BB962C8B-B14F-4D97-AF65-F5344CB8AC3E}">
        <p14:creationId xmlns:p14="http://schemas.microsoft.com/office/powerpoint/2010/main" val="31756507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72896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“Junto a Ti”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30619" y="929732"/>
            <a:ext cx="8282762" cy="3161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Pelo vale tão sombrio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 no violento mar,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queira tua mão divina,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bem seguro me guardar.</a:t>
            </a:r>
          </a:p>
        </p:txBody>
      </p:sp>
    </p:spTree>
    <p:extLst>
      <p:ext uri="{BB962C8B-B14F-4D97-AF65-F5344CB8AC3E}">
        <p14:creationId xmlns:p14="http://schemas.microsoft.com/office/powerpoint/2010/main" val="1241778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72896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“Junto a Ti”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415885"/>
            <a:ext cx="8282762" cy="4402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Junto a ti,  junto a ti</a:t>
            </a:r>
            <a:b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junto a ti, junto a ti</a:t>
            </a:r>
            <a:b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Quero andar contigo</a:t>
            </a:r>
            <a:b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sempre na jornada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minha aqui.</a:t>
            </a:r>
          </a:p>
        </p:txBody>
      </p:sp>
    </p:spTree>
    <p:extLst>
      <p:ext uri="{BB962C8B-B14F-4D97-AF65-F5344CB8AC3E}">
        <p14:creationId xmlns:p14="http://schemas.microsoft.com/office/powerpoint/2010/main" val="30658662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72896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“Junto a Ti”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30619" y="929732"/>
            <a:ext cx="8282762" cy="4068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Quando entrar, no fim da vida,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feliz Jerusalém,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estarei contigo sempre,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meu Senhor e sumo bem.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40776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72896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“Junto a Ti”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415885"/>
            <a:ext cx="8282762" cy="4402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Junto a ti,  junto a ti</a:t>
            </a:r>
            <a:b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junto a ti, junto a ti</a:t>
            </a:r>
            <a:b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Quero andar contigo</a:t>
            </a:r>
            <a:b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sempre na jornada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minha aqui.</a:t>
            </a:r>
          </a:p>
        </p:txBody>
      </p:sp>
    </p:spTree>
    <p:extLst>
      <p:ext uri="{BB962C8B-B14F-4D97-AF65-F5344CB8AC3E}">
        <p14:creationId xmlns:p14="http://schemas.microsoft.com/office/powerpoint/2010/main" val="23638207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Participação Musical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9906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207443" y="726684"/>
            <a:ext cx="8793337" cy="1070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4800" b="1" dirty="0">
                <a:ln>
                  <a:solidFill>
                    <a:srgbClr val="FFFF00"/>
                  </a:solidFill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Se alguém está em Cristo… 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023" y="3549187"/>
            <a:ext cx="1319306" cy="139223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D0570A7-6480-58F1-AEB8-2A7AF4E3B4FD}"/>
              </a:ext>
            </a:extLst>
          </p:cNvPr>
          <p:cNvSpPr txBox="1"/>
          <p:nvPr/>
        </p:nvSpPr>
        <p:spPr>
          <a:xfrm>
            <a:off x="0" y="1864673"/>
            <a:ext cx="8793337" cy="1070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4800" b="1" dirty="0">
                <a:ln>
                  <a:solidFill>
                    <a:srgbClr val="00B050"/>
                  </a:solidFill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É parte do Seu Corpo</a:t>
            </a:r>
            <a:endParaRPr lang="pt-BR" sz="19900" dirty="0">
              <a:ln>
                <a:solidFill>
                  <a:srgbClr val="00B05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3225161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Efésios 4.16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7662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192795" y="986700"/>
            <a:ext cx="875840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“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Dele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todo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o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corpo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,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ajustado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e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unido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pelo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auxílio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de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todas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as juntas,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cresce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e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edifica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-se a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si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mesmo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em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amor,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na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medida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em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que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cada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parte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realiza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a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sua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função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.</a:t>
            </a:r>
            <a:r>
              <a:rPr lang="pt-PT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” </a:t>
            </a:r>
            <a:endParaRPr lang="pt-BR" sz="6000" i="1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0226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Momento Missionário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8251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02387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625478"/>
            <a:ext cx="77338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“Assim que, se alguém está em Cristo, nova criatura é; 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as coisas velhas já passaram;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 eis que tudo se fez novo.” 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2 Coríntios 5.17</a:t>
            </a:r>
            <a:endParaRPr lang="pt-BR" sz="1800" i="1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Medium" panose="020406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682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870332" y="709004"/>
            <a:ext cx="773384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Momento Fidelidade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Dízimos e Ofertas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8222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“Eu Quero Ser uma Bênção pra você”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(Daniel de Souza)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2973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“Eu quero ser uma bênção pra você”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753210"/>
            <a:ext cx="9066880" cy="3531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Não quero viver para mim mesmo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Eu quero servir e o amar, irmão.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Compartilhar e dividir 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Tudo o que tenho com você.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1576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“Eu quero ser uma bênção pra você”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753210"/>
            <a:ext cx="9066880" cy="3531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meu amor, meu coração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Meu lar e até o pão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amor é maior e em Jesus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 e você somos um! 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5491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“Eu quero ser uma bênção pra você”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753210"/>
            <a:ext cx="9066880" cy="4615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 quero  ser uma benção pra você </a:t>
            </a:r>
            <a:endParaRPr lang="pt-BR" sz="40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aceitando assim como é, </a:t>
            </a:r>
            <a:endParaRPr lang="pt-BR" sz="40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Pois a vontade de Deus Revelada em Jesus, é que sejamos um!</a:t>
            </a:r>
            <a:endParaRPr lang="pt-BR" sz="40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pt-BR" sz="80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5168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“Eu quero ser uma bênção pra você”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753210"/>
            <a:ext cx="9066880" cy="3962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 quero ser uma benção pra você </a:t>
            </a:r>
            <a:endParaRPr lang="pt-BR" sz="40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compromisso e dedicação</a:t>
            </a:r>
            <a:endParaRPr lang="pt-BR" sz="40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amor é dom de Deus, pra sempre vou dizer: “Em Jesus, eu amo você!”</a:t>
            </a:r>
            <a:endParaRPr lang="pt-BR" sz="40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pt-BR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40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2819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“Jesus, Pastor Amado”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(566 HCC)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5787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“Jesus, Pastor Amado”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4069" y="1035532"/>
            <a:ext cx="9066880" cy="259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Jesus, Pastor amado, contempla-nos aqui;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concede que sejamos um corpo só em ti.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Intrigas e contendas queremos evitar,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em paz nós desejamos teu culto celebrar.</a:t>
            </a:r>
          </a:p>
        </p:txBody>
      </p:sp>
    </p:spTree>
    <p:extLst>
      <p:ext uri="{BB962C8B-B14F-4D97-AF65-F5344CB8AC3E}">
        <p14:creationId xmlns:p14="http://schemas.microsoft.com/office/powerpoint/2010/main" val="31213519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“Jesus, Pastor Amado”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4069" y="1035532"/>
            <a:ext cx="9066880" cy="2522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5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Pois, sendo resgatados por ti, ó Salvador,</a:t>
            </a:r>
            <a:br>
              <a:rPr lang="pt-BR" sz="35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5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queremos ser unidos por um fraterno amor,</a:t>
            </a:r>
            <a:br>
              <a:rPr lang="pt-BR" sz="35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5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humildes perdoando as faltas de um irmão,</a:t>
            </a:r>
            <a:br>
              <a:rPr lang="pt-BR" sz="35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5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 fracos ajudando com branda compaixão.</a:t>
            </a:r>
          </a:p>
        </p:txBody>
      </p:sp>
    </p:spTree>
    <p:extLst>
      <p:ext uri="{BB962C8B-B14F-4D97-AF65-F5344CB8AC3E}">
        <p14:creationId xmlns:p14="http://schemas.microsoft.com/office/powerpoint/2010/main" val="2323918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“Jesus, Pastor Amado”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671975"/>
            <a:ext cx="9066880" cy="3141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5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Jesus, querido Mestre, ensina-nos a amar,</a:t>
            </a:r>
            <a:br>
              <a:rPr lang="pt-BR" sz="35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5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seguindo o teu exemplo, perfeito e singular.</a:t>
            </a:r>
            <a:br>
              <a:rPr lang="pt-BR" sz="35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5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Oh, quanto carecemos                                 do auxílio teu, Senhor,</a:t>
            </a:r>
            <a:br>
              <a:rPr lang="pt-BR" sz="35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5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fim de que vivamos unidos em amor!</a:t>
            </a:r>
          </a:p>
        </p:txBody>
      </p:sp>
    </p:spTree>
    <p:extLst>
      <p:ext uri="{BB962C8B-B14F-4D97-AF65-F5344CB8AC3E}">
        <p14:creationId xmlns:p14="http://schemas.microsoft.com/office/powerpoint/2010/main" val="6602865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“Jesus, Pastor Amado”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1002481"/>
            <a:ext cx="9066880" cy="3357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tua igreja toda andar em santa união,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então, será bendito o nome de “cristão”.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Aquilo que pediste em nós se cumprirá,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assim o mundo inteiro a ti conhecerá.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242398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859315" y="697987"/>
            <a:ext cx="773384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Momento de Oração pelos missionários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3771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207443" y="726684"/>
            <a:ext cx="8793337" cy="1070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4800" b="1" dirty="0">
                <a:ln>
                  <a:solidFill>
                    <a:srgbClr val="FFFF00"/>
                  </a:solidFill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Se alguém está em Cristo… 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57" y="3617438"/>
            <a:ext cx="1319306" cy="139223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D0570A7-6480-58F1-AEB8-2A7AF4E3B4FD}"/>
              </a:ext>
            </a:extLst>
          </p:cNvPr>
          <p:cNvSpPr txBox="1"/>
          <p:nvPr/>
        </p:nvSpPr>
        <p:spPr>
          <a:xfrm>
            <a:off x="187289" y="1874360"/>
            <a:ext cx="8793337" cy="2178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4800" b="1" dirty="0">
                <a:ln>
                  <a:solidFill>
                    <a:srgbClr val="00B05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Tem certeza de que é nova criação</a:t>
            </a:r>
            <a:endParaRPr lang="pt-BR" sz="19900" dirty="0">
              <a:ln>
                <a:solidFill>
                  <a:srgbClr val="00B05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42455981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 Coríntios 5.17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4476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192795" y="859294"/>
            <a:ext cx="8758409" cy="342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48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Quem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está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unido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com Cristo </a:t>
            </a:r>
            <a:r>
              <a:rPr lang="fr-FR" sz="48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uma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nova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pessoa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acabou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-se o que era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velho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já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chegou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 que </a:t>
            </a:r>
            <a:r>
              <a:rPr lang="fr-FR" sz="48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 </a:t>
            </a:r>
            <a:r>
              <a:rPr lang="en-US" sz="48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novo.” </a:t>
            </a:r>
            <a:r>
              <a:rPr lang="pt-BR" sz="48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902775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Mensagem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Pastoral</a:t>
            </a:r>
          </a:p>
          <a:p>
            <a:pPr algn="ctr"/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3315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894963"/>
            <a:ext cx="82827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Canto Congregacional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266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“Eu Nasci de Novo”</a:t>
            </a:r>
          </a:p>
          <a:p>
            <a:pPr algn="ctr"/>
            <a: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</a:t>
            </a:r>
            <a:r>
              <a:rPr lang="pt-PT" sz="36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Diante do Trono</a:t>
            </a:r>
            <a: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6596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“Eu nasci de novo”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-23905" y="1354081"/>
            <a:ext cx="9066880" cy="195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Senhor, abre os meus olhos preciso        ver a realidade de quem eu sou, 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Criado em ti, à tua semelhança! </a:t>
            </a:r>
          </a:p>
        </p:txBody>
      </p:sp>
    </p:spTree>
    <p:extLst>
      <p:ext uri="{BB962C8B-B14F-4D97-AF65-F5344CB8AC3E}">
        <p14:creationId xmlns:p14="http://schemas.microsoft.com/office/powerpoint/2010/main" val="41176753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“Eu nasci de novo”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1169373"/>
            <a:ext cx="9066880" cy="259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Senhor, o meu passado teu sangue apagou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Uma nova vida me entregou,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teu poder, transforma meu ser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glória em glória!</a:t>
            </a:r>
          </a:p>
        </p:txBody>
      </p:sp>
    </p:spTree>
    <p:extLst>
      <p:ext uri="{BB962C8B-B14F-4D97-AF65-F5344CB8AC3E}">
        <p14:creationId xmlns:p14="http://schemas.microsoft.com/office/powerpoint/2010/main" val="22103126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“Eu nasci de novo”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934026"/>
            <a:ext cx="9066880" cy="3275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nasci de novo, nasci de novo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ti, sou mais que vencedor!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nasci de novo, nasci de novo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Faz-me ver assim como sou!</a:t>
            </a:r>
          </a:p>
        </p:txBody>
      </p:sp>
    </p:spTree>
    <p:extLst>
      <p:ext uri="{BB962C8B-B14F-4D97-AF65-F5344CB8AC3E}">
        <p14:creationId xmlns:p14="http://schemas.microsoft.com/office/powerpoint/2010/main" val="32835050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“Eu nasci de novo”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1180" y="700821"/>
            <a:ext cx="9066880" cy="3741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Contigo eu fui crucificado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Morreu meu velho homem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Escravo, do pecado!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agora eu sou livre em ti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mais eu, mas Cristo vive em mim!</a:t>
            </a:r>
          </a:p>
        </p:txBody>
      </p:sp>
    </p:spTree>
    <p:extLst>
      <p:ext uri="{BB962C8B-B14F-4D97-AF65-F5344CB8AC3E}">
        <p14:creationId xmlns:p14="http://schemas.microsoft.com/office/powerpoint/2010/main" val="35476704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“Eu nasci de novo”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480501"/>
            <a:ext cx="9066880" cy="418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nasci de novo, nasci de novo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ti, sou mais que vencedor!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nasci de novo, nasci de novo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Faz-me ver assim como sou,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400" dirty="0"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Uma nova criação eu sou!</a:t>
            </a:r>
            <a:endParaRPr lang="pt-BR" sz="4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76102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 MT"/>
                <a:cs typeface="Arial MT"/>
              </a:rPr>
              <a:t>“Tua voz escuto a</a:t>
            </a:r>
          </a:p>
          <a:p>
            <a:pPr algn="ctr"/>
            <a:r>
              <a:rPr lang="pt-PT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 MT"/>
                <a:cs typeface="Arial MT"/>
              </a:rPr>
              <a:t> convocar-me”</a:t>
            </a:r>
          </a:p>
          <a:p>
            <a:pPr algn="ctr"/>
            <a:r>
              <a:rPr lang="pt-PT" sz="4000" dirty="0">
                <a:solidFill>
                  <a:schemeClr val="tx1"/>
                </a:solidFill>
                <a:latin typeface="Amasis MT Pro Medium" panose="02040604050005020304" pitchFamily="18" charset="0"/>
                <a:ea typeface="Arial MT"/>
                <a:cs typeface="Arial MT"/>
              </a:rPr>
              <a:t>(</a:t>
            </a:r>
            <a:r>
              <a:rPr lang="pt-PT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 MT"/>
                <a:cs typeface="Arial MT"/>
              </a:rPr>
              <a:t>478 HCC) </a:t>
            </a:r>
            <a:endParaRPr lang="pt-BR" sz="40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44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 MT"/>
                <a:cs typeface="Arial MT"/>
              </a:rPr>
              <a:t> </a:t>
            </a:r>
            <a:endParaRPr lang="pt-BR" sz="44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Arial MT"/>
              <a:cs typeface="Arial MT"/>
            </a:endParaRPr>
          </a:p>
          <a:p>
            <a:pPr algn="ctr"/>
            <a:endParaRPr lang="pt-BR" sz="28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277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“Tua voz escuto a convocar-me”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26055"/>
            <a:ext cx="906688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Tua voz escuto a convocar-me,</a:t>
            </a:r>
            <a:b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pronto estou e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  <a:t>vou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 te obedecer;</a:t>
            </a:r>
            <a:b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nesta senda vou seguir teus passos, mesmo que eu precise padecer.</a:t>
            </a:r>
            <a:endParaRPr lang="pt-BR" sz="4800" kern="1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87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“Tua voz escuto a convocar-me”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26055"/>
            <a:ext cx="906688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 que sou e tudo o que possuo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eu entrego para te servir;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  <a:t>quero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 ser um instrumento </a:t>
            </a:r>
          </a:p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usado por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  <a:t>ti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, Senhor, eis-me aqui, eis-me aqui.</a:t>
            </a:r>
            <a:endParaRPr lang="pt-BR" sz="40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1149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“Tua voz escuto a convocar-me”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26055"/>
            <a:ext cx="906688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Minha vida quebra, molda e usa, quero ser um vaso em tuas mãos; que também eu seja como espelho refletindo sempre o teu padrão.</a:t>
            </a:r>
            <a:endParaRPr lang="pt-BR" sz="40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1779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“Tua voz escuto a convocar-me”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26055"/>
            <a:ext cx="906688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 que sou e tudo o que possuo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eu entrego para te servir;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  <a:t>quero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 ser um instrumento </a:t>
            </a:r>
          </a:p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usado por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  <a:t>ti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, Senhor, eis-me aqui, eis-me aqui.</a:t>
            </a:r>
            <a:endParaRPr lang="pt-BR" sz="40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09660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Oração Final e Bênção</a:t>
            </a:r>
          </a:p>
          <a:p>
            <a:pPr algn="ctr"/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22031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894963"/>
            <a:ext cx="82827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Recessional</a:t>
            </a:r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 Instrumental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12359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1748</Words>
  <Application>Microsoft Office PowerPoint</Application>
  <PresentationFormat>Apresentação na tela (16:9)</PresentationFormat>
  <Paragraphs>163</Paragraphs>
  <Slides>79</Slides>
  <Notes>79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79</vt:i4>
      </vt:variant>
    </vt:vector>
  </HeadingPairs>
  <TitlesOfParts>
    <vt:vector size="83" baseType="lpstr">
      <vt:lpstr>Amasis MT Pro Black</vt:lpstr>
      <vt:lpstr>Amasis MT Pro Medium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Silvana Santos Pereira Martines</cp:lastModifiedBy>
  <cp:revision>4</cp:revision>
  <dcterms:modified xsi:type="dcterms:W3CDTF">2024-07-17T18:28:01Z</dcterms:modified>
</cp:coreProperties>
</file>