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2"/>
  </p:notes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56" r:id="rId33"/>
    <p:sldId id="257" r:id="rId34"/>
    <p:sldId id="258" r:id="rId35"/>
    <p:sldId id="259" r:id="rId36"/>
    <p:sldId id="260" r:id="rId37"/>
    <p:sldId id="261" r:id="rId38"/>
    <p:sldId id="262" r:id="rId39"/>
    <p:sldId id="263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88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421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9206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732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3779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1888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7698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5927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3400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0909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5282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0238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641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68308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07079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9151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7701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5600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408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42685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31024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2282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3927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46600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36249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93834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89991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883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7456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1450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eb53b4207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eb53b4207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eb53b4207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eb53b4207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b53b4207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b53b4207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eb53b4207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eb53b4207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eb53b4207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eb53b4207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b53b4207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b53b4207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b53b4207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b53b4207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27681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26700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704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20155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50810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932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87993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17411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87962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36864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4185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306147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802413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27927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939840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42608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17017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780551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97094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27800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983123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296608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218979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791702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50153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023159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059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409207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449568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412751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683308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200492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787134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589126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350576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050790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971913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053858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908263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2041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9892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9181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Boas-vindas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9181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Igreja em Ação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3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Chamada à Adoração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“Vem, esta é a hora”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(Vineyard)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14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“Vem, esta é a hora”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268520" y="552150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Vem, esta é a hora da adoração</a:t>
            </a:r>
            <a:b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Vem, dar a Ele teu coração</a:t>
            </a:r>
            <a:b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Vem, assim como estás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para adorar</a:t>
            </a:r>
            <a:b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Vem, assim como estás diante do Pai, Vem!</a:t>
            </a:r>
          </a:p>
        </p:txBody>
      </p:sp>
    </p:spTree>
    <p:extLst>
      <p:ext uri="{BB962C8B-B14F-4D97-AF65-F5344CB8AC3E}">
        <p14:creationId xmlns:p14="http://schemas.microsoft.com/office/powerpoint/2010/main" val="3363427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“Vem, esta é a hora”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30619" y="592495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Toda língua confessará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ao Senhor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Todo joelho se dobrará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Mas aquele que a Ti escolher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tesouro maior terá</a:t>
            </a:r>
            <a:endParaRPr lang="pt-BR" sz="3600" b="0" i="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/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24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“Logo de Manhã”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(401 HCC)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97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“Logo de manhã”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30619" y="592495"/>
            <a:ext cx="8282762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  <a:t>Logo de manhã, </a:t>
            </a:r>
          </a:p>
          <a:p>
            <a:pPr algn="ctr"/>
            <a:r>
              <a:rPr lang="pt-BR" sz="4400" dirty="0"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  <a:t>quero Te buscar, Tua voz ouvir, </a:t>
            </a:r>
          </a:p>
          <a:p>
            <a:pPr algn="ctr"/>
            <a:r>
              <a:rPr lang="pt-BR" sz="4400" dirty="0"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  <a:t>Teu amor sentir e estender as mãos para Te louvar; derramar meu coração sobre Teu altar. </a:t>
            </a:r>
            <a:endParaRPr lang="pt-BR" sz="4400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/>
            <a:endParaRPr lang="pt-BR" sz="2800" b="0" i="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/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19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“Logo de manhã”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30619" y="754101"/>
            <a:ext cx="8282762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Pois </a:t>
            </a:r>
            <a:r>
              <a:rPr lang="en-US" sz="4800" dirty="0">
                <a:solidFill>
                  <a:schemeClr val="tx1"/>
                </a:solidFill>
                <a:latin typeface="Amasis MT Pro Medium" panose="02040604050005020304" pitchFamily="18" charset="0"/>
                <a:ea typeface="Times New Roman" panose="02020603050405020304" pitchFamily="18" charset="0"/>
              </a:rPr>
              <a:t>T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u sabes 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bem</a:t>
            </a:r>
            <a:b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Tudo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quanto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há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mim</a:t>
            </a:r>
            <a:b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Que 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vou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Amasis MT Pro Medium" panose="02040604050005020304" pitchFamily="18" charset="0"/>
                <a:ea typeface="Times New Roman" panose="02020603050405020304" pitchFamily="18" charset="0"/>
              </a:rPr>
              <a:t>T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seguir</a:t>
            </a:r>
            <a:b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 </a:t>
            </a:r>
            <a:r>
              <a:rPr lang="en-US" sz="4800" dirty="0" err="1">
                <a:solidFill>
                  <a:schemeClr val="tx1"/>
                </a:solidFill>
                <a:latin typeface="Amasis MT Pro Medium" panose="02040604050005020304" pitchFamily="18" charset="0"/>
                <a:ea typeface="Times New Roman" panose="02020603050405020304" pitchFamily="18" charset="0"/>
              </a:rPr>
              <a:t>T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amar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até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o </a:t>
            </a:r>
            <a:r>
              <a:rPr lang="en-US" sz="4800" dirty="0" err="1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fim</a:t>
            </a:r>
            <a:r>
              <a:rPr lang="en-US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.</a:t>
            </a:r>
            <a:endParaRPr lang="pt-BR" sz="48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/>
            <a:endParaRPr lang="pt-BR" sz="6600" b="0" i="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/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022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“Logo de manhã”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30619" y="172859"/>
            <a:ext cx="828276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 no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fim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do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dia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</a:t>
            </a:r>
          </a:p>
          <a:p>
            <a:pPr algn="ctr"/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quando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o sol se for.</a:t>
            </a:r>
            <a:b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Te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adorarei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Te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darei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louvor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.</a:t>
            </a:r>
            <a:b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Mesmo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escura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noite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brilha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Tua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luz</a:t>
            </a:r>
            <a:b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Teus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braços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eu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200" dirty="0" err="1">
                <a:latin typeface="Amasis MT Pro Medium" panose="02040604050005020304" pitchFamily="18" charset="0"/>
                <a:ea typeface="Times New Roman" panose="02020603050405020304" pitchFamily="18" charset="0"/>
              </a:rPr>
              <a:t>d</a:t>
            </a:r>
            <a:r>
              <a:rPr lang="en-US" sz="42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escanso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meu Senhor </a:t>
            </a:r>
            <a:r>
              <a:rPr lang="en-US" sz="4200" dirty="0">
                <a:latin typeface="Amasis MT Pro Medium" panose="02040604050005020304" pitchFamily="18" charset="0"/>
                <a:ea typeface="Times New Roman" panose="02020603050405020304" pitchFamily="18" charset="0"/>
              </a:rPr>
              <a:t>J</a:t>
            </a:r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esus.</a:t>
            </a:r>
            <a:endParaRPr lang="pt-BR" sz="4200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42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 </a:t>
            </a:r>
            <a:endParaRPr lang="pt-BR" sz="4200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/>
            <a:endParaRPr lang="pt-BR" sz="4200" b="0" i="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/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385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62170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Oração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183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736280"/>
            <a:ext cx="8282762" cy="2986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6600" b="1" dirty="0">
                <a:ln>
                  <a:solidFill>
                    <a:srgbClr val="003300"/>
                  </a:solidFill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Jesus Transforma</a:t>
            </a:r>
          </a:p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6600" b="1" dirty="0">
                <a:ln>
                  <a:solidFill>
                    <a:srgbClr val="003300"/>
                  </a:solidFill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Atitudes!</a:t>
            </a:r>
            <a:endParaRPr lang="pt-BR" sz="6600" dirty="0">
              <a:ln>
                <a:solidFill>
                  <a:srgbClr val="00330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755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Lucas 6.43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012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04231" y="874257"/>
            <a:ext cx="77338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800" i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"Nenhuma árvore boa dá fruto ruim, nenhuma árvore ruim dá fruto bom.”</a:t>
            </a:r>
            <a:r>
              <a:rPr lang="pt-BR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 </a:t>
            </a:r>
            <a:r>
              <a:rPr lang="pt-PT" sz="4800" i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 </a:t>
            </a:r>
            <a:endParaRPr lang="pt-BR" sz="48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137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894963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Canto Congregacional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855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“Santo Deus”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(Diante do Trono)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10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“Santo Deus”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0" y="273002"/>
            <a:ext cx="90668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  <a:t>Quando entro em Tua presença</a:t>
            </a:r>
            <a:b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</a:br>
            <a: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  <a:t>E contemplo a Tua glória</a:t>
            </a:r>
            <a:b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</a:br>
            <a: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  <a:t>Me esvazio e me prostro aos Teus pés</a:t>
            </a:r>
            <a:b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</a:br>
            <a: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  <a:t>Os Teus olhos me consomem</a:t>
            </a:r>
            <a:b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</a:br>
            <a: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  <a:t>Com Teu infinito amor</a:t>
            </a:r>
            <a:b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</a:br>
            <a: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  <a:t>Teu perdão me restaurou</a:t>
            </a:r>
          </a:p>
          <a:p>
            <a:pPr algn="ctr"/>
            <a:r>
              <a:rPr lang="pt-BR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" panose="020B0604020202020204" pitchFamily="34" charset="0"/>
              </a:rPr>
              <a:t> pra o Teu louvor</a:t>
            </a:r>
            <a:endParaRPr lang="pt-BR" sz="40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 </a:t>
            </a:r>
            <a:endParaRPr lang="pt-BR" sz="40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/>
            <a:endParaRPr lang="pt-BR" sz="4000" b="0" i="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/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32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“Santo Deus”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0" y="206900"/>
            <a:ext cx="906688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Santo Deus! Santo Deus!</a:t>
            </a:r>
            <a:b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Tua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glória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enche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minha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vida</a:t>
            </a:r>
            <a:b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transforma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o meu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viver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.</a:t>
            </a:r>
            <a:b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Santo Deus! Santo Deus!</a:t>
            </a:r>
            <a:b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Não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há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outro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igual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 Ti, Senhor!</a:t>
            </a:r>
            <a:b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Tu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és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digno</a:t>
            </a: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 </a:t>
            </a:r>
            <a:r>
              <a:rPr lang="en-US" sz="44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louvor</a:t>
            </a:r>
            <a:b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Santo é o Senhor!</a:t>
            </a:r>
            <a:endParaRPr lang="pt-BR" sz="4400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/>
            <a:br>
              <a:rPr lang="en-US" sz="4400" dirty="0">
                <a:effectLst/>
                <a:latin typeface="Amasis MT Pro Medium" panose="02040604050005020304" pitchFamily="18" charset="0"/>
                <a:ea typeface="Arial Unicode MS"/>
              </a:rPr>
            </a:br>
            <a:endParaRPr lang="pt-BR" sz="8000" b="0" i="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/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17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“Sonda-me, ó Deus”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(578 CC – 1ª e 2ª estrofes)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98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“Sonda-me, ó Deus”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567366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Sonda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-me, ó Deus, </a:t>
            </a:r>
          </a:p>
          <a:p>
            <a:pPr algn="ctr"/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pois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vês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meu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coração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;</a:t>
            </a:r>
            <a:b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Prova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-me, ó Pai,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te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peço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oração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.</a:t>
            </a:r>
            <a:b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De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todo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mal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liberta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-me, Senhor,</a:t>
            </a:r>
            <a:b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Também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da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transgressão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que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oculta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for.</a:t>
            </a:r>
            <a:endParaRPr lang="pt-BR" sz="4000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55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“Sonda-me, ó Deus”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-1871" y="886930"/>
            <a:ext cx="9066880" cy="3985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Vem me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limpar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dos vis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pecados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meus,</a:t>
            </a:r>
            <a:b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Conforme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prometeste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</a:t>
            </a:r>
          </a:p>
          <a:p>
            <a:pPr algn="ctr"/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meu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bom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Deus.</a:t>
            </a:r>
            <a:b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Faze-me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arder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e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consumir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 amor,</a:t>
            </a:r>
            <a:b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</a:b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Pois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quero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te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magnificar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Senhor.</a:t>
            </a:r>
            <a:endParaRPr lang="pt-BR" sz="4000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BR" sz="4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Times New Roman" panose="02020603050405020304" pitchFamily="18" charset="0"/>
                <a:cs typeface="Arial Unicode MS"/>
              </a:rPr>
              <a:t> </a:t>
            </a:r>
            <a:endParaRPr lang="pt-BR" sz="4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Medium" panose="020406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858507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Lucas 6.46-48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238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37281" y="177780"/>
            <a:ext cx="773384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i="1" dirty="0"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“</a:t>
            </a:r>
            <a:r>
              <a:rPr lang="pt-BR" sz="3200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Por que vocês me chamam ‘Senhor, Senhor’ e não fazem o que eu digo?</a:t>
            </a:r>
            <a:r>
              <a:rPr lang="pt-BR" sz="3200" i="1" baseline="30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 </a:t>
            </a:r>
            <a:r>
              <a:rPr lang="pt-BR" sz="3200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Eu lhes mostrarei a que se compara aquele que vem a mim, ouve as minhas palavras e as pratica.</a:t>
            </a:r>
            <a:r>
              <a:rPr lang="pt-BR" sz="3200" i="1" baseline="30000" dirty="0"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 </a:t>
            </a:r>
            <a:r>
              <a:rPr lang="pt-BR" sz="3200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É como um homem que, ao construir uma casa, cavou fundo e colocou os alicerces na rocha. Quando veio a inundação, a torrente deu contra aquela casa, mas não a conseguiu abalar, porque estava bem construída.”</a:t>
            </a:r>
            <a:endParaRPr lang="pt-BR" sz="7200" i="1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222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Musical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585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494935"/>
            <a:ext cx="8282762" cy="2986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6600" b="1" dirty="0">
                <a:ln>
                  <a:solidFill>
                    <a:srgbClr val="003300"/>
                  </a:solidFill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Jesus Transforma</a:t>
            </a:r>
          </a:p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6600" b="1" dirty="0">
                <a:ln>
                  <a:solidFill>
                    <a:srgbClr val="00330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Pensamentos</a:t>
            </a:r>
            <a:r>
              <a:rPr lang="pt-PT" sz="6600" b="1" dirty="0">
                <a:ln>
                  <a:solidFill>
                    <a:srgbClr val="003300"/>
                  </a:solidFill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!</a:t>
            </a:r>
            <a:endParaRPr lang="pt-BR" sz="6600" dirty="0">
              <a:ln>
                <a:solidFill>
                  <a:srgbClr val="00330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13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Romanos 12.2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363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15247" y="508286"/>
            <a:ext cx="7733841" cy="576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i="1" dirty="0">
                <a:effectLst/>
                <a:latin typeface="Amasis MT Pro Medium" panose="02040604050005020304" pitchFamily="18" charset="0"/>
                <a:ea typeface="Arial Unicode MS"/>
              </a:rPr>
              <a:t>“Não se amoldem ao padrão deste mundo, mas transformem-se pela renovação da sua mente, para que sejam capazes de experimentar e comprovar a boa, agradável e perfeita vontade de Deus.”</a:t>
            </a:r>
            <a:endParaRPr lang="pt-BR" sz="4000" i="1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 </a:t>
            </a:r>
            <a:endParaRPr lang="pt-BR" sz="4000" i="1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200"/>
              </a:spcAft>
            </a:pPr>
            <a:endParaRPr lang="pt-BR" sz="6600" i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Medium" panose="020406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795680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Missionário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825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0238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625478"/>
            <a:ext cx="77338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“Assim que, se alguém está em Cristo, nova criatura é; 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as coisas velhas já passaram;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 eis que tudo se fez novo.” 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2 Coríntios 5.17</a:t>
            </a:r>
            <a:endParaRPr lang="pt-BR" sz="1800" i="1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68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70332" y="709004"/>
            <a:ext cx="77338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Fidelidade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Dízimos e Ofertas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8222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</a:p>
          <a:p>
            <a:pPr algn="ctr"/>
            <a:endParaRPr lang="pt-BR" sz="54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(536 HCC)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97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831771"/>
            <a:ext cx="906688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clamor de um mundo novo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cresce em nossa direção;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 a voz do nosso povo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sem a paz no coração.</a:t>
            </a:r>
          </a:p>
          <a:p>
            <a:pPr algn="ctr"/>
            <a:endParaRPr lang="pt-BR" sz="8800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1576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74953"/>
            <a:ext cx="9066880" cy="3993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Levanta a tua voz e anuncia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mensagem de perdão;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compartilha com alegria: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Cristo salva e dá paz ao coração.</a:t>
            </a:r>
          </a:p>
        </p:txBody>
      </p:sp>
    </p:spTree>
    <p:extLst>
      <p:ext uri="{BB962C8B-B14F-4D97-AF65-F5344CB8AC3E}">
        <p14:creationId xmlns:p14="http://schemas.microsoft.com/office/powerpoint/2010/main" val="846502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831771"/>
            <a:ext cx="9066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Para o mundo triste e aflito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levantemos nossa voz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Jesus, Senhor bendito,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 na cruz sofreu por nós.</a:t>
            </a:r>
          </a:p>
        </p:txBody>
      </p:sp>
    </p:spTree>
    <p:extLst>
      <p:ext uri="{BB962C8B-B14F-4D97-AF65-F5344CB8AC3E}">
        <p14:creationId xmlns:p14="http://schemas.microsoft.com/office/powerpoint/2010/main" val="22572541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74953"/>
            <a:ext cx="9066880" cy="3993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Levanta a tua voz e anuncia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mensagem de perdão;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compartilha com alegria: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Cristo salva e dá paz ao coração.</a:t>
            </a:r>
          </a:p>
        </p:txBody>
      </p:sp>
    </p:spTree>
    <p:extLst>
      <p:ext uri="{BB962C8B-B14F-4D97-AF65-F5344CB8AC3E}">
        <p14:creationId xmlns:p14="http://schemas.microsoft.com/office/powerpoint/2010/main" val="35703345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831771"/>
            <a:ext cx="9066880" cy="4096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Bens e vidas colocados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altar do Salvador,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Jesus multiplicados,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serão bênçãos do amor.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246784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74953"/>
            <a:ext cx="9066880" cy="3993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Levanta a tua voz e anuncia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mensagem de perdão;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compartilha com alegria: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Cristo salva e dá paz ao coração.</a:t>
            </a:r>
          </a:p>
        </p:txBody>
      </p:sp>
    </p:spTree>
    <p:extLst>
      <p:ext uri="{BB962C8B-B14F-4D97-AF65-F5344CB8AC3E}">
        <p14:creationId xmlns:p14="http://schemas.microsoft.com/office/powerpoint/2010/main" val="8521067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“Eu Tenho Um Chamado”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(Quatro por Um)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787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“Eu Tenho Um Chamado”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380079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não vou parar </a:t>
            </a:r>
            <a:br>
              <a:rPr lang="pt-BR" sz="48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 estrada é muito longa</a:t>
            </a:r>
            <a:br>
              <a:rPr lang="pt-BR" sz="48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Vou continuar</a:t>
            </a:r>
            <a:br>
              <a:rPr lang="pt-BR" sz="48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Mesmo em meio às lutas</a:t>
            </a:r>
            <a:br>
              <a:rPr lang="pt-BR" sz="48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não estou só, Te sinto aqui!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3519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“Eu Tenho Um Chamado”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380079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 vida é mesmo assim</a:t>
            </a:r>
            <a:br>
              <a:rPr lang="pt-BR" sz="48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Tantas aflições</a:t>
            </a:r>
            <a:br>
              <a:rPr lang="pt-BR" sz="48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tenho que enfrentar</a:t>
            </a:r>
            <a:br>
              <a:rPr lang="pt-BR" sz="48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Mas o Senhor está sempre</a:t>
            </a:r>
            <a:br>
              <a:rPr lang="pt-BR" sz="48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 me proteger, Te sinto aqui!</a:t>
            </a:r>
            <a:endParaRPr lang="pt-BR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395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“Eu Tenho Um Chamado”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795246"/>
            <a:ext cx="9066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Quando o vento sopra contra mim e os problemas tentam me abater, eu me lembro</a:t>
            </a:r>
            <a:br>
              <a:rPr lang="pt-BR" sz="48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grande Eu Sou me enviou!</a:t>
            </a:r>
            <a:endParaRPr lang="pt-BR" sz="24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9978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“Eu Tenho Um Chamado”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674816"/>
            <a:ext cx="90668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tenho um chamado, jamais vou me calar! Eu tenho um chamado: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evangelho anunciar! Eu fui escolhido no ventre da minha mãe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sei que Deus não abre mão de mim, não!</a:t>
            </a:r>
          </a:p>
        </p:txBody>
      </p:sp>
    </p:spTree>
    <p:extLst>
      <p:ext uri="{BB962C8B-B14F-4D97-AF65-F5344CB8AC3E}">
        <p14:creationId xmlns:p14="http://schemas.microsoft.com/office/powerpoint/2010/main" val="37798046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“Eu Tenho Um Chamado”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674816"/>
            <a:ext cx="90668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Há muito pra fazer</a:t>
            </a:r>
            <a:br>
              <a:rPr lang="pt-BR" sz="60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6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Não há mais tempo</a:t>
            </a:r>
            <a:br>
              <a:rPr lang="pt-BR" sz="60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6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Pra olhar pra trás!</a:t>
            </a:r>
            <a:endParaRPr lang="pt-BR" sz="4800" b="0" i="0" dirty="0">
              <a:solidFill>
                <a:schemeClr val="tx1"/>
              </a:solidFill>
              <a:effectLst/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5496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“Eu Tenho Um Chamado”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674816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tenho um chamado, jamais vou me calar! Eu tenho um chamado:</a:t>
            </a:r>
            <a:b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evangelho anunciar! Eu fui escolhido no ventre da minha mãe</a:t>
            </a:r>
            <a:b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sei que Deus não abre mão de mim, não! Eu tenho um chamado!</a:t>
            </a:r>
          </a:p>
        </p:txBody>
      </p:sp>
    </p:spTree>
    <p:extLst>
      <p:ext uri="{BB962C8B-B14F-4D97-AF65-F5344CB8AC3E}">
        <p14:creationId xmlns:p14="http://schemas.microsoft.com/office/powerpoint/2010/main" val="32067831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Musical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3771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736280"/>
            <a:ext cx="8282762" cy="2986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6600" b="1" dirty="0">
                <a:ln>
                  <a:solidFill>
                    <a:srgbClr val="003300"/>
                  </a:solidFill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Jesus Transforma</a:t>
            </a:r>
          </a:p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6600" b="1" dirty="0">
                <a:ln>
                  <a:solidFill>
                    <a:srgbClr val="00330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Vidas!</a:t>
            </a:r>
            <a:endParaRPr lang="pt-BR" sz="6600" dirty="0">
              <a:ln>
                <a:solidFill>
                  <a:srgbClr val="00330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153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 Coríntios 3.18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117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15247" y="508286"/>
            <a:ext cx="7733841" cy="6914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400" i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“E todos nós, segundo a sua imagem estamos sendo transformados com glória cada vez maior, a qual vem do Senhor, que é o Espírito.”  </a:t>
            </a:r>
            <a:endParaRPr lang="pt-BR" sz="44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200"/>
              </a:spcAft>
            </a:pPr>
            <a:endParaRPr lang="pt-BR" sz="16600" i="1" dirty="0">
              <a:solidFill>
                <a:schemeClr val="tx1"/>
              </a:solidFill>
              <a:effectLst/>
              <a:uFill>
                <a:solidFill>
                  <a:srgbClr val="000000"/>
                </a:solidFill>
              </a:uFill>
              <a:latin typeface="Amasis MT Pro Medium" panose="020406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892101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Mensagem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Pastoral</a:t>
            </a:r>
          </a:p>
          <a:p>
            <a:pPr algn="ctr"/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3315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894963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Canto Congregacional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266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“Santidade”</a:t>
            </a:r>
          </a:p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</a:t>
            </a:r>
            <a:r>
              <a:rPr lang="pt-PT" sz="36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Davi Fernandes/Jill Viegas </a:t>
            </a:r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6596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“Santidade”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3051" y="795246"/>
            <a:ext cx="9066880" cy="2944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meu melhor eu quero Te dar</a:t>
            </a:r>
            <a:b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 derramar aos Teus pés</a:t>
            </a:r>
            <a:b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Ser Tua imagem e semelhança</a:t>
            </a:r>
            <a:b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 o desejo do meu coração</a:t>
            </a:r>
          </a:p>
        </p:txBody>
      </p:sp>
    </p:spTree>
    <p:extLst>
      <p:ext uri="{BB962C8B-B14F-4D97-AF65-F5344CB8AC3E}">
        <p14:creationId xmlns:p14="http://schemas.microsoft.com/office/powerpoint/2010/main" val="41176753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“Santidade”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3051" y="795246"/>
            <a:ext cx="9066880" cy="377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 o meu corpo errar o caminho</a:t>
            </a:r>
            <a:b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Meu coração clamará por Ti</a:t>
            </a:r>
            <a:b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Abraça-me com Tua misericórdia</a:t>
            </a:r>
            <a:b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Vem me envolver,                        Tua face eu quero ver</a:t>
            </a:r>
          </a:p>
        </p:txBody>
      </p:sp>
    </p:spTree>
    <p:extLst>
      <p:ext uri="{BB962C8B-B14F-4D97-AF65-F5344CB8AC3E}">
        <p14:creationId xmlns:p14="http://schemas.microsoft.com/office/powerpoint/2010/main" val="37533445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“Santidade”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0" y="668619"/>
            <a:ext cx="9066880" cy="3506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2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Quero vestir as roupas da santidade</a:t>
            </a:r>
            <a:br>
              <a:rPr lang="pt-BR" sz="42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2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mergulhar no Santo dos Santos</a:t>
            </a:r>
            <a:br>
              <a:rPr lang="pt-BR" sz="42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2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Tenho sede de Deus</a:t>
            </a:r>
            <a:br>
              <a:rPr lang="pt-BR" sz="42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2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quero conhecer</a:t>
            </a:r>
            <a:br>
              <a:rPr lang="pt-BR" sz="42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2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quero exalar mais de Deus!</a:t>
            </a:r>
          </a:p>
        </p:txBody>
      </p:sp>
    </p:spTree>
    <p:extLst>
      <p:ext uri="{BB962C8B-B14F-4D97-AF65-F5344CB8AC3E}">
        <p14:creationId xmlns:p14="http://schemas.microsoft.com/office/powerpoint/2010/main" val="33280729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8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“Jesus, o Plano Perfeito”</a:t>
            </a:r>
          </a:p>
          <a:p>
            <a:pPr algn="ctr"/>
            <a:r>
              <a:rPr lang="pt-PT" sz="4000" dirty="0">
                <a:solidFill>
                  <a:schemeClr val="tx1"/>
                </a:solidFill>
                <a:latin typeface="Amasis MT Pro Medium" panose="02040604050005020304" pitchFamily="18" charset="0"/>
                <a:ea typeface="Arial MT"/>
                <a:cs typeface="Arial MT"/>
              </a:rPr>
              <a:t>(</a:t>
            </a:r>
            <a:r>
              <a:rPr lang="pt-PT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Renascer Praise) </a:t>
            </a:r>
            <a:endParaRPr lang="pt-BR" sz="40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44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 </a:t>
            </a:r>
            <a:endParaRPr lang="pt-BR" sz="44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rial MT"/>
              <a:cs typeface="Arial MT"/>
            </a:endParaRPr>
          </a:p>
          <a:p>
            <a:pPr algn="ctr"/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277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“Jesus, o Plano Perfeito”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415885"/>
            <a:ext cx="9066880" cy="4833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Um plano pra salvar,</a:t>
            </a:r>
          </a:p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Um pacto pra selar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Silêncio no céu</a:t>
            </a:r>
          </a:p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Resgate e salvação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Encheu seu coração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Ele nem hesitou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4400" kern="1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87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“Jesus, o Plano Perfeito”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92495"/>
            <a:ext cx="906688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No palco do amor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autor anunciou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 vida e salvação</a:t>
            </a:r>
          </a:p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Tudo que ele fez foi obedecer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plano que Deus escreveu</a:t>
            </a:r>
          </a:p>
        </p:txBody>
      </p:sp>
    </p:spTree>
    <p:extLst>
      <p:ext uri="{BB962C8B-B14F-4D97-AF65-F5344CB8AC3E}">
        <p14:creationId xmlns:p14="http://schemas.microsoft.com/office/powerpoint/2010/main" val="4489425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“Jesus, o Plano Perfeito”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335016"/>
            <a:ext cx="90668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 quando a minha história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Parecia ter chegado ao fim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 sua graça me alcançou</a:t>
            </a:r>
          </a:p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 quando tudo parecia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Estar perdido naquela cruz</a:t>
            </a:r>
            <a:b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seu sangue me libertou</a:t>
            </a:r>
          </a:p>
        </p:txBody>
      </p:sp>
    </p:spTree>
    <p:extLst>
      <p:ext uri="{BB962C8B-B14F-4D97-AF65-F5344CB8AC3E}">
        <p14:creationId xmlns:p14="http://schemas.microsoft.com/office/powerpoint/2010/main" val="433699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“Jesus, o Plano Perfeito”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92495"/>
            <a:ext cx="90668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Jesus, o plano perfeito</a:t>
            </a:r>
            <a:br>
              <a:rPr lang="pt-BR" sz="44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Mistério da graça que me transformou! </a:t>
            </a:r>
          </a:p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Seu nome é Jesus, nome sobre todos, veio pra salvar, </a:t>
            </a:r>
          </a:p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Ele me salvou!</a:t>
            </a:r>
            <a:endParaRPr lang="pt-BR" sz="3600" b="0" i="0" dirty="0">
              <a:solidFill>
                <a:schemeClr val="tx1"/>
              </a:solidFill>
              <a:effectLst/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4193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“As Boas Novas Anunciais”</a:t>
            </a:r>
          </a:p>
          <a:p>
            <a:pPr algn="ctr"/>
            <a:endParaRPr lang="pt-BR" sz="54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</a:t>
            </a:r>
            <a:r>
              <a:rPr lang="pt-PT" sz="36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541 HCC</a:t>
            </a:r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801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“As Boas Novas Anunciai”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-23905" y="177374"/>
            <a:ext cx="90668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Povo de Deus,</a:t>
            </a:r>
          </a:p>
          <a:p>
            <a:pPr algn="ctr"/>
            <a:r>
              <a:rPr lang="pt-BR" sz="440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 cumpri o vosso encargo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de proclamar</a:t>
            </a:r>
          </a:p>
          <a:p>
            <a:pPr algn="ctr"/>
            <a:r>
              <a:rPr lang="pt-BR" sz="440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do nosso Deus o amor.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Pois ele, compassivo, não deseja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 perdição do indigno pecador.</a:t>
            </a:r>
            <a:endParaRPr lang="pt-BR" sz="105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761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“As Boas Novas Anunciai”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1180" y="1038771"/>
            <a:ext cx="90668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As boas novas anunciai.</a:t>
            </a:r>
            <a:br>
              <a:rPr lang="pt-BR" sz="5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Que Deus nos ama, contentes proclamai.</a:t>
            </a:r>
            <a:endParaRPr lang="pt-BR" sz="105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1925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“As Boas Novas Anunciai”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2197" y="335016"/>
            <a:ext cx="90668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Oh! Contemplai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milhares que perecem,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presos nas garras do pecado e </a:t>
            </a: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mal</a:t>
            </a: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,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sem que haja alguém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que vá e lhes indique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Cristo Jesus, Libertador </a:t>
            </a: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real.</a:t>
            </a:r>
            <a:endParaRPr lang="pt-BR" sz="90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5010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“As Boas Novas Anunciai”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1180" y="1038771"/>
            <a:ext cx="90668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As boas novas anunciai.</a:t>
            </a:r>
            <a:br>
              <a:rPr lang="pt-BR" sz="5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Que Deus nos ama, contentes proclamai.</a:t>
            </a:r>
            <a:endParaRPr lang="pt-BR" sz="105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7080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“As Boas Novas Anunciai”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2197" y="335016"/>
            <a:ext cx="90668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Anunciai bem alto,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ao mundo inteiro,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que o nosso Deus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é Deus de eterno amor;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que ele deixou as glórias infinitas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para salvar o mundo pecador.</a:t>
            </a:r>
            <a:endParaRPr lang="pt-BR" sz="70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7077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“As Boas Novas Anunciai”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1180" y="1038771"/>
            <a:ext cx="90668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As boas novas anunciai.</a:t>
            </a:r>
            <a:br>
              <a:rPr lang="pt-BR" sz="5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Que Deus nos ama, contentes proclamai.</a:t>
            </a:r>
            <a:endParaRPr lang="pt-BR" sz="105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8989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“As Boas Novas Anunciai”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2197" y="335016"/>
            <a:ext cx="90668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Oh! Consagrai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os vossos bens e filhos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pra difundir de Cristo a santa luz!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Com </a:t>
            </a: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orações</a:t>
            </a: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 constantes, fervorosas,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participai da causa de Jesus.</a:t>
            </a:r>
            <a:endParaRPr lang="pt-BR" sz="50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9575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“As Boas Novas Anunciai”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1180" y="1038771"/>
            <a:ext cx="90668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As boas novas anunciai.</a:t>
            </a:r>
            <a:br>
              <a:rPr lang="pt-BR" sz="5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Que Deus nos ama, contentes proclamai.</a:t>
            </a:r>
            <a:endParaRPr lang="pt-BR" sz="105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4310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Oração Final e Bênção</a:t>
            </a:r>
          </a:p>
          <a:p>
            <a:pPr algn="ctr"/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2203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894963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Recessional</a:t>
            </a:r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 Instrumental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2359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1603</Words>
  <Application>Microsoft Office PowerPoint</Application>
  <PresentationFormat>Apresentação na tela (16:9)</PresentationFormat>
  <Paragraphs>159</Paragraphs>
  <Slides>80</Slides>
  <Notes>80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80</vt:i4>
      </vt:variant>
    </vt:vector>
  </HeadingPairs>
  <TitlesOfParts>
    <vt:vector size="84" baseType="lpstr">
      <vt:lpstr>Amasis MT Pro Black</vt:lpstr>
      <vt:lpstr>Amasis MT Pro Medium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Silvana Santos Pereira Martines</cp:lastModifiedBy>
  <cp:revision>1</cp:revision>
  <dcterms:modified xsi:type="dcterms:W3CDTF">2024-07-17T18:20:07Z</dcterms:modified>
</cp:coreProperties>
</file>