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60" r:id="rId2"/>
    <p:sldId id="259" r:id="rId3"/>
    <p:sldId id="263" r:id="rId4"/>
    <p:sldId id="262" r:id="rId5"/>
    <p:sldId id="264" r:id="rId6"/>
    <p:sldId id="261" r:id="rId7"/>
    <p:sldId id="265" r:id="rId8"/>
    <p:sldId id="387" r:id="rId9"/>
    <p:sldId id="266" r:id="rId10"/>
    <p:sldId id="384" r:id="rId11"/>
    <p:sldId id="385" r:id="rId12"/>
    <p:sldId id="386" r:id="rId13"/>
    <p:sldId id="381" r:id="rId14"/>
    <p:sldId id="378" r:id="rId15"/>
    <p:sldId id="388" r:id="rId16"/>
    <p:sldId id="268" r:id="rId17"/>
    <p:sldId id="390" r:id="rId18"/>
    <p:sldId id="392" r:id="rId19"/>
    <p:sldId id="391" r:id="rId20"/>
    <p:sldId id="393" r:id="rId21"/>
    <p:sldId id="389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8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1935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3228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7577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8759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4819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3795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0231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2064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1162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8171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4551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92252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5648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3781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2156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3881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34944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9381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3510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319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385591" y="672030"/>
            <a:ext cx="83728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effectLst/>
                <a:latin typeface="+mn-lt"/>
                <a:ea typeface="Arial" panose="020B0604020202020204" pitchFamily="34" charset="0"/>
              </a:rPr>
              <a:t>“Frutos Transformados por Jesus”</a:t>
            </a:r>
            <a:endParaRPr lang="pt-BR" sz="7200" dirty="0">
              <a:latin typeface="+mn-lt"/>
            </a:endParaRPr>
          </a:p>
        </p:txBody>
      </p:sp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F9376E6-9A17-BA36-DE8D-BDCC0B3D5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2925" y="67193"/>
            <a:ext cx="1208280" cy="127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55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385591" y="155704"/>
            <a:ext cx="837281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effectLst/>
                <a:latin typeface="+mn-lt"/>
                <a:ea typeface="Arial" panose="020B0604020202020204" pitchFamily="34" charset="0"/>
              </a:rPr>
              <a:t>Salmos 126.6</a:t>
            </a:r>
          </a:p>
          <a:p>
            <a:pPr algn="ctr"/>
            <a:endParaRPr lang="pt-BR" sz="2800" dirty="0">
              <a:effectLst/>
              <a:latin typeface="+mn-lt"/>
              <a:ea typeface="Arial" panose="020B0604020202020204" pitchFamily="34" charset="0"/>
            </a:endParaRPr>
          </a:p>
          <a:p>
            <a:pPr algn="ctr"/>
            <a:r>
              <a:rPr lang="pt-BR" sz="4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“Aquele que leva a preciosa semente andando e chorando, voltará sem dúvida, com alegria, trazendo consigo os </a:t>
            </a:r>
          </a:p>
          <a:p>
            <a:pPr algn="ctr"/>
            <a:r>
              <a:rPr lang="pt-BR" sz="4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seus molhos”.</a:t>
            </a:r>
          </a:p>
          <a:p>
            <a:pPr algn="ctr"/>
            <a:r>
              <a:rPr lang="pt-BR" sz="3200" dirty="0">
                <a:effectLst/>
                <a:latin typeface="+mn-lt"/>
                <a:ea typeface="Arial" panose="020B0604020202020204" pitchFamily="34" charset="0"/>
              </a:rPr>
              <a:t>. </a:t>
            </a:r>
            <a:endParaRPr lang="pt-BR" sz="1800" dirty="0">
              <a:latin typeface="+mn-lt"/>
            </a:endParaRPr>
          </a:p>
        </p:txBody>
      </p:sp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EFAD85B-39F6-4309-4019-DDF8B4D62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06" y="3624592"/>
            <a:ext cx="1208280" cy="12750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63" y="462708"/>
            <a:ext cx="1208280" cy="1275069"/>
          </a:xfrm>
          <a:prstGeom prst="rect">
            <a:avLst/>
          </a:prstGeom>
        </p:spPr>
      </p:pic>
      <p:pic>
        <p:nvPicPr>
          <p:cNvPr id="3074" name="Picture 2" descr="Mapa da região norte do Brasil.">
            <a:extLst>
              <a:ext uri="{FF2B5EF4-FFF2-40B4-BE49-F238E27FC236}">
                <a16:creationId xmlns:a16="http://schemas.microsoft.com/office/drawing/2014/main" id="{AA6D38D6-9EFB-4468-0D4A-038B21070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054" y="0"/>
            <a:ext cx="5149696" cy="514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661" y="187286"/>
            <a:ext cx="1208280" cy="1275069"/>
          </a:xfrm>
          <a:prstGeom prst="rect">
            <a:avLst/>
          </a:prstGeom>
        </p:spPr>
      </p:pic>
      <p:pic>
        <p:nvPicPr>
          <p:cNvPr id="2050" name="Picture 2" descr="Mapa da Região Nordeste do Brasil.">
            <a:extLst>
              <a:ext uri="{FF2B5EF4-FFF2-40B4-BE49-F238E27FC236}">
                <a16:creationId xmlns:a16="http://schemas.microsoft.com/office/drawing/2014/main" id="{D0676564-AC45-DCF6-1E17-3D452D7AB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083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64" y="3349127"/>
            <a:ext cx="1208280" cy="1275069"/>
          </a:xfrm>
          <a:prstGeom prst="rect">
            <a:avLst/>
          </a:prstGeom>
        </p:spPr>
      </p:pic>
      <p:pic>
        <p:nvPicPr>
          <p:cNvPr id="4098" name="Picture 2" descr="Mapa da região centro-oeste.">
            <a:extLst>
              <a:ext uri="{FF2B5EF4-FFF2-40B4-BE49-F238E27FC236}">
                <a16:creationId xmlns:a16="http://schemas.microsoft.com/office/drawing/2014/main" id="{0ADA10ED-D6CC-376B-1171-816D917D9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052" y="0"/>
            <a:ext cx="5149697" cy="514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224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gião Sudeste - Geografia - InfoEscola">
            <a:extLst>
              <a:ext uri="{FF2B5EF4-FFF2-40B4-BE49-F238E27FC236}">
                <a16:creationId xmlns:a16="http://schemas.microsoft.com/office/drawing/2014/main" id="{2C9B2B2F-4B42-9440-72B3-B26F26EDB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2813" y="3580481"/>
            <a:ext cx="1208280" cy="127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39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13C9940-308B-D8B8-2725-ADC0BB13A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728" y="3635565"/>
            <a:ext cx="1208280" cy="1275069"/>
          </a:xfrm>
          <a:prstGeom prst="rect">
            <a:avLst/>
          </a:prstGeom>
        </p:spPr>
      </p:pic>
      <p:pic>
        <p:nvPicPr>
          <p:cNvPr id="5122" name="Picture 2" descr="regiao-sul">
            <a:extLst>
              <a:ext uri="{FF2B5EF4-FFF2-40B4-BE49-F238E27FC236}">
                <a16:creationId xmlns:a16="http://schemas.microsoft.com/office/drawing/2014/main" id="{8DA701A2-E035-F460-69E8-BAA290FC3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155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“Minha Pátria Para Cristo”</a:t>
            </a:r>
          </a:p>
          <a:p>
            <a:pPr algn="ctr"/>
            <a:r>
              <a:rPr lang="pt-PT" sz="4000" dirty="0">
                <a:solidFill>
                  <a:schemeClr val="tx1"/>
                </a:solidFill>
                <a:latin typeface="Amasis MT Pro Medium" panose="02040604050005020304" pitchFamily="18" charset="0"/>
                <a:ea typeface="Arial MT"/>
                <a:cs typeface="Arial MT"/>
              </a:rPr>
              <a:t>(603</a:t>
            </a:r>
            <a:r>
              <a:rPr lang="pt-PT" sz="40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 HCC) </a:t>
            </a:r>
            <a:endParaRPr lang="pt-BR" sz="40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440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Arial MT"/>
                <a:cs typeface="Arial MT"/>
              </a:rPr>
              <a:t> </a:t>
            </a:r>
            <a:endParaRPr lang="pt-BR" sz="4400" dirty="0">
              <a:solidFill>
                <a:schemeClr val="tx1"/>
              </a:solidFill>
              <a:effectLst/>
              <a:latin typeface="Amasis MT Pro Medium" panose="02040604050005020304" pitchFamily="18" charset="0"/>
              <a:ea typeface="Arial MT"/>
              <a:cs typeface="Arial MT"/>
            </a:endParaRPr>
          </a:p>
          <a:p>
            <a:pPr algn="ctr"/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22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4B87BC1-6D8E-FEC6-671B-7DCD55A2F664}"/>
              </a:ext>
            </a:extLst>
          </p:cNvPr>
          <p:cNvSpPr txBox="1"/>
          <p:nvPr/>
        </p:nvSpPr>
        <p:spPr>
          <a:xfrm>
            <a:off x="526448" y="472601"/>
            <a:ext cx="809110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000" dirty="0"/>
              <a:t>Minha Pátria para Cristo, </a:t>
            </a:r>
          </a:p>
          <a:p>
            <a:pPr algn="ctr"/>
            <a:r>
              <a:rPr lang="pt-BR" sz="3000" dirty="0"/>
              <a:t>é a minha petição.</a:t>
            </a:r>
            <a:br>
              <a:rPr lang="pt-BR" sz="3000" dirty="0"/>
            </a:br>
            <a:r>
              <a:rPr lang="pt-BR" sz="3000" dirty="0"/>
              <a:t>Minha Pátria, tão querida, </a:t>
            </a:r>
          </a:p>
          <a:p>
            <a:pPr algn="ctr"/>
            <a:r>
              <a:rPr lang="pt-BR" sz="3000" dirty="0"/>
              <a:t>eu te dei meu coração.</a:t>
            </a:r>
            <a:br>
              <a:rPr lang="pt-BR" sz="3000" dirty="0"/>
            </a:br>
            <a:r>
              <a:rPr lang="pt-BR" sz="3000" dirty="0"/>
              <a:t>Lar prezado, lar formoso, é por ti o meu amor.</a:t>
            </a:r>
            <a:br>
              <a:rPr lang="pt-BR" sz="3000" dirty="0"/>
            </a:br>
            <a:r>
              <a:rPr lang="pt-BR" sz="3000" dirty="0"/>
              <a:t>Que o meu Deus de excelsa graça </a:t>
            </a:r>
          </a:p>
          <a:p>
            <a:pPr algn="ctr"/>
            <a:r>
              <a:rPr lang="pt-BR" sz="3000" dirty="0"/>
              <a:t>te dispense seu favor.</a:t>
            </a:r>
            <a:endParaRPr lang="pt-BR" sz="30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4C7B05A-FDD4-2B53-9EFC-C10F6CF52ED0}"/>
              </a:ext>
            </a:extLst>
          </p:cNvPr>
          <p:cNvSpPr txBox="1"/>
          <p:nvPr/>
        </p:nvSpPr>
        <p:spPr>
          <a:xfrm>
            <a:off x="-871414" y="4211792"/>
            <a:ext cx="457043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35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603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0EC4E90-D997-BAFE-0CE4-FFD3886DCCA9}"/>
              </a:ext>
            </a:extLst>
          </p:cNvPr>
          <p:cNvSpPr txBox="1"/>
          <p:nvPr/>
        </p:nvSpPr>
        <p:spPr>
          <a:xfrm>
            <a:off x="5094819" y="4213270"/>
            <a:ext cx="439127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50" kern="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“Minha Pátria para Cristo” </a:t>
            </a:r>
            <a:r>
              <a:rPr lang="pt-BR" sz="135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(William E. </a:t>
            </a:r>
            <a:r>
              <a:rPr lang="pt-BR" sz="135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Entzminger</a:t>
            </a:r>
            <a:r>
              <a:rPr lang="pt-BR" sz="135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350" kern="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988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4C7B05A-FDD4-2B53-9EFC-C10F6CF52ED0}"/>
              </a:ext>
            </a:extLst>
          </p:cNvPr>
          <p:cNvSpPr txBox="1"/>
          <p:nvPr/>
        </p:nvSpPr>
        <p:spPr>
          <a:xfrm>
            <a:off x="-871414" y="4211792"/>
            <a:ext cx="457043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35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603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0EC4E90-D997-BAFE-0CE4-FFD3886DCCA9}"/>
              </a:ext>
            </a:extLst>
          </p:cNvPr>
          <p:cNvSpPr txBox="1"/>
          <p:nvPr/>
        </p:nvSpPr>
        <p:spPr>
          <a:xfrm>
            <a:off x="5094819" y="4213270"/>
            <a:ext cx="439127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50" kern="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“Minha Pátria para Cristo” </a:t>
            </a:r>
            <a:r>
              <a:rPr lang="pt-BR" sz="135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(William E. </a:t>
            </a:r>
            <a:r>
              <a:rPr lang="pt-BR" sz="135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Entzminger</a:t>
            </a:r>
            <a:r>
              <a:rPr lang="pt-BR" sz="135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350" kern="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54BF4C8-5C49-0513-1AAD-01FBF1DC9743}"/>
              </a:ext>
            </a:extLst>
          </p:cNvPr>
          <p:cNvSpPr txBox="1"/>
          <p:nvPr/>
        </p:nvSpPr>
        <p:spPr>
          <a:xfrm>
            <a:off x="593920" y="1043328"/>
            <a:ext cx="809110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300" b="1" dirty="0">
                <a:solidFill>
                  <a:schemeClr val="tx1"/>
                </a:solidFill>
              </a:rPr>
              <a:t>Salve Deus a minha Pátria, </a:t>
            </a:r>
          </a:p>
          <a:p>
            <a:pPr algn="ctr"/>
            <a:r>
              <a:rPr lang="pt-BR" sz="3300" b="1" dirty="0">
                <a:solidFill>
                  <a:schemeClr val="tx1"/>
                </a:solidFill>
              </a:rPr>
              <a:t>minha Pátria varonil!</a:t>
            </a:r>
            <a:br>
              <a:rPr lang="pt-BR" sz="3300" b="1" dirty="0">
                <a:solidFill>
                  <a:schemeClr val="tx1"/>
                </a:solidFill>
              </a:rPr>
            </a:br>
            <a:r>
              <a:rPr lang="pt-BR" sz="3300" b="1" dirty="0">
                <a:solidFill>
                  <a:schemeClr val="tx1"/>
                </a:solidFill>
              </a:rPr>
              <a:t>Salve Deus a minha terra, </a:t>
            </a:r>
          </a:p>
          <a:p>
            <a:pPr algn="ctr"/>
            <a:r>
              <a:rPr lang="pt-BR" sz="3300" b="1" dirty="0">
                <a:solidFill>
                  <a:schemeClr val="tx1"/>
                </a:solidFill>
              </a:rPr>
              <a:t>salve a terra do Brasil.</a:t>
            </a:r>
          </a:p>
        </p:txBody>
      </p:sp>
    </p:spTree>
    <p:extLst>
      <p:ext uri="{BB962C8B-B14F-4D97-AF65-F5344CB8AC3E}">
        <p14:creationId xmlns:p14="http://schemas.microsoft.com/office/powerpoint/2010/main" val="2355746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4C7B05A-FDD4-2B53-9EFC-C10F6CF52ED0}"/>
              </a:ext>
            </a:extLst>
          </p:cNvPr>
          <p:cNvSpPr txBox="1"/>
          <p:nvPr/>
        </p:nvSpPr>
        <p:spPr>
          <a:xfrm>
            <a:off x="-871414" y="4211792"/>
            <a:ext cx="457043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35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603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0EC4E90-D997-BAFE-0CE4-FFD3886DCCA9}"/>
              </a:ext>
            </a:extLst>
          </p:cNvPr>
          <p:cNvSpPr txBox="1"/>
          <p:nvPr/>
        </p:nvSpPr>
        <p:spPr>
          <a:xfrm>
            <a:off x="5094819" y="4213270"/>
            <a:ext cx="439127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50" kern="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“Minha Pátria para Cristo” </a:t>
            </a:r>
            <a:r>
              <a:rPr lang="pt-BR" sz="135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(William E. </a:t>
            </a:r>
            <a:r>
              <a:rPr lang="pt-BR" sz="135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Entzminger</a:t>
            </a:r>
            <a:r>
              <a:rPr lang="pt-BR" sz="135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350" kern="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51F2F61-1661-432C-8E7E-CC3D5BB26F4A}"/>
              </a:ext>
            </a:extLst>
          </p:cNvPr>
          <p:cNvSpPr txBox="1"/>
          <p:nvPr/>
        </p:nvSpPr>
        <p:spPr>
          <a:xfrm>
            <a:off x="203812" y="1304054"/>
            <a:ext cx="87363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000" dirty="0"/>
              <a:t>Quero, pois, com alegria ver meu povo tão gentil,</a:t>
            </a:r>
            <a:br>
              <a:rPr lang="pt-BR" sz="3000" dirty="0"/>
            </a:br>
            <a:r>
              <a:rPr lang="pt-BR" sz="3000" dirty="0"/>
              <a:t>aceitando o evangelho nesta terra do Brasil.</a:t>
            </a:r>
            <a:br>
              <a:rPr lang="pt-BR" sz="3000" dirty="0"/>
            </a:br>
            <a:r>
              <a:rPr lang="pt-BR" sz="3000" dirty="0"/>
              <a:t>“Brava gente brasileira, longe vá temor servil”.</a:t>
            </a:r>
            <a:br>
              <a:rPr lang="pt-BR" sz="3000" dirty="0"/>
            </a:br>
            <a:r>
              <a:rPr lang="pt-BR" sz="3000" dirty="0"/>
              <a:t>Ou ficar a Pátria salva, ou morrer pelo Brasil.</a:t>
            </a: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2151463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4C7B05A-FDD4-2B53-9EFC-C10F6CF52ED0}"/>
              </a:ext>
            </a:extLst>
          </p:cNvPr>
          <p:cNvSpPr txBox="1"/>
          <p:nvPr/>
        </p:nvSpPr>
        <p:spPr>
          <a:xfrm>
            <a:off x="-871414" y="4211792"/>
            <a:ext cx="457043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350" kern="5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</a:rPr>
              <a:t>Hino Congregacional 603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0EC4E90-D997-BAFE-0CE4-FFD3886DCCA9}"/>
              </a:ext>
            </a:extLst>
          </p:cNvPr>
          <p:cNvSpPr txBox="1"/>
          <p:nvPr/>
        </p:nvSpPr>
        <p:spPr>
          <a:xfrm>
            <a:off x="5094819" y="4213270"/>
            <a:ext cx="439127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50" kern="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Quattrocento Sans"/>
                <a:cs typeface="Arial" panose="020B0604020202020204" pitchFamily="34" charset="0"/>
              </a:rPr>
              <a:t>“Minha Pátria para Cristo” </a:t>
            </a:r>
            <a:r>
              <a:rPr lang="pt-BR" sz="135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(William E. </a:t>
            </a:r>
            <a:r>
              <a:rPr lang="pt-BR" sz="135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Entzminger</a:t>
            </a:r>
            <a:r>
              <a:rPr lang="pt-BR" sz="135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350" kern="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54BF4C8-5C49-0513-1AAD-01FBF1DC9743}"/>
              </a:ext>
            </a:extLst>
          </p:cNvPr>
          <p:cNvSpPr txBox="1"/>
          <p:nvPr/>
        </p:nvSpPr>
        <p:spPr>
          <a:xfrm>
            <a:off x="593920" y="1043328"/>
            <a:ext cx="809110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300" b="1" dirty="0">
                <a:solidFill>
                  <a:schemeClr val="tx1"/>
                </a:solidFill>
              </a:rPr>
              <a:t>Salve Deus a minha Pátria, </a:t>
            </a:r>
          </a:p>
          <a:p>
            <a:pPr algn="ctr"/>
            <a:r>
              <a:rPr lang="pt-BR" sz="3300" b="1" dirty="0">
                <a:solidFill>
                  <a:schemeClr val="tx1"/>
                </a:solidFill>
              </a:rPr>
              <a:t>minha Pátria varonil!</a:t>
            </a:r>
            <a:br>
              <a:rPr lang="pt-BR" sz="3300" b="1" dirty="0">
                <a:solidFill>
                  <a:schemeClr val="tx1"/>
                </a:solidFill>
              </a:rPr>
            </a:br>
            <a:r>
              <a:rPr lang="pt-BR" sz="3300" b="1" dirty="0">
                <a:solidFill>
                  <a:schemeClr val="tx1"/>
                </a:solidFill>
              </a:rPr>
              <a:t>Salve Deus a minha terra, </a:t>
            </a:r>
          </a:p>
          <a:p>
            <a:pPr algn="ctr"/>
            <a:r>
              <a:rPr lang="pt-BR" sz="3300" b="1" dirty="0">
                <a:solidFill>
                  <a:schemeClr val="tx1"/>
                </a:solidFill>
              </a:rPr>
              <a:t>salve a terra do Brasil.</a:t>
            </a:r>
          </a:p>
        </p:txBody>
      </p:sp>
    </p:spTree>
    <p:extLst>
      <p:ext uri="{BB962C8B-B14F-4D97-AF65-F5344CB8AC3E}">
        <p14:creationId xmlns:p14="http://schemas.microsoft.com/office/powerpoint/2010/main" val="1261041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6729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6FBB-CD01-4E3F-273C-64DA1FB994A2}"/>
              </a:ext>
            </a:extLst>
          </p:cNvPr>
          <p:cNvSpPr txBox="1"/>
          <p:nvPr/>
        </p:nvSpPr>
        <p:spPr>
          <a:xfrm>
            <a:off x="275422" y="462709"/>
            <a:ext cx="8593156" cy="374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effectLst/>
                <a:latin typeface="+mn-lt"/>
                <a:ea typeface="Arial" panose="020B0604020202020204" pitchFamily="34" charset="0"/>
              </a:rPr>
              <a:t>2 Coríntios </a:t>
            </a:r>
            <a:r>
              <a:rPr lang="pt-BR" sz="2000" i="1" dirty="0">
                <a:latin typeface="+mn-lt"/>
                <a:ea typeface="Arial" panose="020B0604020202020204" pitchFamily="34" charset="0"/>
              </a:rPr>
              <a:t>3.18</a:t>
            </a:r>
            <a:endParaRPr lang="pt-BR" sz="2000" i="1" dirty="0">
              <a:effectLst/>
              <a:latin typeface="+mn-lt"/>
              <a:ea typeface="Arial" panose="020B0604020202020204" pitchFamily="34" charset="0"/>
            </a:endParaRPr>
          </a:p>
          <a:p>
            <a:pPr algn="ctr"/>
            <a:endParaRPr lang="pt-BR" dirty="0">
              <a:effectLst/>
              <a:latin typeface="+mn-lt"/>
              <a:ea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pt-BR" sz="3600" dirty="0">
                <a:effectLst/>
                <a:latin typeface="+mn-lt"/>
                <a:ea typeface="Arial" panose="020B0604020202020204" pitchFamily="34" charset="0"/>
              </a:rPr>
              <a:t>“Mas todos nós, com rosto descoberto, refletindo como um espelho a glória do Senhor, somos transformados de glória em glória na mesma imagem, como pelo Espírito do Senhor”.</a:t>
            </a:r>
            <a:endParaRPr lang="pt-BR" sz="4800" dirty="0">
              <a:effectLst/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896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7975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60EAD93-F376-D10D-FB2C-5E07CC3B2DBF}"/>
              </a:ext>
            </a:extLst>
          </p:cNvPr>
          <p:cNvSpPr txBox="1"/>
          <p:nvPr/>
        </p:nvSpPr>
        <p:spPr>
          <a:xfrm>
            <a:off x="655504" y="1068881"/>
            <a:ext cx="8014772" cy="1922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t-BR" sz="5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Seja testemunha de Cristo em sua casa!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2096AD44-BFB1-1196-9CDC-49E15C21D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97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60EAD93-F376-D10D-FB2C-5E07CC3B2DBF}"/>
              </a:ext>
            </a:extLst>
          </p:cNvPr>
          <p:cNvSpPr txBox="1"/>
          <p:nvPr/>
        </p:nvSpPr>
        <p:spPr>
          <a:xfrm>
            <a:off x="655504" y="1068881"/>
            <a:ext cx="8014772" cy="287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t-BR" sz="5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Seja testemunha de Cristo </a:t>
            </a:r>
            <a:r>
              <a:rPr lang="pt-BR" sz="5400" dirty="0"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entre seus familiares</a:t>
            </a:r>
            <a:r>
              <a:rPr lang="pt-BR" sz="5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2096AD44-BFB1-1196-9CDC-49E15C21D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03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60EAD93-F376-D10D-FB2C-5E07CC3B2DBF}"/>
              </a:ext>
            </a:extLst>
          </p:cNvPr>
          <p:cNvSpPr txBox="1"/>
          <p:nvPr/>
        </p:nvSpPr>
        <p:spPr>
          <a:xfrm>
            <a:off x="655504" y="1068881"/>
            <a:ext cx="8014772" cy="287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t-BR" sz="5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Seja testemunha de Cristo </a:t>
            </a:r>
            <a:r>
              <a:rPr lang="pt-BR" sz="5400" dirty="0"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entre seus amigos e vizinhos!</a:t>
            </a:r>
            <a:endParaRPr lang="pt-BR" sz="5400" dirty="0">
              <a:effectLst/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2096AD44-BFB1-1196-9CDC-49E15C21D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46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60EAD93-F376-D10D-FB2C-5E07CC3B2DBF}"/>
              </a:ext>
            </a:extLst>
          </p:cNvPr>
          <p:cNvSpPr txBox="1"/>
          <p:nvPr/>
        </p:nvSpPr>
        <p:spPr>
          <a:xfrm>
            <a:off x="655504" y="1068881"/>
            <a:ext cx="8014772" cy="287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t-BR" sz="5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Seja testemunha de Cristo </a:t>
            </a:r>
            <a:r>
              <a:rPr lang="pt-BR" sz="5400" dirty="0"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entre seus colegas de trabalho!</a:t>
            </a:r>
            <a:endParaRPr lang="pt-BR" sz="5400" dirty="0">
              <a:effectLst/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2096AD44-BFB1-1196-9CDC-49E15C21D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92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60EAD93-F376-D10D-FB2C-5E07CC3B2DBF}"/>
              </a:ext>
            </a:extLst>
          </p:cNvPr>
          <p:cNvSpPr txBox="1"/>
          <p:nvPr/>
        </p:nvSpPr>
        <p:spPr>
          <a:xfrm>
            <a:off x="655504" y="1068881"/>
            <a:ext cx="8014772" cy="1922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t-BR" sz="5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Seja testemunha de Cristo </a:t>
            </a:r>
            <a:r>
              <a:rPr lang="pt-BR" sz="5400" dirty="0"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onde você estiver!</a:t>
            </a:r>
            <a:endParaRPr lang="pt-BR" sz="5400" dirty="0">
              <a:effectLst/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2096AD44-BFB1-1196-9CDC-49E15C21D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87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8" y="261085"/>
            <a:ext cx="8282762" cy="4621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t-BR" sz="4800" dirty="0"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48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omente </a:t>
            </a:r>
          </a:p>
          <a:p>
            <a:pPr lvl="0" algn="ctr">
              <a:lnSpc>
                <a:spcPct val="115000"/>
              </a:lnSpc>
            </a:pPr>
            <a:endParaRPr lang="pt-BR" sz="2400" dirty="0"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endParaRPr lang="pt-BR" sz="4400" dirty="0">
              <a:effectLst/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endParaRPr lang="pt-BR" sz="4800" dirty="0">
              <a:effectLst/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endParaRPr lang="pt-BR" sz="4800" dirty="0"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pt-BR" sz="48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o nosso Brasil!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6755" y="1036530"/>
            <a:ext cx="2930487" cy="309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6911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334</Words>
  <Application>Microsoft Office PowerPoint</Application>
  <PresentationFormat>Apresentação na tela (16:9)</PresentationFormat>
  <Paragraphs>42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4" baseType="lpstr">
      <vt:lpstr>Amasis MT Pro Medium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Silvana Santos Pereira Martines</cp:lastModifiedBy>
  <cp:revision>5</cp:revision>
  <dcterms:modified xsi:type="dcterms:W3CDTF">2024-07-16T18:58:28Z</dcterms:modified>
</cp:coreProperties>
</file>