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321" r:id="rId12"/>
    <p:sldId id="322" r:id="rId13"/>
    <p:sldId id="375" r:id="rId14"/>
    <p:sldId id="376" r:id="rId15"/>
    <p:sldId id="377" r:id="rId16"/>
    <p:sldId id="267" r:id="rId17"/>
    <p:sldId id="378" r:id="rId18"/>
    <p:sldId id="379" r:id="rId19"/>
    <p:sldId id="380" r:id="rId20"/>
    <p:sldId id="381" r:id="rId21"/>
    <p:sldId id="382" r:id="rId22"/>
    <p:sldId id="383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6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1935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4819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7577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228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759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3795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2064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156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0231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0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0182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6315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4895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2495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56487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051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69072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9225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7709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6477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385591" y="155704"/>
            <a:ext cx="837281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Joel 2.27, 28; Isaías 52.7; Isaías 62.1</a:t>
            </a:r>
          </a:p>
          <a:p>
            <a:pPr algn="ctr"/>
            <a:endParaRPr lang="pt-BR" sz="2400" dirty="0">
              <a:effectLst/>
              <a:latin typeface="+mn-lt"/>
              <a:ea typeface="Arial" panose="020B0604020202020204" pitchFamily="34" charset="0"/>
            </a:endParaRPr>
          </a:p>
          <a:p>
            <a:pPr algn="ctr"/>
            <a:r>
              <a:rPr lang="pt-BR" sz="3200" dirty="0">
                <a:effectLst/>
                <a:latin typeface="+mn-lt"/>
                <a:ea typeface="Arial" panose="020B0604020202020204" pitchFamily="34" charset="0"/>
              </a:rPr>
              <a:t>“E vós sabereis que eu estou no meio de Israel, e que eu sou o Senhor vosso Deus, e que não há outro; e o meu povo nunca mais será envergonhado. E há de ser que, depois derramarei o meu Espírito sobre toda a carne, e vossos filhos e vossas filhas profetizarão, os vossos velhos terão sonhos, os vossos jovens terão visões”. </a:t>
            </a:r>
            <a:endParaRPr lang="pt-BR" sz="18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385591" y="154237"/>
            <a:ext cx="837281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Joel 2.27, 28; Isaías 52.7; Isaías 62.1</a:t>
            </a:r>
          </a:p>
          <a:p>
            <a:pPr algn="ctr"/>
            <a:endParaRPr lang="pt-BR" sz="3200" dirty="0">
              <a:effectLst/>
              <a:latin typeface="+mn-lt"/>
              <a:ea typeface="Arial" panose="020B0604020202020204" pitchFamily="34" charset="0"/>
            </a:endParaRPr>
          </a:p>
          <a:p>
            <a:pPr algn="ctr"/>
            <a:r>
              <a:rPr lang="pt-BR" sz="3200" dirty="0">
                <a:effectLst/>
                <a:latin typeface="+mn-lt"/>
                <a:ea typeface="Arial" panose="020B0604020202020204" pitchFamily="34" charset="0"/>
              </a:rPr>
              <a:t>“Como são belos sobre os montes os pés do mensageiro que traz boas-novas, boas-novas de paz e salvação, de que o Deus de Israel reina!”, “Por causa de Sião, não permanecerei quieto. Por causa de Jerusalém, não ficarei calado, até sua justiça brilhar como o amanhecer e sua salvação resplandecer como uma tocha acesa.” </a:t>
            </a:r>
            <a:endParaRPr lang="pt-B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7655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gião Sudeste - Geografia - InfoEscola">
            <a:extLst>
              <a:ext uri="{FF2B5EF4-FFF2-40B4-BE49-F238E27FC236}">
                <a16:creationId xmlns:a16="http://schemas.microsoft.com/office/drawing/2014/main" id="{2C9B2B2F-4B42-9440-72B3-B26F26EDB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813" y="3580481"/>
            <a:ext cx="1208280" cy="127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3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661" y="187286"/>
            <a:ext cx="1208280" cy="1275069"/>
          </a:xfrm>
          <a:prstGeom prst="rect">
            <a:avLst/>
          </a:prstGeom>
        </p:spPr>
      </p:pic>
      <p:pic>
        <p:nvPicPr>
          <p:cNvPr id="2050" name="Picture 2" descr="Mapa da Região Nordeste do Brasil.">
            <a:extLst>
              <a:ext uri="{FF2B5EF4-FFF2-40B4-BE49-F238E27FC236}">
                <a16:creationId xmlns:a16="http://schemas.microsoft.com/office/drawing/2014/main" id="{D0676564-AC45-DCF6-1E17-3D452D7AB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08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3" y="462708"/>
            <a:ext cx="1208280" cy="1275069"/>
          </a:xfrm>
          <a:prstGeom prst="rect">
            <a:avLst/>
          </a:prstGeom>
        </p:spPr>
      </p:pic>
      <p:pic>
        <p:nvPicPr>
          <p:cNvPr id="3074" name="Picture 2" descr="Mapa da região norte do Brasil.">
            <a:extLst>
              <a:ext uri="{FF2B5EF4-FFF2-40B4-BE49-F238E27FC236}">
                <a16:creationId xmlns:a16="http://schemas.microsoft.com/office/drawing/2014/main" id="{AA6D38D6-9EFB-4468-0D4A-038B21070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54" y="0"/>
            <a:ext cx="5149696" cy="514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7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64" y="3349127"/>
            <a:ext cx="1208280" cy="1275069"/>
          </a:xfrm>
          <a:prstGeom prst="rect">
            <a:avLst/>
          </a:prstGeom>
        </p:spPr>
      </p:pic>
      <p:pic>
        <p:nvPicPr>
          <p:cNvPr id="4098" name="Picture 2" descr="Mapa da região centro-oeste.">
            <a:extLst>
              <a:ext uri="{FF2B5EF4-FFF2-40B4-BE49-F238E27FC236}">
                <a16:creationId xmlns:a16="http://schemas.microsoft.com/office/drawing/2014/main" id="{0ADA10ED-D6CC-376B-1171-816D917D9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52" y="0"/>
            <a:ext cx="5149697" cy="514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224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728" y="3635565"/>
            <a:ext cx="1208280" cy="1275069"/>
          </a:xfrm>
          <a:prstGeom prst="rect">
            <a:avLst/>
          </a:prstGeom>
        </p:spPr>
      </p:pic>
      <p:pic>
        <p:nvPicPr>
          <p:cNvPr id="5122" name="Picture 2" descr="regiao-sul">
            <a:extLst>
              <a:ext uri="{FF2B5EF4-FFF2-40B4-BE49-F238E27FC236}">
                <a16:creationId xmlns:a16="http://schemas.microsoft.com/office/drawing/2014/main" id="{8DA701A2-E035-F460-69E8-BAA290FC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155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385591" y="89602"/>
            <a:ext cx="83728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Isaías 6.1-8</a:t>
            </a:r>
          </a:p>
          <a:p>
            <a:pPr algn="ctr"/>
            <a:endParaRPr lang="pt-BR" sz="1050" dirty="0">
              <a:effectLst/>
              <a:latin typeface="+mn-lt"/>
              <a:ea typeface="Arial" panose="020B0604020202020204" pitchFamily="34" charset="0"/>
            </a:endParaRPr>
          </a:p>
          <a:p>
            <a:pPr algn="ctr"/>
            <a:r>
              <a:rPr lang="pt-BR" sz="2800" dirty="0">
                <a:effectLst/>
                <a:latin typeface="+mn-lt"/>
                <a:ea typeface="Arial" panose="020B0604020202020204" pitchFamily="34" charset="0"/>
              </a:rPr>
              <a:t>“...Eu vi o Senhor. Ele estava sentado em um trono alto, e a borda de seu manto enchia o templo. Acima dele havia serafins, cada um com seis asas: com duas asas cobriam o rosto, com duas cobriam os pés e com duas voavam. Diziam em alta voz uns aos outros: "Santo, Santo, Santo é o Senhor dos Exércitos; toda a terra está cheia de sua glória!" Suas vozes sacudiam o templo até os alicerces, e todo o edifício estava cheio de fumaça. Então eu disse:</a:t>
            </a:r>
            <a:endParaRPr lang="pt-BR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4988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385591" y="89602"/>
            <a:ext cx="8372818" cy="477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Isaías 6.1-8</a:t>
            </a:r>
          </a:p>
          <a:p>
            <a:pPr algn="just"/>
            <a:endParaRPr lang="pt-BR" sz="1050" dirty="0">
              <a:effectLst/>
              <a:latin typeface="+mn-lt"/>
              <a:ea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pt-BR" sz="2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"Estou perdido! É o meu fim, pois sou um homem de lábios impuros e vivo no meio de pessoas de lábios impuros. Meus olhos, porém, viram o Rei, o Senhor dos Exércitos!". Então um dos serafins voou em minha direção, trazendo uma brasa ardente que ele havia tirado do altar com uma tenaz. Tocou meus lábios com a brasa e disse: "Veja, esta brasa tocou seus lábios. Sua culpa foi removida, e seus pecados foram perdoados". Então ouvi o Senhor perguntar: "Quem enviarei como mensageiro a este povo? Quem irá por nós?". E eu respondi: "Aqui estou; envia-me". </a:t>
            </a:r>
          </a:p>
        </p:txBody>
      </p:sp>
    </p:spTree>
    <p:extLst>
      <p:ext uri="{BB962C8B-B14F-4D97-AF65-F5344CB8AC3E}">
        <p14:creationId xmlns:p14="http://schemas.microsoft.com/office/powerpoint/2010/main" val="2306797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“Tua voz escuto a</a:t>
            </a:r>
          </a:p>
          <a:p>
            <a:pPr algn="ctr"/>
            <a:r>
              <a:rPr lang="pt-PT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 convocar-me”</a:t>
            </a:r>
          </a:p>
          <a:p>
            <a:pPr algn="ctr"/>
            <a:r>
              <a:rPr lang="pt-PT" sz="4000" dirty="0">
                <a:solidFill>
                  <a:schemeClr val="tx1"/>
                </a:solidFill>
                <a:latin typeface="Amasis MT Pro Medium" panose="02040604050005020304" pitchFamily="18" charset="0"/>
                <a:ea typeface="Arial MT"/>
                <a:cs typeface="Arial MT"/>
              </a:rPr>
              <a:t>(</a:t>
            </a:r>
            <a:r>
              <a:rPr lang="pt-PT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478 HCC) </a:t>
            </a:r>
            <a:endParaRPr lang="pt-BR" sz="40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4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 </a:t>
            </a:r>
            <a:endParaRPr lang="pt-BR" sz="44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27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Tua voz escuto a convocar-me,</a:t>
            </a:r>
            <a:b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pronto estou e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vou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te obedecer;</a:t>
            </a:r>
            <a:b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nesta senda vou seguir teus passos, mesmo que eu precise padecer.</a:t>
            </a:r>
            <a:endParaRPr lang="pt-BR" sz="4800" kern="1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que sou e tudo o que possuo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entrego para te servir;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quero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ser um instrumento </a:t>
            </a:r>
          </a:p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usado por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ti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, Senhor, eis-me aqui, eis-me aqui.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14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Minha vida quebra, molda e usa, quero ser um vaso em tuas mãos; que também eu seja como espelho refletindo sempre o teu padrão.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177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“Tua voz escuto a convocar-me”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26055"/>
            <a:ext cx="9066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O que sou e tudo o que possuo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eu entrego para te servir;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quero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 ser um instrumento </a:t>
            </a:r>
          </a:p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usado por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</a:rPr>
              <a:t>ti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, Senhor, eis-me aqui, eis-me aqui.</a:t>
            </a:r>
            <a:endParaRPr lang="pt-BR" sz="40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96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286438" y="154237"/>
            <a:ext cx="859315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Marcos 16.15,16; Romanos 3.23; João 3.16-18; </a:t>
            </a:r>
          </a:p>
          <a:p>
            <a:pPr algn="ctr"/>
            <a:endParaRPr lang="pt-BR" sz="1100" dirty="0">
              <a:effectLst/>
              <a:latin typeface="+mn-lt"/>
              <a:ea typeface="Arial" panose="020B0604020202020204" pitchFamily="34" charset="0"/>
            </a:endParaRPr>
          </a:p>
          <a:p>
            <a:pPr algn="ctr"/>
            <a:r>
              <a:rPr lang="pt-BR" sz="2400" dirty="0">
                <a:effectLst/>
                <a:latin typeface="+mn-lt"/>
                <a:ea typeface="Arial" panose="020B0604020202020204" pitchFamily="34" charset="0"/>
              </a:rPr>
              <a:t>E disse-lhes: “Ide por todo o “BRASIL”, pregai o evangelho a toda criatura. Quem crer e for batizado será salvo; mas quem não crer será condenado. Porque todos pecaram e separados estão da glória de Deus. Porque Deus amou o “BRASIL” de tal maneira que deu o seu Filho unigênito, para que todo aquele que nele crê não pereça, mas tenha a vida eterna. Porque Deus enviou o seu Filho ao “BRASIL”, não para que o condenasse, mas para que o “BRASIL” fosse salvo por ele. Quem crê nele não é condenado; mas quem não crê já está condenado, porquanto não crê no nome do unigênito Filho de Deus. </a:t>
            </a:r>
            <a:endParaRPr lang="pt-B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6310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286438" y="154237"/>
            <a:ext cx="8593156" cy="453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João 1.12; Marcos 16.20; 2 Coríntios 5.17; </a:t>
            </a:r>
          </a:p>
          <a:p>
            <a:pPr algn="ctr"/>
            <a:endParaRPr lang="pt-BR" dirty="0">
              <a:effectLst/>
              <a:latin typeface="+mn-lt"/>
              <a:ea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pt-BR" sz="28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Mas, a todos quantos o receberam, deu-lhes o poder de serem feitos filhos de Deus, aos que creem no seu nome.” E eles, tendo partido, pregaram por todas as partes, cooperando com eles o Senhor, e confirmando a palavra com os sinais que se seguiram. Portanto, se alguém está em Cristo, é NOVA CRIATURA. As coisas velhas já passaram e eis que tudo se fez novo. </a:t>
            </a:r>
          </a:p>
        </p:txBody>
      </p:sp>
    </p:spTree>
    <p:extLst>
      <p:ext uri="{BB962C8B-B14F-4D97-AF65-F5344CB8AC3E}">
        <p14:creationId xmlns:p14="http://schemas.microsoft.com/office/powerpoint/2010/main" val="2464896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286438" y="154237"/>
            <a:ext cx="8593156" cy="481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Atos 1.8; Atos 2.42-44, 46, 47.</a:t>
            </a:r>
          </a:p>
          <a:p>
            <a:pPr algn="ctr"/>
            <a:endParaRPr lang="pt-BR" sz="1100" i="1" dirty="0">
              <a:effectLst/>
              <a:latin typeface="+mn-lt"/>
              <a:ea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pt-BR" sz="22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E receberão poder quando o Espírito Santo descer sobre vocês, e serão minhas testemunhas em Jerusalém, em toda a Judéia e Samaria, e até os confins da terra. E perseveravam na doutrina dos apóstolos, e na comunhão, e no partir do pão, e nas orações. E em toda a alma havia temor, e muitas maravilhas e sinais se faziam pelos apóstolos. E todos os que criam estavam juntos, e tinham tudo em comum. [...] E, perseverando unânimes todos os dias no templo, e partindo o pão em casa, comiam juntos com alegria e singeleza de coração. Louvando a Deus, e caindo na graça de todo o povo. E todos os dias acrescentava o Senhor à igreja aqueles que se haviam de salvar.”</a:t>
            </a:r>
          </a:p>
        </p:txBody>
      </p:sp>
    </p:spTree>
    <p:extLst>
      <p:ext uri="{BB962C8B-B14F-4D97-AF65-F5344CB8AC3E}">
        <p14:creationId xmlns:p14="http://schemas.microsoft.com/office/powerpoint/2010/main" val="2850069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828862"/>
            <a:ext cx="8282762" cy="4067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Quem nos ajudará a transformar a realidade </a:t>
            </a:r>
          </a:p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da nossa região?</a:t>
            </a:r>
          </a:p>
          <a:p>
            <a:pPr algn="ctr"/>
            <a:endParaRPr lang="pt-BR" sz="7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04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6729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342464" y="233951"/>
            <a:ext cx="8282762" cy="4497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36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Nós iremos anunciar que Jesus transforma em cada região do país. Todos precisam saber que somos movidos pela Graça de Deus para anunciar a salvação. Ore por nós! Aceite também o desafio! </a:t>
            </a:r>
          </a:p>
          <a:p>
            <a:pPr lvl="0" algn="ctr">
              <a:lnSpc>
                <a:spcPct val="115000"/>
              </a:lnSpc>
            </a:pPr>
            <a:r>
              <a:rPr lang="pt-BR" sz="36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Venha, ore e contribua!</a:t>
            </a:r>
            <a:endParaRPr lang="pt-BR" sz="13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042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530116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979</Words>
  <Application>Microsoft Office PowerPoint</Application>
  <PresentationFormat>Apresentação na tela (16:9)</PresentationFormat>
  <Paragraphs>39</Paragraphs>
  <Slides>22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5" baseType="lpstr"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3</cp:revision>
  <dcterms:modified xsi:type="dcterms:W3CDTF">2024-07-16T18:03:11Z</dcterms:modified>
</cp:coreProperties>
</file>