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ead7831d1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ead7831d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ead7831d1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ead7831d1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