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3b420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3b420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3b4207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3b4207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3b4207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3b4207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3b4207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3b4207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b53b4207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eb53b4207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53b4207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53b4207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b53b4207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b53b4207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