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7" r:id="rId10"/>
    <p:sldId id="266" r:id="rId11"/>
    <p:sldId id="26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4353-02B8-4084-B4EB-6B676D5A92AF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0518F-62F0-4766-951C-76145559E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753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0724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328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5930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382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208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7127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8828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4460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563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61c95bc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61c95bc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251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BF1BF-924E-4EF8-985F-CEA9A14AB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1F478F-DB89-45B1-8E0A-3CC7203D7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6B25F4-582C-4D2C-AEC5-8352EA27D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FF7997-9BCA-433B-9640-33305469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FBD465-27A7-45BE-BCC6-DB25AF71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54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6E6FE-8961-4D16-B457-F5F8F988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838597-D202-4E8E-97C0-B75243C1A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58377A-3646-4851-8214-4B7D3EFE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B56949-2DF3-4CC1-A681-5FEB2D0A2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E96BA8-057B-46AF-8755-2062FE98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40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64DCA-B05F-4CCE-9B41-CB196D8D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5A4907-E30F-4A44-B14A-7E339A2F8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F33BE4-2E09-4955-9938-E0E8DA3B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062EFE-572D-4C14-8D2D-09AED6094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8E7416-7E82-423B-AB43-9C7772482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74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4AC83-BF78-419C-9431-03EDA56E3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4F35D1-EA5C-487D-A588-ADE018749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E67976-17C7-4888-B27B-89B4BD94E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B07FE0-BE56-45B5-B20D-16910963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1F62CE-CE34-464E-9AF1-ADFE51A7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1C8D8A-9345-4AE4-A0D5-5C540C10E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35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866DF2-A8C2-43CF-B460-42779B8C3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8D6431-9FE7-43C3-976C-F1589A286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9D6441-CCBC-4E7C-AF7E-39341D373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ED3E1CE-3370-479F-8DBB-5C205C6EC9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6D483D-B716-4F7E-A1AD-D5B3488980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30A7340-B096-4199-9C99-E89387FA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69A370-EC6D-4AA6-86D9-0FD54BD57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20F9F5-2F50-4A5D-8453-40A926E9E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50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6BB8D-9F09-440C-87E8-942A8D5A5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89635F-8B1C-43B8-B144-C56085363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6500B4-8623-4D61-AE5A-8F14C81EF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BF7B449-5993-45B0-B74A-43DBF778F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59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FC7652C-2823-4AD5-BDD9-65766922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9462B21-52C3-4675-BFB3-09D16102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9C05E6-E70C-4A5F-896A-9A038F08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5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673F1-5E18-4AE2-B161-A852490A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74FB77-E851-482C-A10E-9EEC67F47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B48C2D-FDB8-407C-AE0E-71B88AB28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35DCA7-18AF-49CE-B873-F3E8B2D2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D01F71-C0A1-492E-A209-B30C469B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ED1039-F4EC-4912-BEE4-06E713ED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73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7A322-5C20-45B8-9BD5-923F781C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29BB870-6C3A-440B-874E-55EC59FE3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D43093-7206-4BDA-971E-2061C1097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C37D77-3606-4200-AEA5-57CCEF505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808F72-20F4-42F0-8C45-F19B2330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6EB24A-FEA8-43D2-93FD-78A5A9DC8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21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E4B4F-0D86-411C-8715-9C53CA5B3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08A5F2-9C4D-4847-AC59-34AC317A7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48DC2E-845A-4D3B-AB7F-243DB608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5E8E15-8159-426D-BAAE-28FF4C77E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0411C4-51EE-43BC-BDF0-84AFE108A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59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A9774C-DB99-4896-9C9F-2409825E6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AB0202-B09D-423D-A2F1-5814E8B6D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F17140-74AE-4BCE-8E21-5BB769E4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860F41-00FC-455C-838D-66E178C9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9F1CBB-2BAB-4075-9124-0DB84DAB0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63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A841DD6-57EE-4164-8D4A-0A67973C2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7192EC-236E-48A8-9BB4-2115AFA0E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43C2E5-03B5-41E2-AD6F-BC2BCF4BB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4C770-AD16-4B18-B983-3D1B56FACBCD}" type="datetimeFigureOut">
              <a:rPr lang="pt-BR" smtClean="0"/>
              <a:t>18/09/2023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B4DEBA-715B-468D-8D19-20B886E61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838796-DC86-4CFA-9A1D-F90AEE6B4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EC918-6439-4400-B72B-30FC538583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DB7E03-4C26-B3A0-F273-990C17167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231913" y="705609"/>
            <a:ext cx="1172817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6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 aconteceu, no dia seguinte, reunirem-se em Jerusalém os seus principais, os anciãos, os escribas,</a:t>
            </a:r>
            <a:endParaRPr lang="pt-BR" sz="6600" b="1" i="1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4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3BB0BF0-E438-9200-0447-79B4260A1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651621" y="1737974"/>
            <a:ext cx="1113259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4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 Anás, o sumo sacerdote, </a:t>
            </a:r>
          </a:p>
          <a:p>
            <a:pPr indent="-635" algn="ctr"/>
            <a:r>
              <a:rPr lang="pt-BR" sz="4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 </a:t>
            </a:r>
            <a:r>
              <a:rPr lang="pt-BR" sz="4800" b="0" i="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Caifás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e João, e Alexandre, </a:t>
            </a:r>
          </a:p>
          <a:p>
            <a:pPr indent="-635" algn="ctr"/>
            <a:r>
              <a:rPr lang="pt-BR" sz="4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 todos quantos havia da linhagem do sumo sacerdote</a:t>
            </a:r>
            <a:br>
              <a:rPr lang="pt-BR" sz="5400" dirty="0">
                <a:solidFill>
                  <a:schemeClr val="bg1"/>
                </a:solidFill>
              </a:rPr>
            </a:br>
            <a:br>
              <a:rPr lang="pt-BR" sz="5400" dirty="0">
                <a:solidFill>
                  <a:schemeClr val="bg1"/>
                </a:solidFill>
              </a:rPr>
            </a:br>
            <a:endParaRPr lang="pt-BR" sz="5400" b="1" i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638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882A2E-A46C-9A85-4973-6315D1341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635718" y="2633981"/>
            <a:ext cx="1113259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3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E, pondo-os no meio, perguntaram: </a:t>
            </a:r>
          </a:p>
          <a:p>
            <a:pPr indent="-635" algn="ctr"/>
            <a:r>
              <a:rPr lang="pt-BR" sz="3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Com que poder ou em nome de quem fizestes isto?</a:t>
            </a:r>
            <a:br>
              <a:rPr lang="pt-BR" sz="4800" dirty="0">
                <a:solidFill>
                  <a:schemeClr val="bg1"/>
                </a:solidFill>
              </a:rPr>
            </a:br>
            <a:br>
              <a:rPr lang="pt-BR" sz="4800" dirty="0">
                <a:solidFill>
                  <a:schemeClr val="bg1"/>
                </a:solidFill>
              </a:rPr>
            </a:br>
            <a:endParaRPr lang="pt-BR" sz="4800" b="1" i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462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E67916C-926C-BE5B-89E3-F788A56E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529701" y="2321571"/>
            <a:ext cx="111325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2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Então Pedro, cheio do Espírito Santo, lhes disse: Principais do povo, e vós, anciãos de Israel,</a:t>
            </a:r>
            <a:br>
              <a:rPr lang="pt-BR" sz="4400" dirty="0">
                <a:solidFill>
                  <a:schemeClr val="bg1"/>
                </a:solidFill>
              </a:rPr>
            </a:br>
            <a:br>
              <a:rPr lang="pt-BR" sz="4400" dirty="0">
                <a:solidFill>
                  <a:schemeClr val="bg1"/>
                </a:solidFill>
              </a:rPr>
            </a:br>
            <a:endParaRPr lang="pt-BR" sz="4400" b="1" i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858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AE5FA79-98CE-BAE2-35EA-241134644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717882" y="2945051"/>
            <a:ext cx="111325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20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Visto que hoje somos interrogados acerca do benefício feito a um homem enfermo, e do modo como foi curado,</a:t>
            </a:r>
            <a:endParaRPr lang="pt-BR" sz="4800" b="1" i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340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AC54099-42D1-D825-E7EB-B24CB1443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1510361" y="3042454"/>
            <a:ext cx="9382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1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Seja conhecido de vós todos, e de todo o povo de Israel, que em nome de Jesus Cristo, o Nazareno, aquele a quem vós crucificastes e a quem Deus ressuscitou dentre os mortos, em nome desse é que este está são diante de vós.</a:t>
            </a:r>
            <a:b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pt-BR" sz="2400" dirty="0">
                <a:solidFill>
                  <a:schemeClr val="bg1"/>
                </a:solidFill>
              </a:rPr>
            </a:br>
            <a:endParaRPr lang="pt-BR" sz="4000" b="1" i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3774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2564FF-E28A-ECD2-0B16-630EFFC29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529701" y="2923847"/>
            <a:ext cx="111325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14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Ele é a pedra que foi rejeitada por vós, os edificadores, a qual foi posta por cabeça de esquina.</a:t>
            </a:r>
            <a:endParaRPr lang="pt-BR" sz="2400" b="1" i="1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86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71B7DE9-6D06-CDEF-7C3A-6E44F00FE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B2AD70-5033-47F8-9797-AE66EA6E2CB6}"/>
              </a:ext>
            </a:extLst>
          </p:cNvPr>
          <p:cNvSpPr txBox="1"/>
          <p:nvPr/>
        </p:nvSpPr>
        <p:spPr>
          <a:xfrm>
            <a:off x="529701" y="3167390"/>
            <a:ext cx="111325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/>
            <a:r>
              <a:rPr lang="pt-BR" sz="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 em nenhum outro há salvação, porque também debaixo do céu nenhum outro nome há, dado entre os homens, pelo qual devamos ser salvos. </a:t>
            </a:r>
            <a:endParaRPr lang="pt-BR" sz="1100" b="1" i="1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4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4910E0-4250-5D4B-F220-63CC89A39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7F3A1C-F3B1-4D2E-92C2-8EDF52F3EE7F}"/>
              </a:ext>
            </a:extLst>
          </p:cNvPr>
          <p:cNvSpPr txBox="1"/>
          <p:nvPr/>
        </p:nvSpPr>
        <p:spPr>
          <a:xfrm>
            <a:off x="1285732" y="1905506"/>
            <a:ext cx="999186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9600" b="1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ATÉ ONDE VAI SUA VISÃO?</a:t>
            </a:r>
            <a:endParaRPr lang="pt-BR" sz="9600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F872A7-C8F2-29EB-B03D-84A5F7F6A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7F3A1C-F3B1-4D2E-92C2-8EDF52F3EE7F}"/>
              </a:ext>
            </a:extLst>
          </p:cNvPr>
          <p:cNvSpPr txBox="1"/>
          <p:nvPr/>
        </p:nvSpPr>
        <p:spPr>
          <a:xfrm>
            <a:off x="1524936" y="1351508"/>
            <a:ext cx="938199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66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“Portanto, vão e façam discípulos de todas as nações” (Mateus 28:19a)</a:t>
            </a:r>
            <a:endParaRPr lang="pt-BR" sz="102800" b="1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49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73F820-85B2-38FC-3F27-06B33943E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7F3A1C-F3B1-4D2E-92C2-8EDF52F3EE7F}"/>
              </a:ext>
            </a:extLst>
          </p:cNvPr>
          <p:cNvSpPr txBox="1"/>
          <p:nvPr/>
        </p:nvSpPr>
        <p:spPr>
          <a:xfrm>
            <a:off x="1405002" y="574392"/>
            <a:ext cx="1038454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35" algn="ctr">
              <a:spcAft>
                <a:spcPts val="0"/>
              </a:spcAft>
            </a:pPr>
            <a:r>
              <a:rPr lang="pt-BR" sz="4400" b="1" i="0" dirty="0">
                <a:solidFill>
                  <a:schemeClr val="bg1"/>
                </a:solidFill>
                <a:effectLst/>
              </a:rPr>
              <a:t>“Jesus ia passando por todas as cidades e povoados, ensinando nas sinagogas, pregando as boas novas do Reino e curando todas as enfermidades e doenças. </a:t>
            </a:r>
          </a:p>
          <a:p>
            <a:pPr indent="-635" algn="ctr">
              <a:spcAft>
                <a:spcPts val="0"/>
              </a:spcAft>
            </a:pPr>
            <a:r>
              <a:rPr lang="pt-BR" sz="4400" b="1" i="0" dirty="0">
                <a:solidFill>
                  <a:schemeClr val="bg1"/>
                </a:solidFill>
                <a:effectLst/>
              </a:rPr>
              <a:t>Ao ver as multidões, teve compaixão delas, porque estavam aflitas e desamparadas, </a:t>
            </a:r>
          </a:p>
          <a:p>
            <a:pPr indent="-635" algn="ctr">
              <a:spcAft>
                <a:spcPts val="0"/>
              </a:spcAft>
            </a:pPr>
            <a:r>
              <a:rPr lang="pt-BR" sz="4400" b="1" i="0" dirty="0">
                <a:solidFill>
                  <a:schemeClr val="bg1"/>
                </a:solidFill>
                <a:effectLst/>
              </a:rPr>
              <a:t>como ovelhas sem pastor.” </a:t>
            </a:r>
          </a:p>
          <a:p>
            <a:pPr indent="-635" algn="ctr">
              <a:spcAft>
                <a:spcPts val="0"/>
              </a:spcAft>
            </a:pPr>
            <a:r>
              <a:rPr lang="pt-BR" sz="4400" b="1" i="0" dirty="0">
                <a:solidFill>
                  <a:schemeClr val="bg1"/>
                </a:solidFill>
                <a:effectLst/>
              </a:rPr>
              <a:t>(Mateus 9:35,36)</a:t>
            </a:r>
            <a:endParaRPr lang="pt-BR" sz="49600" b="1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2246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290</Words>
  <Application>Microsoft Office PowerPoint</Application>
  <PresentationFormat>Widescreen</PresentationFormat>
  <Paragraphs>17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Silvana Santos Pereira Martines</dc:creator>
  <cp:lastModifiedBy>Silvana Santos Pereira Martines</cp:lastModifiedBy>
  <cp:revision>6</cp:revision>
  <dcterms:created xsi:type="dcterms:W3CDTF">2021-08-10T13:31:03Z</dcterms:created>
  <dcterms:modified xsi:type="dcterms:W3CDTF">2023-09-18T18:20:39Z</dcterms:modified>
</cp:coreProperties>
</file>