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532" r:id="rId2"/>
    <p:sldId id="533" r:id="rId3"/>
    <p:sldId id="534" r:id="rId4"/>
    <p:sldId id="535" r:id="rId5"/>
    <p:sldId id="536" r:id="rId6"/>
    <p:sldId id="537" r:id="rId7"/>
    <p:sldId id="538" r:id="rId8"/>
    <p:sldId id="542" r:id="rId9"/>
    <p:sldId id="540" r:id="rId10"/>
    <p:sldId id="541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3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23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2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521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717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84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60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2510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781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73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B7438EB2-FECB-2A8C-E19F-3B5B9315C6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66" y="-42532"/>
            <a:ext cx="9239694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1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4724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1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Hino Oficial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5400" b="1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“Só Cristo é a Solução” </a:t>
            </a:r>
            <a:endParaRPr lang="pt-BR" sz="3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Silvana Oliveira</a:t>
            </a:r>
            <a:endParaRPr lang="pt-BR" sz="24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6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5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Nesse grande ajuntamento, somos parte da missão de pregar o evangelho,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anunciando a salvação.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sozinhos, isolados, não podemos avançar; é preciso de mãos dadas, 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l</a:t>
            </a: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ado a lado trabalhar.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7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4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03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72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4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96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46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76917" y="617412"/>
            <a:ext cx="8500729" cy="359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Ó,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quão jubilosos,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Frutos abundantes, havemos de trazer.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4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3183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399</Words>
  <Application>Microsoft Office PowerPoint</Application>
  <PresentationFormat>Apresentação na tela (16:9)</PresentationFormat>
  <Paragraphs>57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Amasis MT Pro Black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19</cp:revision>
  <dcterms:modified xsi:type="dcterms:W3CDTF">2023-08-21T19:29:34Z</dcterms:modified>
</cp:coreProperties>
</file>