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5"/>
  </p:notesMasterIdLst>
  <p:sldIdLst>
    <p:sldId id="256" r:id="rId2"/>
    <p:sldId id="257" r:id="rId3"/>
    <p:sldId id="277" r:id="rId4"/>
    <p:sldId id="278" r:id="rId5"/>
    <p:sldId id="279" r:id="rId6"/>
    <p:sldId id="280" r:id="rId7"/>
    <p:sldId id="281" r:id="rId8"/>
    <p:sldId id="268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64" r:id="rId20"/>
    <p:sldId id="263" r:id="rId21"/>
    <p:sldId id="261" r:id="rId22"/>
    <p:sldId id="258" r:id="rId23"/>
    <p:sldId id="259" r:id="rId24"/>
    <p:sldId id="293" r:id="rId25"/>
    <p:sldId id="295" r:id="rId26"/>
    <p:sldId id="294" r:id="rId27"/>
    <p:sldId id="260" r:id="rId28"/>
    <p:sldId id="296" r:id="rId29"/>
    <p:sldId id="297" r:id="rId30"/>
    <p:sldId id="298" r:id="rId31"/>
    <p:sldId id="299" r:id="rId32"/>
    <p:sldId id="300" r:id="rId33"/>
    <p:sldId id="301" r:id="rId34"/>
    <p:sldId id="303" r:id="rId35"/>
    <p:sldId id="308" r:id="rId36"/>
    <p:sldId id="304" r:id="rId37"/>
    <p:sldId id="305" r:id="rId38"/>
    <p:sldId id="306" r:id="rId39"/>
    <p:sldId id="266" r:id="rId40"/>
    <p:sldId id="307" r:id="rId41"/>
    <p:sldId id="267" r:id="rId42"/>
    <p:sldId id="269" r:id="rId43"/>
    <p:sldId id="270" r:id="rId4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172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1950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9308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4262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35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3026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661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9299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7976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1614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3174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7286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8347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3750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9213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980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9790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3283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5b6ec6180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5b6ec6180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12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063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49692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9120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448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19971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23143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5613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47204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70766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16461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40045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10894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38661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77626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4302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14519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7121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170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675" y="-73575"/>
            <a:ext cx="9269673" cy="521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DC428276-1E1B-ECE2-7114-394DC700F60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3E515E-6B38-FACD-69E6-19AD60855C1D}"/>
              </a:ext>
            </a:extLst>
          </p:cNvPr>
          <p:cNvSpPr txBox="1"/>
          <p:nvPr/>
        </p:nvSpPr>
        <p:spPr>
          <a:xfrm>
            <a:off x="303028" y="873107"/>
            <a:ext cx="8282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Boas-vindas e Saudação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3101AC0C-CDCE-2E7E-34DE-2FC56002CA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3E515E-6B38-FACD-69E6-19AD60855C1D}"/>
              </a:ext>
            </a:extLst>
          </p:cNvPr>
          <p:cNvSpPr txBox="1"/>
          <p:nvPr/>
        </p:nvSpPr>
        <p:spPr>
          <a:xfrm>
            <a:off x="303028" y="1138921"/>
            <a:ext cx="8282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Momento de Louvor e adoração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7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496537" y="1222567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Cristo, te iluminará</a:t>
            </a:r>
            <a:br>
              <a:rPr lang="pt-BR" sz="4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(Com) Cristo nunca cairá</a:t>
            </a:r>
            <a:endParaRPr sz="4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26167D-6D7A-AF82-1739-52F1CB757184}"/>
              </a:ext>
            </a:extLst>
          </p:cNvPr>
          <p:cNvSpPr txBox="1"/>
          <p:nvPr/>
        </p:nvSpPr>
        <p:spPr>
          <a:xfrm>
            <a:off x="99381" y="4830673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“Ele te iluminará”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4E77801-F8CE-2B24-73D0-C5CE21CA245B}"/>
              </a:ext>
            </a:extLst>
          </p:cNvPr>
          <p:cNvSpPr txBox="1"/>
          <p:nvPr/>
        </p:nvSpPr>
        <p:spPr>
          <a:xfrm>
            <a:off x="4759125" y="4830672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Turma do Barulho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B6487D-8BD1-1C03-F477-A76E034BA058}"/>
              </a:ext>
            </a:extLst>
          </p:cNvPr>
          <p:cNvSpPr txBox="1"/>
          <p:nvPr/>
        </p:nvSpPr>
        <p:spPr>
          <a:xfrm>
            <a:off x="364701" y="637792"/>
            <a:ext cx="8282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Opção 1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7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E835C349-887E-2534-453F-E87DD395CF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8EF6E73-659B-6FA5-CEDC-04A289003C78}"/>
              </a:ext>
            </a:extLst>
          </p:cNvPr>
          <p:cNvSpPr txBox="1"/>
          <p:nvPr/>
        </p:nvSpPr>
        <p:spPr>
          <a:xfrm>
            <a:off x="99381" y="4830673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“Ele te iluminará”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9367E4-E6AF-96A3-C3E6-0ECA73F946F4}"/>
              </a:ext>
            </a:extLst>
          </p:cNvPr>
          <p:cNvSpPr txBox="1"/>
          <p:nvPr/>
        </p:nvSpPr>
        <p:spPr>
          <a:xfrm>
            <a:off x="4759125" y="4830672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Turma do Barulho</a:t>
            </a:r>
          </a:p>
        </p:txBody>
      </p:sp>
      <p:sp>
        <p:nvSpPr>
          <p:cNvPr id="79" name="Google Shape;79;p17"/>
          <p:cNvSpPr txBox="1"/>
          <p:nvPr/>
        </p:nvSpPr>
        <p:spPr>
          <a:xfrm>
            <a:off x="388089" y="1350157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br>
              <a:rPr lang="pt-BR" sz="44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,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hooo</a:t>
            </a:r>
            <a:endParaRPr sz="40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993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79E52582-13D8-4765-1C14-F40203659C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CA23859-0005-9F1D-D425-7C992CECD7AF}"/>
              </a:ext>
            </a:extLst>
          </p:cNvPr>
          <p:cNvSpPr txBox="1"/>
          <p:nvPr/>
        </p:nvSpPr>
        <p:spPr>
          <a:xfrm>
            <a:off x="99381" y="4830673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“Ele te iluminará”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88A31F-3973-480A-8EB2-03302BD67B19}"/>
              </a:ext>
            </a:extLst>
          </p:cNvPr>
          <p:cNvSpPr txBox="1"/>
          <p:nvPr/>
        </p:nvSpPr>
        <p:spPr>
          <a:xfrm>
            <a:off x="4759125" y="4830672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Turma do Barulho</a:t>
            </a:r>
          </a:p>
        </p:txBody>
      </p:sp>
      <p:sp>
        <p:nvSpPr>
          <p:cNvPr id="79" name="Google Shape;79;p17"/>
          <p:cNvSpPr txBox="1"/>
          <p:nvPr/>
        </p:nvSpPr>
        <p:spPr>
          <a:xfrm>
            <a:off x="388089" y="775999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Chega de sentir tanta dor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Tua vida tem que mudar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Jesus tem coisa melhor pra dar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Ele te iluminará, nunca cairá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Nunca cairá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676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79E373D2-AA95-9D42-0A1B-4F863D35FA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3E515E-6B38-FACD-69E6-19AD60855C1D}"/>
              </a:ext>
            </a:extLst>
          </p:cNvPr>
          <p:cNvSpPr txBox="1"/>
          <p:nvPr/>
        </p:nvSpPr>
        <p:spPr>
          <a:xfrm>
            <a:off x="303028" y="873107"/>
            <a:ext cx="8282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Opção 2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9FB9101-E948-47CC-5059-1543F16189DE}"/>
              </a:ext>
            </a:extLst>
          </p:cNvPr>
          <p:cNvSpPr txBox="1"/>
          <p:nvPr/>
        </p:nvSpPr>
        <p:spPr>
          <a:xfrm>
            <a:off x="303028" y="2058025"/>
            <a:ext cx="828276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“Muda tudo” </a:t>
            </a:r>
          </a:p>
          <a:p>
            <a:pPr algn="ctr"/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  <a:ea typeface="Arial" panose="020B0604020202020204" pitchFamily="34" charset="0"/>
                <a:cs typeface="Calibri" panose="020F0502020204030204" pitchFamily="34" charset="0"/>
              </a:rPr>
              <a:t>Tia </a:t>
            </a:r>
            <a:r>
              <a:rPr lang="pt-BR" sz="32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  <a:ea typeface="Arial" panose="020B0604020202020204" pitchFamily="34" charset="0"/>
                <a:cs typeface="Calibri" panose="020F0502020204030204" pitchFamily="34" charset="0"/>
              </a:rPr>
              <a:t>Cec</a:t>
            </a:r>
            <a:r>
              <a:rPr lang="pt-BR" sz="32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  <a:ea typeface="Arial" panose="020B0604020202020204" pitchFamily="34" charset="0"/>
                <a:cs typeface="Calibri" panose="020F0502020204030204" pitchFamily="34" charset="0"/>
              </a:rPr>
              <a:t>éu</a:t>
            </a:r>
            <a:r>
              <a:rPr lang="pt-BR" sz="120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2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942AD52D-5840-1D7F-5140-D3F619C5165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EA59B5-3D6A-9E50-1A45-F55E96DA4879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E4DB43F-0E9D-199A-5B77-6949CE1CA556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496537" y="797264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 no nosso coração Ele muda tudo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Muda, muda,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Muda o que pensamos!</a:t>
            </a:r>
            <a:endParaRPr sz="36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736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626E1851-9136-38DE-3467-F6267397060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79DCAE5-230B-33C2-CCAE-745FEF2BBC85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D69E9B-6812-B9ED-FD55-9572357F4F9B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496537" y="510825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no nosso coração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Ele muda tudo! Muda, muda, muda o que vemos,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Muda o que pensamos!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891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1BA9984A-66F5-230B-386A-CCC5C093473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41AACFC-FE22-8E04-8D95-D95CB4D07951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C64F99-E879-9771-9BC4-860D7C6218F1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496537" y="223106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 no nosso coração Ele muda tudo! Muda, muda, muda o que falamos, muda o que vemos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Muda o que pensamos!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9920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FA955D5E-88A3-8EB4-B2F5-D2CF39977A1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0E6FA52-D154-8BE7-88B6-ABF458AAC48F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F898FFC-2CDB-02D1-B22E-91F07C857DA4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388089" y="478466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 no nosso coração Ele muda tudo! Muda, muda, muda o que amamos, muda o que falamos, </a:t>
            </a:r>
            <a: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  <a:t>muda o que </a:t>
            </a: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vemos, muda o que pensamos!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81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FF9C4116-F13A-96FF-81C9-63EC09486B9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317B1D-6ACA-F9CE-88F7-292781482056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5CE72C8-BB7F-FE7B-C380-BD5A9F9D0402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388089" y="404037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 no nosso coração Ele muda tudo! Muda, muda, muda o que fazemos, muda o que amamos, muda o que falamos, </a:t>
            </a:r>
            <a: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  <a:t>muda o que </a:t>
            </a: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vemos, muda o que pensamos!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8858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CE9E62DE-1ABB-0A24-06AF-3041D705A1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AD4C441-E5E5-F072-5DF3-2F1AA8E00D8D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829CA0-FBEF-452F-5CCB-D034ECC7A8D7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496537" y="797264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Quando Jesus entra no nosso coração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Ele muda tudo! Muda, muda, muda o que onde vamos, muda o que fazemos, muda o que amamos, muda o que falamos, </a:t>
            </a:r>
            <a: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  <a:t>muda o que </a:t>
            </a: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vemos, muda o que pensamos!</a:t>
            </a:r>
            <a:endParaRPr sz="20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703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1DA54A0C-3E32-0809-6ED8-974C97CF944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92D9080-BFEB-30FB-E47E-7967EFAC5C07}"/>
              </a:ext>
            </a:extLst>
          </p:cNvPr>
          <p:cNvSpPr txBox="1"/>
          <p:nvPr/>
        </p:nvSpPr>
        <p:spPr>
          <a:xfrm>
            <a:off x="110014" y="4862569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“Muda tudo – Minha vida é uma viagem”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03E0576-7099-59F1-E93E-E0E8DFC5B242}"/>
              </a:ext>
            </a:extLst>
          </p:cNvPr>
          <p:cNvSpPr txBox="1"/>
          <p:nvPr/>
        </p:nvSpPr>
        <p:spPr>
          <a:xfrm>
            <a:off x="4769758" y="4862568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Cecéu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346050" y="510184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Muda o que onde vamos, muda o que fazemos, muda o que amamos, muda o que falamos, </a:t>
            </a:r>
            <a: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  <a:t>muda o que </a:t>
            </a: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vemos, muda o que pensamos!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  <a:ea typeface="Calibri"/>
                <a:cs typeface="Calibri"/>
                <a:sym typeface="Calibri"/>
              </a:rPr>
              <a:t>Muda tudo pra melhor!</a:t>
            </a:r>
            <a:endParaRPr sz="28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170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8;p17">
            <a:extLst>
              <a:ext uri="{FF2B5EF4-FFF2-40B4-BE49-F238E27FC236}">
                <a16:creationId xmlns:a16="http://schemas.microsoft.com/office/drawing/2014/main" id="{2CB2FD2E-EE2E-CEBC-EED2-F2692CE491E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3E515E-6B38-FACD-69E6-19AD60855C1D}"/>
              </a:ext>
            </a:extLst>
          </p:cNvPr>
          <p:cNvSpPr txBox="1"/>
          <p:nvPr/>
        </p:nvSpPr>
        <p:spPr>
          <a:xfrm>
            <a:off x="303028" y="873107"/>
            <a:ext cx="8282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Opção 3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9FB9101-E948-47CC-5059-1543F16189DE}"/>
              </a:ext>
            </a:extLst>
          </p:cNvPr>
          <p:cNvSpPr txBox="1"/>
          <p:nvPr/>
        </p:nvSpPr>
        <p:spPr>
          <a:xfrm>
            <a:off x="303028" y="2058025"/>
            <a:ext cx="828276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“João 3.16” </a:t>
            </a:r>
          </a:p>
          <a:p>
            <a:pPr algn="ctr"/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  <a:ea typeface="Arial" panose="020B0604020202020204" pitchFamily="34" charset="0"/>
                <a:cs typeface="Calibri" panose="020F0502020204030204" pitchFamily="34" charset="0"/>
              </a:rPr>
              <a:t>Força e Vitória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56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8;p17">
            <a:extLst>
              <a:ext uri="{FF2B5EF4-FFF2-40B4-BE49-F238E27FC236}">
                <a16:creationId xmlns:a16="http://schemas.microsoft.com/office/drawing/2014/main" id="{12FB2A35-F5EA-740C-0980-8E45CF3ED3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3C06393-987E-92C5-5050-B539FC692C2D}"/>
              </a:ext>
            </a:extLst>
          </p:cNvPr>
          <p:cNvSpPr txBox="1"/>
          <p:nvPr/>
        </p:nvSpPr>
        <p:spPr>
          <a:xfrm>
            <a:off x="110014" y="4830673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“João 3.16”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AD47C2E-279F-86F3-55C4-A7DDBCCBE8D8}"/>
              </a:ext>
            </a:extLst>
          </p:cNvPr>
          <p:cNvSpPr txBox="1"/>
          <p:nvPr/>
        </p:nvSpPr>
        <p:spPr>
          <a:xfrm>
            <a:off x="4769758" y="4830672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Ministério Força e Vitória</a:t>
            </a:r>
          </a:p>
        </p:txBody>
      </p:sp>
      <p:sp>
        <p:nvSpPr>
          <p:cNvPr id="4" name="Google Shape;79;p17">
            <a:extLst>
              <a:ext uri="{FF2B5EF4-FFF2-40B4-BE49-F238E27FC236}">
                <a16:creationId xmlns:a16="http://schemas.microsoft.com/office/drawing/2014/main" id="{63C50268-39CF-EF13-DB4B-317DAF18F793}"/>
              </a:ext>
            </a:extLst>
          </p:cNvPr>
          <p:cNvSpPr txBox="1"/>
          <p:nvPr/>
        </p:nvSpPr>
        <p:spPr>
          <a:xfrm>
            <a:off x="388089" y="988650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Não dá pra imaginar tanta dor!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Tudo ele sofreu, foi por amor,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Por mim, por você, por mim, por você!</a:t>
            </a:r>
            <a:endParaRPr sz="54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993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;p17">
            <a:extLst>
              <a:ext uri="{FF2B5EF4-FFF2-40B4-BE49-F238E27FC236}">
                <a16:creationId xmlns:a16="http://schemas.microsoft.com/office/drawing/2014/main" id="{C5C9DA9D-3814-2E91-829A-C4F2FF385C48}"/>
              </a:ext>
            </a:extLst>
          </p:cNvPr>
          <p:cNvSpPr txBox="1"/>
          <p:nvPr/>
        </p:nvSpPr>
        <p:spPr>
          <a:xfrm>
            <a:off x="388088" y="659040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Porque Deus amou o mundo de tal maneira que enviou Seu único filho para que todo que Nele crê, não pereça, mas tenha vida eterna, mas tenha vida eterna!</a:t>
            </a:r>
            <a:endParaRPr sz="40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901E62-5971-4814-EC26-06C9EE3AE1FF}"/>
              </a:ext>
            </a:extLst>
          </p:cNvPr>
          <p:cNvSpPr txBox="1"/>
          <p:nvPr/>
        </p:nvSpPr>
        <p:spPr>
          <a:xfrm>
            <a:off x="110014" y="4830673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“João 3.16”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B00B35-C72E-7710-9D3B-9FDE82242659}"/>
              </a:ext>
            </a:extLst>
          </p:cNvPr>
          <p:cNvSpPr txBox="1"/>
          <p:nvPr/>
        </p:nvSpPr>
        <p:spPr>
          <a:xfrm>
            <a:off x="4769758" y="4830672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Ministério Força e Vitória</a:t>
            </a:r>
          </a:p>
        </p:txBody>
      </p:sp>
    </p:spTree>
    <p:extLst>
      <p:ext uri="{BB962C8B-B14F-4D97-AF65-F5344CB8AC3E}">
        <p14:creationId xmlns:p14="http://schemas.microsoft.com/office/powerpoint/2010/main" val="3768521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8;p17">
            <a:extLst>
              <a:ext uri="{FF2B5EF4-FFF2-40B4-BE49-F238E27FC236}">
                <a16:creationId xmlns:a16="http://schemas.microsoft.com/office/drawing/2014/main" id="{A204CB80-87C2-5979-0BD0-0006138ADD0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39BC8DA-D456-4FB8-E4AA-3C1BD59FFF58}"/>
              </a:ext>
            </a:extLst>
          </p:cNvPr>
          <p:cNvSpPr txBox="1"/>
          <p:nvPr/>
        </p:nvSpPr>
        <p:spPr>
          <a:xfrm>
            <a:off x="303028" y="1138921"/>
            <a:ext cx="8282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masis MT Pro Black" panose="02040A04050005020304" pitchFamily="18" charset="0"/>
              </a:rPr>
              <a:t>Momento Missionário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60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675" y="-73575"/>
            <a:ext cx="9269673" cy="5217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982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8;p17">
            <a:extLst>
              <a:ext uri="{FF2B5EF4-FFF2-40B4-BE49-F238E27FC236}">
                <a16:creationId xmlns:a16="http://schemas.microsoft.com/office/drawing/2014/main" id="{23CD6B5E-F6BA-793D-6F4E-8549720C275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D948F3F-0E55-6EF9-7D67-92B260A5C9BB}"/>
              </a:ext>
            </a:extLst>
          </p:cNvPr>
          <p:cNvSpPr txBox="1"/>
          <p:nvPr/>
        </p:nvSpPr>
        <p:spPr>
          <a:xfrm>
            <a:off x="539066" y="447240"/>
            <a:ext cx="82827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DIVISA:</a:t>
            </a:r>
            <a:endParaRPr lang="pt-BR" sz="36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247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8;p17">
            <a:extLst>
              <a:ext uri="{FF2B5EF4-FFF2-40B4-BE49-F238E27FC236}">
                <a16:creationId xmlns:a16="http://schemas.microsoft.com/office/drawing/2014/main" id="{79EDB6FF-F265-BD4A-D71D-25BF18DB96B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292396" y="586315"/>
            <a:ext cx="8559208" cy="375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5000" b="1" dirty="0">
              <a:solidFill>
                <a:schemeClr val="dk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b="1" dirty="0">
                <a:solidFill>
                  <a:schemeClr val="dk1"/>
                </a:solidFill>
                <a:latin typeface="Amasis MT Pro Black" panose="02040A04050005020304" pitchFamily="18" charset="0"/>
                <a:ea typeface="Calibri"/>
                <a:cs typeface="Calibri"/>
                <a:sym typeface="Calibri"/>
              </a:rPr>
              <a:t>Música Infantil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5000" b="1" dirty="0">
              <a:solidFill>
                <a:schemeClr val="dk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b="1" dirty="0">
                <a:solidFill>
                  <a:schemeClr val="dk1"/>
                </a:solidFill>
                <a:latin typeface="Amasis MT Pro Black" panose="02040A04050005020304" pitchFamily="18" charset="0"/>
                <a:ea typeface="Calibri"/>
                <a:cs typeface="Calibri"/>
                <a:sym typeface="Calibri"/>
              </a:rPr>
              <a:t>“O amor de Deus”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32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32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32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sz="72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56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8;p17">
            <a:extLst>
              <a:ext uri="{FF2B5EF4-FFF2-40B4-BE49-F238E27FC236}">
                <a16:creationId xmlns:a16="http://schemas.microsoft.com/office/drawing/2014/main" id="{0E064150-2CFC-7D43-45F5-78682FC84E7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;p16">
            <a:extLst>
              <a:ext uri="{FF2B5EF4-FFF2-40B4-BE49-F238E27FC236}">
                <a16:creationId xmlns:a16="http://schemas.microsoft.com/office/drawing/2014/main" id="{FB0FA213-4BC0-5124-212B-5666158E097C}"/>
              </a:ext>
            </a:extLst>
          </p:cNvPr>
          <p:cNvSpPr txBox="1"/>
          <p:nvPr/>
        </p:nvSpPr>
        <p:spPr>
          <a:xfrm>
            <a:off x="606057" y="627457"/>
            <a:ext cx="7675962" cy="29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Muitos nesse mundo nunca ouviram falar, no grande amor do nosso Deus</a:t>
            </a:r>
            <a:br>
              <a:rPr lang="pt-BR" sz="2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Corações aflitos que precisam encontrar</a:t>
            </a:r>
            <a:br>
              <a:rPr lang="pt-BR" sz="2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O grande amor do nosso Deus</a:t>
            </a:r>
            <a:br>
              <a:rPr lang="pt-BR" sz="2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Marcos 16.15 arde no meu coração</a:t>
            </a:r>
            <a:br>
              <a:rPr lang="pt-BR" sz="2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Ide pelo mundo, você tem uma missão:</a:t>
            </a:r>
            <a:br>
              <a:rPr lang="pt-BR" sz="2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2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Falar do grande amor de Deus.</a:t>
            </a:r>
            <a:endParaRPr sz="2000" b="1" dirty="0">
              <a:solidFill>
                <a:schemeClr val="tx1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2B4611-7196-DD32-E7FF-65291A30A467}"/>
              </a:ext>
            </a:extLst>
          </p:cNvPr>
          <p:cNvSpPr txBox="1"/>
          <p:nvPr/>
        </p:nvSpPr>
        <p:spPr>
          <a:xfrm>
            <a:off x="110014" y="476688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“O amor de Deus”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C24CD7-8245-78B5-1724-C0910FECF13E}"/>
              </a:ext>
            </a:extLst>
          </p:cNvPr>
          <p:cNvSpPr txBox="1"/>
          <p:nvPr/>
        </p:nvSpPr>
        <p:spPr>
          <a:xfrm>
            <a:off x="6804836" y="4766880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78;p17">
            <a:extLst>
              <a:ext uri="{FF2B5EF4-FFF2-40B4-BE49-F238E27FC236}">
                <a16:creationId xmlns:a16="http://schemas.microsoft.com/office/drawing/2014/main" id="{98D85AE4-80AA-A5F5-E15E-8EF01DBCF76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5FB3D4D-9B80-16E9-13EF-E1B1D5F30FBA}"/>
              </a:ext>
            </a:extLst>
          </p:cNvPr>
          <p:cNvSpPr txBox="1"/>
          <p:nvPr/>
        </p:nvSpPr>
        <p:spPr>
          <a:xfrm>
            <a:off x="110014" y="476688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“O amor de Deus”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3B203F2-5B4E-773A-EEEF-1AEB32066045}"/>
              </a:ext>
            </a:extLst>
          </p:cNvPr>
          <p:cNvSpPr txBox="1"/>
          <p:nvPr/>
        </p:nvSpPr>
        <p:spPr>
          <a:xfrm>
            <a:off x="6804836" y="4766880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31897" y="814339"/>
            <a:ext cx="90376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Eu quero ir (Eu quero ir)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Anunciar (Anunciar)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Contribuir e a palavra proclamar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 onde eu não for (Irei orar)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Pelos que vão em meu lugar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Falar do grande amor de Deus.</a:t>
            </a:r>
            <a:endParaRPr lang="pt-BR" sz="32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78;p17">
            <a:extLst>
              <a:ext uri="{FF2B5EF4-FFF2-40B4-BE49-F238E27FC236}">
                <a16:creationId xmlns:a16="http://schemas.microsoft.com/office/drawing/2014/main" id="{E7DAA8A7-F345-5B27-1DB0-416FFC62A53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8D18B9A-BBB6-0C19-9ECB-F742F59FE190}"/>
              </a:ext>
            </a:extLst>
          </p:cNvPr>
          <p:cNvSpPr txBox="1"/>
          <p:nvPr/>
        </p:nvSpPr>
        <p:spPr>
          <a:xfrm>
            <a:off x="110014" y="476688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“O amor de Deus”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73D6EF3-FB24-22E6-F9CC-A8923114706B}"/>
              </a:ext>
            </a:extLst>
          </p:cNvPr>
          <p:cNvSpPr txBox="1"/>
          <p:nvPr/>
        </p:nvSpPr>
        <p:spPr>
          <a:xfrm>
            <a:off x="6804836" y="4766880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11124" y="555813"/>
            <a:ext cx="903767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O amor de Deus é maravilhoso (3X)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Que grande Amor!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É largo, é largo, que não tem lado (3X)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Que grande Amor!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É baixo, é baixo, que não tem fim (3X)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Que grande Amor!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É alto, é alto, que não se alcança (3X)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Que grande Amor!</a:t>
            </a:r>
            <a:endParaRPr lang="pt-BR" sz="24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43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8;p17">
            <a:extLst>
              <a:ext uri="{FF2B5EF4-FFF2-40B4-BE49-F238E27FC236}">
                <a16:creationId xmlns:a16="http://schemas.microsoft.com/office/drawing/2014/main" id="{EEE0E584-218E-B54B-8BBC-9768816CDD8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661AAD8-C61C-7972-CD78-D8C1FB3FED9E}"/>
              </a:ext>
            </a:extLst>
          </p:cNvPr>
          <p:cNvSpPr txBox="1"/>
          <p:nvPr/>
        </p:nvSpPr>
        <p:spPr>
          <a:xfrm>
            <a:off x="110014" y="476688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“O amor de Deus”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F0C811-32BF-3EEB-217F-AD317019069D}"/>
              </a:ext>
            </a:extLst>
          </p:cNvPr>
          <p:cNvSpPr txBox="1"/>
          <p:nvPr/>
        </p:nvSpPr>
        <p:spPr>
          <a:xfrm>
            <a:off x="6804836" y="4766880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31897" y="835605"/>
            <a:ext cx="90376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Eu quero ir (Eu quero ir)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Anunciar (Anunciar)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Contribuir e a palavra proclamar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 onde eu não for (Irei orar)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Pelos que vão em meu lugar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Falar do grande amor de Deus.</a:t>
            </a:r>
            <a:endParaRPr lang="pt-BR" sz="32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106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8;p17">
            <a:extLst>
              <a:ext uri="{FF2B5EF4-FFF2-40B4-BE49-F238E27FC236}">
                <a16:creationId xmlns:a16="http://schemas.microsoft.com/office/drawing/2014/main" id="{B33AE350-9FDF-9C41-9870-EB9A4726E05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88B7606-8269-E5FB-95CB-FBD82066E66F}"/>
              </a:ext>
            </a:extLst>
          </p:cNvPr>
          <p:cNvSpPr txBox="1"/>
          <p:nvPr/>
        </p:nvSpPr>
        <p:spPr>
          <a:xfrm>
            <a:off x="110014" y="476688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“O amor de Deus”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31843B4-0EBA-1A1F-73FA-C15BCF1773C0}"/>
              </a:ext>
            </a:extLst>
          </p:cNvPr>
          <p:cNvSpPr txBox="1"/>
          <p:nvPr/>
        </p:nvSpPr>
        <p:spPr>
          <a:xfrm>
            <a:off x="6804836" y="4766880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Abdi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14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Saddai</a:t>
            </a: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11124" y="685351"/>
            <a:ext cx="903767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Trabalhai e orai,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Na seara e na vinha do Senhor,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Meu desejo é orar e ocupado eu quero estar, </a:t>
            </a:r>
          </a:p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Sim, na vinha do Senhor.</a:t>
            </a:r>
            <a:endParaRPr lang="pt-BR" sz="24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734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8;p17">
            <a:extLst>
              <a:ext uri="{FF2B5EF4-FFF2-40B4-BE49-F238E27FC236}">
                <a16:creationId xmlns:a16="http://schemas.microsoft.com/office/drawing/2014/main" id="{2CB8F186-8206-5495-711F-FFA158129E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882503" y="924900"/>
            <a:ext cx="7708604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Momento</a:t>
            </a:r>
            <a:r>
              <a:rPr lang="en-US" sz="5400" b="1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de </a:t>
            </a: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entrega</a:t>
            </a:r>
            <a:r>
              <a:rPr lang="en-US" sz="5400" b="1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de bens, </a:t>
            </a: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vidas</a:t>
            </a:r>
            <a:r>
              <a:rPr lang="en-US" sz="5400" b="1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e </a:t>
            </a: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talentos</a:t>
            </a:r>
            <a:endParaRPr lang="pt-BR" sz="5400" dirty="0">
              <a:effectLst/>
              <a:latin typeface="Amasis MT Pro Black" panose="02040A040500050203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8;p17">
            <a:extLst>
              <a:ext uri="{FF2B5EF4-FFF2-40B4-BE49-F238E27FC236}">
                <a16:creationId xmlns:a16="http://schemas.microsoft.com/office/drawing/2014/main" id="{E9809BBB-CB8E-0F4B-7817-791C01D9327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717698" y="1286407"/>
            <a:ext cx="7708604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Momento</a:t>
            </a:r>
            <a:r>
              <a:rPr lang="en-US" sz="5400" b="1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de </a:t>
            </a: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intercessão</a:t>
            </a:r>
            <a:endParaRPr lang="pt-BR" sz="5400" dirty="0">
              <a:effectLst/>
              <a:latin typeface="Amasis MT Pro Black" panose="02040A04050005020304" pitchFamily="18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37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8;p17">
            <a:extLst>
              <a:ext uri="{FF2B5EF4-FFF2-40B4-BE49-F238E27FC236}">
                <a16:creationId xmlns:a16="http://schemas.microsoft.com/office/drawing/2014/main" id="{7296CCC8-0D68-F914-5D3B-F20C08DFD7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-129539"/>
            <a:ext cx="9228073" cy="527303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717698" y="1286407"/>
            <a:ext cx="7708604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en-US" sz="5400" b="1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Mensagem</a:t>
            </a:r>
            <a:r>
              <a:rPr lang="en-US" sz="5400" b="1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Musical</a:t>
            </a:r>
          </a:p>
          <a:p>
            <a:pPr lvl="0" algn="ctr">
              <a:lnSpc>
                <a:spcPct val="115000"/>
              </a:lnSpc>
            </a:pPr>
            <a:endParaRPr lang="en-US" sz="5400" b="1" dirty="0">
              <a:latin typeface="Amasis MT Pro Black" panose="02040A04050005020304" pitchFamily="18" charset="0"/>
              <a:ea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32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“Plano da Salvação”</a:t>
            </a:r>
          </a:p>
          <a:p>
            <a:pPr lvl="0" algn="ctr">
              <a:lnSpc>
                <a:spcPct val="115000"/>
              </a:lnSpc>
            </a:pPr>
            <a:r>
              <a:rPr lang="pt-BR" sz="32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 </a:t>
            </a:r>
            <a:r>
              <a:rPr lang="pt-BR" sz="2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 </a:t>
            </a:r>
            <a:endParaRPr lang="pt-BR" sz="5400" dirty="0">
              <a:effectLst/>
              <a:latin typeface="Amasis MT Pro Black" panose="02040A04050005020304" pitchFamily="18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347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1131919"/>
            <a:ext cx="90376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br>
              <a:rPr lang="pt-BR" sz="4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br>
              <a:rPr lang="pt-BR" sz="4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endParaRPr lang="pt-BR" sz="24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1F2CD7-2751-B89C-26BB-4163627D1DAC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65EDDF-34E5-F5EB-B187-A9A1F8796002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47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BBFF9463-70DB-691F-3D80-AB1E56B3A75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6F3B164-57F3-40D8-5F4A-967B6D72950A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3F07EC-34FD-65B1-5D52-164B57D0D0B1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610924"/>
            <a:ext cx="90376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está sorrindo porque ele te ama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Mas o pecado te separou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Veio então Jesus e morreu por seus pecados, Ressuscitou e vivo está!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Se você o convidar, em você ele vai morar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Seus pecados perdoados, agora salvo está</a:t>
            </a:r>
            <a:endParaRPr lang="pt-BR" sz="11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644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658DCB5D-602D-7983-9008-05E5FF60D02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60B1329-4E66-2A4A-A680-CDD648AE13F5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0FA752-F202-2D15-DFEA-8FFF446A82ED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610924"/>
            <a:ext cx="90376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me ama, isso eu sei,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Mas que pena eu pequei!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Então, Jesus morreu por mim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Eu o recebo, sou salvo assim!</a:t>
            </a:r>
            <a:endParaRPr lang="pt-BR" sz="11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1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C296E0C0-C939-1664-8528-C176E39FDD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D665291-27CD-D790-EE25-BCF8BE62114A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7DA144E-AB28-8E02-03B8-5D7DCB03B02C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802310"/>
            <a:ext cx="90376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nos amou de tal maneira</a:t>
            </a:r>
            <a:br>
              <a:rPr lang="pt-BR" sz="44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Que deu seu único filho, para que todo que </a:t>
            </a:r>
            <a:r>
              <a:rPr lang="pt-BR" sz="44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nEle</a:t>
            </a:r>
            <a:r>
              <a:rPr lang="pt-BR" sz="44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crê tenha vida eterna!</a:t>
            </a:r>
            <a:endParaRPr lang="pt-BR" sz="105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418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C4C865AC-A4CD-FA61-2825-4A59546D1FA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634D58-E604-7327-FC19-7B66EB6832BC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5732D4-4ED2-96C8-B9C7-39AB5CE7D29D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30B601-89F9-8295-1883-8FEAEA892899}"/>
              </a:ext>
            </a:extLst>
          </p:cNvPr>
          <p:cNvSpPr txBox="1"/>
          <p:nvPr/>
        </p:nvSpPr>
        <p:spPr>
          <a:xfrm>
            <a:off x="0" y="610924"/>
            <a:ext cx="90376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está sorrindo porque ele te ama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Mas o pecado te separou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Veio então Jesus e morreu por seus pecados, Ressuscitou e vivo está!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Se você o convidar, em você ele vai morar</a:t>
            </a:r>
            <a:br>
              <a:rPr lang="pt-BR" sz="32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Seus pecados perdoados, agora salvo está</a:t>
            </a:r>
            <a:endParaRPr lang="pt-BR" sz="11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61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658DCB5D-602D-7983-9008-05E5FF60D02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60B1329-4E66-2A4A-A680-CDD648AE13F5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0FA752-F202-2D15-DFEA-8FFF446A82ED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610924"/>
            <a:ext cx="90376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me ama, isso eu sei,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Mas que pena eu pequei!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Então, Jesus morreu por mim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Eu o recebo, sou salvo assim!</a:t>
            </a:r>
            <a:endParaRPr lang="pt-BR" sz="11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584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B909BFD6-3758-20DE-6D2E-8A4B7F144AE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53163" y="950045"/>
            <a:ext cx="90376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Por que pela graça, você é salvo é pela fé, É um presente de Deus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Porque pela graça, você é salvo é pela fé, É um presente de Deus!</a:t>
            </a:r>
            <a:endParaRPr lang="pt-BR" sz="6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F426F2-A9DA-EA66-13BA-E5FC770940FC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55B517C-431A-364A-F825-AE98E2F2CE10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38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CFE673-EAE2-92A3-0551-5A829380A827}"/>
              </a:ext>
            </a:extLst>
          </p:cNvPr>
          <p:cNvSpPr txBox="1"/>
          <p:nvPr/>
        </p:nvSpPr>
        <p:spPr>
          <a:xfrm>
            <a:off x="0" y="610924"/>
            <a:ext cx="90376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Deus me ama, isso eu sei,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Mas que pena eu pequei!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Então, Jesus morreu por mim</a:t>
            </a:r>
            <a:b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Eu o recebo, sou salvo assim!</a:t>
            </a:r>
            <a:endParaRPr lang="pt-BR" sz="11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53D8AF7-2000-3FA3-42D7-69C8B681F152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C8820ED-D0AF-B462-E631-F613C6187A7F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35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72;p16">
            <a:extLst>
              <a:ext uri="{FF2B5EF4-FFF2-40B4-BE49-F238E27FC236}">
                <a16:creationId xmlns:a16="http://schemas.microsoft.com/office/drawing/2014/main" id="{1267EE76-E2C6-6296-5002-13ACCC989F9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31E13FD-BAB3-86C4-7891-2BD69EE2300D}"/>
              </a:ext>
            </a:extLst>
          </p:cNvPr>
          <p:cNvSpPr txBox="1"/>
          <p:nvPr/>
        </p:nvSpPr>
        <p:spPr>
          <a:xfrm>
            <a:off x="110014" y="4809407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“Plano de Salvação”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73B526-20C0-5DD5-C9B0-9DE925230E57}"/>
              </a:ext>
            </a:extLst>
          </p:cNvPr>
          <p:cNvSpPr txBox="1"/>
          <p:nvPr/>
        </p:nvSpPr>
        <p:spPr>
          <a:xfrm>
            <a:off x="6804836" y="4809406"/>
            <a:ext cx="2126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Radicais Kids</a:t>
            </a:r>
            <a:endParaRPr lang="pt-BR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EB5CA2-9934-9CBC-6445-E83B5C66B227}"/>
              </a:ext>
            </a:extLst>
          </p:cNvPr>
          <p:cNvSpPr txBox="1"/>
          <p:nvPr/>
        </p:nvSpPr>
        <p:spPr>
          <a:xfrm>
            <a:off x="0" y="1131919"/>
            <a:ext cx="90376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br>
              <a:rPr lang="pt-BR" sz="4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br>
              <a:rPr lang="pt-BR" sz="4800" dirty="0">
                <a:solidFill>
                  <a:schemeClr val="tx1"/>
                </a:solidFill>
                <a:latin typeface="Amasis MT Pro Black" panose="02040A04050005020304" pitchFamily="18" charset="0"/>
              </a:rPr>
            </a:b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r>
              <a:rPr lang="pt-BR" sz="4800" b="0" i="0" dirty="0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 </a:t>
            </a:r>
            <a:r>
              <a:rPr lang="pt-BR" sz="4800" b="0" i="0" dirty="0" err="1"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lá</a:t>
            </a:r>
            <a:endParaRPr lang="pt-BR" sz="24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2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2;p16">
            <a:extLst>
              <a:ext uri="{FF2B5EF4-FFF2-40B4-BE49-F238E27FC236}">
                <a16:creationId xmlns:a16="http://schemas.microsoft.com/office/drawing/2014/main" id="{EC63EAC1-AFB1-ADEA-C07E-D0802A49B70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888309" y="1382100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204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2;p16">
            <a:extLst>
              <a:ext uri="{FF2B5EF4-FFF2-40B4-BE49-F238E27FC236}">
                <a16:creationId xmlns:a16="http://schemas.microsoft.com/office/drawing/2014/main" id="{8655C70A-DF34-E853-8D9B-2592D6C317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888309" y="1382100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Apresentação da Campanha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418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2;p16">
            <a:extLst>
              <a:ext uri="{FF2B5EF4-FFF2-40B4-BE49-F238E27FC236}">
                <a16:creationId xmlns:a16="http://schemas.microsoft.com/office/drawing/2014/main" id="{A8975CA8-D153-F649-A99E-732EE0BEBA8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Cântico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“João 3.16”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 err="1">
                <a:effectLst/>
                <a:latin typeface="Amasis MT Pro Black" panose="02040A04050005020304" pitchFamily="18" charset="0"/>
                <a:ea typeface="Arial" panose="020B0604020202020204" pitchFamily="34" charset="0"/>
              </a:rPr>
              <a:t>Krozz</a:t>
            </a:r>
            <a:endParaRPr sz="138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172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388089" y="627142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Porque Deus amou o mundo de tal maneira que deu filho unigênito, para que todo aquele que nele crê não pereça, mas tenha a vida eterna.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/>
                <a:cs typeface="Calibri"/>
                <a:sym typeface="Calibri"/>
              </a:rPr>
              <a:t>João 3.16</a:t>
            </a:r>
            <a:endParaRPr lang="pt-BR" sz="4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2F19BB-498C-98DF-B80F-F6475968C1DD}"/>
              </a:ext>
            </a:extLst>
          </p:cNvPr>
          <p:cNvSpPr txBox="1"/>
          <p:nvPr/>
        </p:nvSpPr>
        <p:spPr>
          <a:xfrm>
            <a:off x="110014" y="479877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“João 3.16”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B34F04-5130-5E83-C400-132D6D397F6E}"/>
              </a:ext>
            </a:extLst>
          </p:cNvPr>
          <p:cNvSpPr txBox="1"/>
          <p:nvPr/>
        </p:nvSpPr>
        <p:spPr>
          <a:xfrm>
            <a:off x="4769758" y="4798775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Krozz</a:t>
            </a:r>
            <a:endParaRPr lang="pt-BR" kern="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37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2;p16">
            <a:extLst>
              <a:ext uri="{FF2B5EF4-FFF2-40B4-BE49-F238E27FC236}">
                <a16:creationId xmlns:a16="http://schemas.microsoft.com/office/drawing/2014/main" id="{15FB9159-277D-0B3D-37E4-30727BA5412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1"/>
            <a:ext cx="92280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1026041" y="1658546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</a:t>
            </a:r>
            <a:endParaRPr sz="88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024748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1244</Words>
  <Application>Microsoft Office PowerPoint</Application>
  <PresentationFormat>Apresentação na tela (16:9)</PresentationFormat>
  <Paragraphs>116</Paragraphs>
  <Slides>43</Slides>
  <Notes>42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7" baseType="lpstr">
      <vt:lpstr>Amasis MT Pro Black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11</cp:revision>
  <dcterms:modified xsi:type="dcterms:W3CDTF">2023-08-30T14:19:17Z</dcterms:modified>
</cp:coreProperties>
</file>