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64" r:id="rId4"/>
    <p:sldId id="263" r:id="rId5"/>
    <p:sldId id="261" r:id="rId6"/>
    <p:sldId id="258" r:id="rId7"/>
    <p:sldId id="259" r:id="rId8"/>
    <p:sldId id="260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798" y="-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b6ec618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b6ec618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9790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b6ec618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b6ec618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7328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5b6ec6180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5b6ec6180d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b6ec6180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b6ec6180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8610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7762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1451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3026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6712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1708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339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9890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7602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62003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44181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6ec61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6ec61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4556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5675" y="-73575"/>
            <a:ext cx="9269673" cy="542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59;p14">
            <a:extLst>
              <a:ext uri="{FF2B5EF4-FFF2-40B4-BE49-F238E27FC236}">
                <a16:creationId xmlns:a16="http://schemas.microsoft.com/office/drawing/2014/main" id="{C1E623E0-E58D-8F5D-B0B4-2915407623D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3E515E-6B38-FACD-69E6-19AD60855C1D}"/>
              </a:ext>
            </a:extLst>
          </p:cNvPr>
          <p:cNvSpPr txBox="1"/>
          <p:nvPr/>
        </p:nvSpPr>
        <p:spPr>
          <a:xfrm>
            <a:off x="590107" y="500967"/>
            <a:ext cx="82827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Saudação e </a:t>
            </a:r>
          </a:p>
          <a:p>
            <a:pPr algn="ctr"/>
            <a:r>
              <a:rPr lang="pt-BR" sz="6000" b="0" i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latin typeface="Amasis MT Pro Black" panose="02040A04050005020304" pitchFamily="18" charset="0"/>
              </a:rPr>
              <a:t>Boas-vindas</a:t>
            </a:r>
            <a:endParaRPr lang="pt-BR" sz="60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5675" y="-73575"/>
            <a:ext cx="9269673" cy="5426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498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756E5-CD95-0663-7A7E-97D61990D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Google Shape;59;p14">
            <a:extLst>
              <a:ext uri="{FF2B5EF4-FFF2-40B4-BE49-F238E27FC236}">
                <a16:creationId xmlns:a16="http://schemas.microsoft.com/office/drawing/2014/main" id="{D0CA820F-1820-3DAA-D06C-E007A42C672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D948F3F-0E55-6EF9-7D67-92B260A5C9BB}"/>
              </a:ext>
            </a:extLst>
          </p:cNvPr>
          <p:cNvSpPr txBox="1"/>
          <p:nvPr/>
        </p:nvSpPr>
        <p:spPr>
          <a:xfrm>
            <a:off x="539066" y="447240"/>
            <a:ext cx="828276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DIVISA:</a:t>
            </a:r>
            <a:endParaRPr lang="pt-BR" sz="360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“Porque Deus amou o mundo de tal maneira que deu filho unigênito, para que todo aquele que nele crê não pereça, mas tenha a vida eterna.” </a:t>
            </a:r>
          </a:p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João 3.16</a:t>
            </a:r>
            <a:endParaRPr lang="pt-BR" sz="2800" b="0" i="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/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24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2121750" y="1617450"/>
            <a:ext cx="49005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Solução é Jesus</a:t>
            </a:r>
            <a:endParaRPr sz="5000"/>
          </a:p>
        </p:txBody>
      </p:sp>
      <p:sp>
        <p:nvSpPr>
          <p:cNvPr id="61" name="Google Shape;61;p14"/>
          <p:cNvSpPr txBox="1"/>
          <p:nvPr/>
        </p:nvSpPr>
        <p:spPr>
          <a:xfrm>
            <a:off x="3347521" y="2703125"/>
            <a:ext cx="2364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Débora Cádimo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Marcelo Nelles</a:t>
            </a:r>
            <a:endParaRPr sz="2500"/>
          </a:p>
        </p:txBody>
      </p:sp>
    </p:spTree>
    <p:extLst>
      <p:ext uri="{BB962C8B-B14F-4D97-AF65-F5344CB8AC3E}">
        <p14:creationId xmlns:p14="http://schemas.microsoft.com/office/powerpoint/2010/main" val="3880256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404650" y="1187675"/>
            <a:ext cx="84741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Deus ama o mundo, e as crianças, 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Todos os povos e todo o Brasil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tem um plano tão grandioso 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meu pecado pode perdoar</a:t>
            </a:r>
            <a:endParaRPr sz="45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851350" y="1003753"/>
            <a:ext cx="7252200" cy="29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solução é Jesus </a:t>
            </a:r>
            <a:endParaRPr sz="45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(Jesus Cristo)</a:t>
            </a:r>
            <a:endParaRPr sz="45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solução é Jesus</a:t>
            </a:r>
            <a:endParaRPr sz="45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(Jesus Cristo) </a:t>
            </a:r>
            <a:endParaRPr sz="45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1773600" y="924900"/>
            <a:ext cx="5596800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Lá na Cruz Jesus se entregou 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Lá na Cruz, um plano de amor.</a:t>
            </a:r>
            <a:endParaRPr sz="45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648454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Dinâmica:</a:t>
            </a:r>
            <a:r>
              <a:rPr lang="pt-BR" sz="54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54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grande amor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Deus” </a:t>
            </a:r>
            <a:endParaRPr sz="115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8455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807942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540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João 3.16</a:t>
            </a:r>
            <a:endParaRPr sz="88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3204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807942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 Musical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540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João 3.16</a:t>
            </a:r>
            <a:endParaRPr sz="88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2172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388089" y="988650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Não dá pra imaginar tanta dor!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Tudo ele sofreu, foi por amor,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</a:rPr>
              <a:t>Por mim, por você, por mim, por você!</a:t>
            </a:r>
            <a:endParaRPr sz="54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A26167D-6D7A-AF82-1739-52F1CB757184}"/>
              </a:ext>
            </a:extLst>
          </p:cNvPr>
          <p:cNvSpPr txBox="1"/>
          <p:nvPr/>
        </p:nvSpPr>
        <p:spPr>
          <a:xfrm>
            <a:off x="110014" y="503269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“João 3.16”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4E77801-F8CE-2B24-73D0-C5CE21CA245B}"/>
              </a:ext>
            </a:extLst>
          </p:cNvPr>
          <p:cNvSpPr txBox="1"/>
          <p:nvPr/>
        </p:nvSpPr>
        <p:spPr>
          <a:xfrm>
            <a:off x="4769758" y="5032693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Ministério Força e Vitória</a:t>
            </a:r>
          </a:p>
        </p:txBody>
      </p:sp>
    </p:spTree>
    <p:extLst>
      <p:ext uri="{BB962C8B-B14F-4D97-AF65-F5344CB8AC3E}">
        <p14:creationId xmlns:p14="http://schemas.microsoft.com/office/powerpoint/2010/main" val="1387368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388088" y="659040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rgbClr val="2A2A2A"/>
                </a:solidFill>
                <a:effectLst/>
                <a:latin typeface="Amasis MT Pro Black" panose="02040A04050005020304" pitchFamily="18" charset="0"/>
              </a:rPr>
              <a:t>Porque Deus amou o mundo de tal maneira que enviou Seu único filho para que todo que Nele crê, não pereça, mas tenha vida eterna, mas tenha vida eterna!</a:t>
            </a:r>
            <a:endParaRPr sz="40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12F19BB-498C-98DF-B80F-F6475968C1DD}"/>
              </a:ext>
            </a:extLst>
          </p:cNvPr>
          <p:cNvSpPr txBox="1"/>
          <p:nvPr/>
        </p:nvSpPr>
        <p:spPr>
          <a:xfrm>
            <a:off x="110014" y="503269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“João 3.16”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B34F04-5130-5E83-C400-132D6D397F6E}"/>
              </a:ext>
            </a:extLst>
          </p:cNvPr>
          <p:cNvSpPr txBox="1"/>
          <p:nvPr/>
        </p:nvSpPr>
        <p:spPr>
          <a:xfrm>
            <a:off x="4769758" y="5032693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Ministério Força e Vitória</a:t>
            </a:r>
          </a:p>
        </p:txBody>
      </p:sp>
    </p:spTree>
    <p:extLst>
      <p:ext uri="{BB962C8B-B14F-4D97-AF65-F5344CB8AC3E}">
        <p14:creationId xmlns:p14="http://schemas.microsoft.com/office/powerpoint/2010/main" val="2192037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807942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de Oração</a:t>
            </a:r>
            <a:endParaRPr sz="88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0247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807942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Entrega dos dízimos e ofertas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54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Cântico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masis MT Pro Black" panose="02040A040500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“Se não for pra te adorar”</a:t>
            </a:r>
            <a:endParaRPr sz="54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992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388088" y="148678"/>
            <a:ext cx="8367822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Diante do trono, Senhor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Quero levar minha oferta de amor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Diante do trono, Senhor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Quero levar meu sacrifício de louvor</a:t>
            </a:r>
          </a:p>
          <a:p>
            <a:pPr algn="ctr"/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As minhas mãos levantar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Tua beleza então contemplar, 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Com os meus lábios declarar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Toda a minha a adoração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12F19BB-498C-98DF-B80F-F6475968C1DD}"/>
              </a:ext>
            </a:extLst>
          </p:cNvPr>
          <p:cNvSpPr txBox="1"/>
          <p:nvPr/>
        </p:nvSpPr>
        <p:spPr>
          <a:xfrm>
            <a:off x="110014" y="503269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“Se não for pra te adorar”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B34F04-5130-5E83-C400-132D6D397F6E}"/>
              </a:ext>
            </a:extLst>
          </p:cNvPr>
          <p:cNvSpPr txBox="1"/>
          <p:nvPr/>
        </p:nvSpPr>
        <p:spPr>
          <a:xfrm>
            <a:off x="4769758" y="5032693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Fernandinho</a:t>
            </a:r>
          </a:p>
        </p:txBody>
      </p:sp>
    </p:spTree>
    <p:extLst>
      <p:ext uri="{BB962C8B-B14F-4D97-AF65-F5344CB8AC3E}">
        <p14:creationId xmlns:p14="http://schemas.microsoft.com/office/powerpoint/2010/main" val="138940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37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0" y="622223"/>
            <a:ext cx="9228073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Se não for pra te adorar, para que nasci?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Se não for pra te servir, por que estou aqui?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Sim, eu quero te adorar, te adorar!</a:t>
            </a:r>
          </a:p>
          <a:p>
            <a:pPr algn="ctr"/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Se não for pra te adorar, para que nasci?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Se não for pra te servir, por que estou aqui?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Sim, eu quero te adorar, te adorar!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masis MT Pro Black" panose="02040A04050005020304" pitchFamily="18" charset="0"/>
              </a:rPr>
              <a:t>Senhor, estou aqui!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12F19BB-498C-98DF-B80F-F6475968C1DD}"/>
              </a:ext>
            </a:extLst>
          </p:cNvPr>
          <p:cNvSpPr txBox="1"/>
          <p:nvPr/>
        </p:nvSpPr>
        <p:spPr>
          <a:xfrm>
            <a:off x="110014" y="503269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n-lt"/>
                <a:ea typeface="Quattrocento Sans"/>
              </a:rPr>
              <a:t>“Se não for pra te adorar”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B34F04-5130-5E83-C400-132D6D397F6E}"/>
              </a:ext>
            </a:extLst>
          </p:cNvPr>
          <p:cNvSpPr txBox="1"/>
          <p:nvPr/>
        </p:nvSpPr>
        <p:spPr>
          <a:xfrm>
            <a:off x="4769758" y="5032693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Fernandinho</a:t>
            </a:r>
          </a:p>
        </p:txBody>
      </p:sp>
    </p:spTree>
    <p:extLst>
      <p:ext uri="{BB962C8B-B14F-4D97-AF65-F5344CB8AC3E}">
        <p14:creationId xmlns:p14="http://schemas.microsoft.com/office/powerpoint/2010/main" val="45218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807942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Oração de gratidão pelos dízimos e ofertas e por toda Campanha de Missões Nacionais</a:t>
            </a:r>
            <a:r>
              <a:rPr lang="pt-BR" sz="4000" dirty="0"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</a:t>
            </a:r>
            <a:endParaRPr lang="pt-BR" sz="40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4152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1477794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Despedida</a:t>
            </a:r>
            <a:endParaRPr lang="pt-BR" sz="60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6919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4075" y="0"/>
            <a:ext cx="9228073" cy="540257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84002" y="1477794"/>
            <a:ext cx="7091917" cy="3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Poslúdio</a:t>
            </a:r>
            <a:endParaRPr lang="pt-BR" sz="60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b="1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masis MT Pro Black" panose="02040A040500050203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711349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373</Words>
  <Application>Microsoft Office PowerPoint</Application>
  <PresentationFormat>Apresentação na tela (16:9)</PresentationFormat>
  <Paragraphs>49</Paragraphs>
  <Slides>20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Amasis MT Pro Black</vt:lpstr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3</cp:revision>
  <dcterms:modified xsi:type="dcterms:W3CDTF">2023-08-29T21:16:57Z</dcterms:modified>
</cp:coreProperties>
</file>