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7"/>
  </p:notesMasterIdLst>
  <p:sldIdLst>
    <p:sldId id="459" r:id="rId2"/>
    <p:sldId id="460" r:id="rId3"/>
    <p:sldId id="595" r:id="rId4"/>
    <p:sldId id="596" r:id="rId5"/>
    <p:sldId id="495" r:id="rId6"/>
    <p:sldId id="491" r:id="rId7"/>
    <p:sldId id="598" r:id="rId8"/>
    <p:sldId id="599" r:id="rId9"/>
    <p:sldId id="600" r:id="rId10"/>
    <p:sldId id="461" r:id="rId11"/>
    <p:sldId id="576" r:id="rId12"/>
    <p:sldId id="494" r:id="rId13"/>
    <p:sldId id="558" r:id="rId14"/>
    <p:sldId id="601" r:id="rId15"/>
    <p:sldId id="559" r:id="rId16"/>
    <p:sldId id="560" r:id="rId17"/>
    <p:sldId id="603" r:id="rId18"/>
    <p:sldId id="604" r:id="rId19"/>
    <p:sldId id="492" r:id="rId20"/>
    <p:sldId id="605" r:id="rId21"/>
    <p:sldId id="561" r:id="rId22"/>
    <p:sldId id="606" r:id="rId23"/>
    <p:sldId id="607" r:id="rId24"/>
    <p:sldId id="608" r:id="rId25"/>
    <p:sldId id="609" r:id="rId26"/>
    <p:sldId id="532" r:id="rId27"/>
    <p:sldId id="533" r:id="rId28"/>
    <p:sldId id="534" r:id="rId29"/>
    <p:sldId id="535" r:id="rId30"/>
    <p:sldId id="536" r:id="rId31"/>
    <p:sldId id="537" r:id="rId32"/>
    <p:sldId id="538" r:id="rId33"/>
    <p:sldId id="539" r:id="rId34"/>
    <p:sldId id="540" r:id="rId35"/>
    <p:sldId id="541" r:id="rId36"/>
    <p:sldId id="510" r:id="rId37"/>
    <p:sldId id="568" r:id="rId38"/>
    <p:sldId id="569" r:id="rId39"/>
    <p:sldId id="611" r:id="rId40"/>
    <p:sldId id="612" r:id="rId41"/>
    <p:sldId id="615" r:id="rId42"/>
    <p:sldId id="616" r:id="rId43"/>
    <p:sldId id="617" r:id="rId44"/>
    <p:sldId id="618" r:id="rId45"/>
    <p:sldId id="619" r:id="rId46"/>
    <p:sldId id="613" r:id="rId47"/>
    <p:sldId id="621" r:id="rId48"/>
    <p:sldId id="622" r:id="rId49"/>
    <p:sldId id="620" r:id="rId50"/>
    <p:sldId id="502" r:id="rId51"/>
    <p:sldId id="570" r:id="rId52"/>
    <p:sldId id="623" r:id="rId53"/>
    <p:sldId id="549" r:id="rId54"/>
    <p:sldId id="550" r:id="rId55"/>
    <p:sldId id="551" r:id="rId56"/>
    <p:sldId id="552" r:id="rId57"/>
    <p:sldId id="546" r:id="rId58"/>
    <p:sldId id="547" r:id="rId59"/>
    <p:sldId id="624" r:id="rId60"/>
    <p:sldId id="625" r:id="rId61"/>
    <p:sldId id="580" r:id="rId62"/>
    <p:sldId id="581" r:id="rId63"/>
    <p:sldId id="582" r:id="rId64"/>
    <p:sldId id="583" r:id="rId65"/>
    <p:sldId id="584" r:id="rId6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6" autoAdjust="0"/>
    <p:restoredTop sz="94660"/>
  </p:normalViewPr>
  <p:slideViewPr>
    <p:cSldViewPr snapToGrid="0">
      <p:cViewPr varScale="1">
        <p:scale>
          <a:sx n="90" d="100"/>
          <a:sy n="90" d="100"/>
        </p:scale>
        <p:origin x="82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466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26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9387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5991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6177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4590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2661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8847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4522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4298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598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585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9151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8637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2575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1358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91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66754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8116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25089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66371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49210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739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5230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9322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85210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7178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0846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9608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0320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7811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7308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86780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04078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00238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08326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47048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33708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58105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54862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23186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07884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0109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29762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09179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87522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24517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140241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67321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23535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0348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272495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528990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9791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19846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7321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23535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863746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818265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34622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8380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9457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54;p13">
            <a:extLst>
              <a:ext uri="{FF2B5EF4-FFF2-40B4-BE49-F238E27FC236}">
                <a16:creationId xmlns:a16="http://schemas.microsoft.com/office/drawing/2014/main" id="{254A97F7-8908-5559-48F3-4878CA65258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266" y="-42532"/>
            <a:ext cx="9143999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65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1691814"/>
            <a:ext cx="82827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Boas-vindas</a:t>
            </a:r>
            <a:endParaRPr lang="pt-BR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6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1160186"/>
            <a:ext cx="82827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Oração </a:t>
            </a:r>
            <a:r>
              <a:rPr lang="pt-BR" sz="6000" b="0" i="0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Intercessória</a:t>
            </a:r>
            <a:endParaRPr lang="pt-BR" sz="4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19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1160186"/>
            <a:ext cx="82827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Saudação e Recepção dos Visitantes </a:t>
            </a:r>
            <a:endParaRPr lang="pt-BR" sz="4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16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“Rei das Nações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4818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07168" y="490336"/>
            <a:ext cx="82827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Grandes são as Tuas obras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Senhor Todo-Poderoso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Justos e verdadeiros são os Teus caminhos.</a:t>
            </a:r>
            <a:endParaRPr lang="pt-BR" sz="4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Vencedores por Cristo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“Rei das Nações”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409405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11F30F-62EA-BC76-E9A4-5A3876EA8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8E77E69-FA01-C20C-3993-681F33B264F4}"/>
              </a:ext>
            </a:extLst>
          </p:cNvPr>
          <p:cNvSpPr txBox="1"/>
          <p:nvPr/>
        </p:nvSpPr>
        <p:spPr>
          <a:xfrm>
            <a:off x="329609" y="107555"/>
            <a:ext cx="846032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Ó Rei das nações,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quem não temerá?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Quem não glorificará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Teu Nome?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Ó Rei das nações,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quem não Te louvará?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Pois só Teu Nome é santo!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0C79DDA-FE5F-B7F2-D3A1-3DCE85ECAD82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Vencedores por Cristo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67F9796-6786-77EA-31B8-5CC1E369DFF5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“Rei das Nações”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61874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11F30F-62EA-BC76-E9A4-5A3876EA8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8E77E69-FA01-C20C-3993-681F33B264F4}"/>
              </a:ext>
            </a:extLst>
          </p:cNvPr>
          <p:cNvSpPr txBox="1"/>
          <p:nvPr/>
        </p:nvSpPr>
        <p:spPr>
          <a:xfrm>
            <a:off x="341839" y="596653"/>
            <a:ext cx="846032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Todas as nações virão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adorarão diante de Ti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Pois os Teus atos de justiça se fizeram manifestos!</a:t>
            </a:r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0C79DDA-FE5F-B7F2-D3A1-3DCE85ECAD82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Vencedores por Cristo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67F9796-6786-77EA-31B8-5CC1E369DFF5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“Rei das Nações”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990139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11F30F-62EA-BC76-E9A4-5A3876EA8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8E77E69-FA01-C20C-3993-681F33B264F4}"/>
              </a:ext>
            </a:extLst>
          </p:cNvPr>
          <p:cNvSpPr txBox="1"/>
          <p:nvPr/>
        </p:nvSpPr>
        <p:spPr>
          <a:xfrm>
            <a:off x="329609" y="107555"/>
            <a:ext cx="846032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Ó Rei das nações,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quem não temerá?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Quem não glorificará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Teu Nome?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Ó Rei das nações,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quem não Te louvará?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Pois só Teu Nome é santo!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0C79DDA-FE5F-B7F2-D3A1-3DCE85ECAD82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Vencedores por Cristo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67F9796-6786-77EA-31B8-5CC1E369DFF5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“Rei das Nações”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417760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50" y="2020450"/>
            <a:ext cx="8521700" cy="2052637"/>
          </a:xfrm>
        </p:spPr>
        <p:txBody>
          <a:bodyPr>
            <a:noAutofit/>
          </a:bodyPr>
          <a:lstStyle/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pt-BR" sz="6600" b="1" kern="1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UNIDOS EM</a:t>
            </a:r>
            <a:br>
              <a:rPr lang="pt-BR" sz="6600" b="1" kern="1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6600" b="1" kern="1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UM ÚNICO PROPÓSITO.</a:t>
            </a:r>
            <a:endParaRPr lang="pt-BR" sz="6600" kern="1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6BD017D-CF42-6190-3E24-32C70D49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7" y="403464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36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08273"/>
            <a:ext cx="7733841" cy="1970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Filipenses 2:1,5,10,11 (NTLH) </a:t>
            </a:r>
            <a:endParaRPr lang="pt-BR" sz="36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317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404037" y="434115"/>
            <a:ext cx="8293396" cy="3533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Dirigente:</a:t>
            </a:r>
            <a:r>
              <a:rPr lang="pt-PT" sz="36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</a:p>
          <a:p>
            <a:pPr algn="ctr"/>
            <a:endParaRPr lang="pt-PT" sz="36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pt-BR" sz="36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“Por estarem unidos com Cristo, vocês são fortes, o amor dele os anima, e vocês participam do Espírito de Deus.” </a:t>
            </a:r>
          </a:p>
        </p:txBody>
      </p:sp>
    </p:spTree>
    <p:extLst>
      <p:ext uri="{BB962C8B-B14F-4D97-AF65-F5344CB8AC3E}">
        <p14:creationId xmlns:p14="http://schemas.microsoft.com/office/powerpoint/2010/main" val="1894459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-127591" y="112558"/>
            <a:ext cx="9144000" cy="463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Congregação:</a:t>
            </a:r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 </a:t>
            </a:r>
          </a:p>
          <a:p>
            <a:pPr algn="ctr"/>
            <a:endParaRPr lang="pt-PT" sz="18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“E também são bondosos e misericordiosos uns com os outros. Tenham entre vocês o mesmo modo de pensar que Cristo Jesus tinha; em homenagem ao nome de Jesus, todas as criaturas no céu, na terra e no mundo dos mortos, caiam de joelhos” </a:t>
            </a:r>
          </a:p>
        </p:txBody>
      </p:sp>
    </p:spTree>
    <p:extLst>
      <p:ext uri="{BB962C8B-B14F-4D97-AF65-F5344CB8AC3E}">
        <p14:creationId xmlns:p14="http://schemas.microsoft.com/office/powerpoint/2010/main" val="2997093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404037" y="434115"/>
            <a:ext cx="8293396" cy="403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Todos:</a:t>
            </a:r>
            <a:endParaRPr lang="pt-PT" sz="40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endParaRPr lang="pt-PT" sz="3600" dirty="0">
              <a:solidFill>
                <a:schemeClr val="bg1"/>
              </a:solidFill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pt-BR" sz="40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“E declarem abertamente que Jesus Cristo é o Senhor, para a glória de Deus, o Pai.” </a:t>
            </a: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endParaRPr lang="pt-BR" sz="36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940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61B5B38-2A93-4C3C-6135-834A1C124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“Faz-nos Um”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(Diante do Trono)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4043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8" y="426540"/>
            <a:ext cx="82827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Pai, faz-nos um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Pois tens nos dado Tua glória pra que sejamos um!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Perdoa-nos as ofensas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Olhamos as diferenças</a:t>
            </a:r>
            <a:endParaRPr lang="pt-BR" sz="1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Diante do Trono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“Faz-nos Um”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425663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660456"/>
            <a:ext cx="82827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Quando o Teu amor já nos uniu, o Teu amor já destruiu o que nos separava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Faz-nos um!</a:t>
            </a:r>
            <a:endParaRPr lang="pt-BR" sz="10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Diante do Trono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“Faz-nos Um”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868707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00967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nossa unidade, a nossa unidade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Irá trazer a glória do Senhor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o Brasil saberá, e o mundo saberá que Jesus Cristo é o Senhor, o Salvador que o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Pai nos enviou!</a:t>
            </a:r>
            <a:endParaRPr lang="pt-BR" sz="7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Diante do Trono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“Faz-nos Um”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793382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233917" y="648407"/>
            <a:ext cx="8607053" cy="3038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3600" b="1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Oração por Missões no Brasil e na Comunidade Local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SzPts val="1100"/>
              <a:buFont typeface="Symbol" panose="05050102010706020507" pitchFamily="18" charset="2"/>
              <a:buChar char=""/>
            </a:pPr>
            <a:endParaRPr lang="pt-BR" sz="2400" b="1" kern="100" dirty="0">
              <a:solidFill>
                <a:schemeClr val="bg1"/>
              </a:solidFill>
              <a:latin typeface="Amasis MT Pro Black" panose="02040A040500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importância de orar e agir pelo alcance das pessoas da comunidade da igreja, e contribuir para o alcance de pessoas em locais onde a igreja não pode ir.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03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61B5B38-2A93-4C3C-6135-834A1C124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“Cântico da Colheita”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r>
              <a:rPr lang="pt-PT" sz="18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(</a:t>
            </a:r>
            <a:r>
              <a:rPr lang="pt-BR" sz="1800" b="1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Comunidade Evangélica Internacional da Zona Sul)</a:t>
            </a:r>
            <a:endParaRPr lang="pt-BR" sz="18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6520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26EE7C4-4E23-3AFF-6184-FF5E42AB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547725"/>
            <a:ext cx="82827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Lembra que o Senhor uma vez nos falou sobre a promessa de um dia colher? O fruto que hoje temos nas mãos é o que nos fazia sonhar.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307598" y="4596761"/>
            <a:ext cx="491852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Comunidade Evangélica Internacional da Zona Sul</a:t>
            </a:r>
            <a:endParaRPr lang="pt-BR" sz="1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“Cântico da Colheita”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048111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26EE7C4-4E23-3AFF-6184-FF5E42AB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42482" y="547725"/>
            <a:ext cx="845999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 muito trabalho e guardando a visão, ás vezes chorando, mas sempre com fé!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Valeu a pena esperar no Senhor que mais uma vez foi fiel!</a:t>
            </a:r>
            <a:endParaRPr lang="pt-BR" sz="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307598" y="4596761"/>
            <a:ext cx="491852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Comunidade Evangélica Internacional da Zona Sul</a:t>
            </a:r>
            <a:endParaRPr lang="pt-BR" sz="1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“Cântico da Colheita”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025197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26EE7C4-4E23-3AFF-6184-FF5E42AB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42482" y="547725"/>
            <a:ext cx="845999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nossa boca se encheu de alegria e a nossa língua de júbilo; Em toda a terra um canto se ouvia: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Grandes coisas fez o Senhor!</a:t>
            </a:r>
            <a:endParaRPr lang="pt-BR" sz="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307598" y="4596761"/>
            <a:ext cx="491852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Comunidade Evangélica Internacional da Zona Sul</a:t>
            </a:r>
            <a:endParaRPr lang="pt-BR" sz="1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“Cântico da Colheita”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556288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26EE7C4-4E23-3AFF-6184-FF5E42AB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42482" y="547725"/>
            <a:ext cx="845999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 nossa boca se encheu de alegria e a nossa língua de júbilo; A nossa colheita tem sido abundante,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Cumpriu-se a palavra de Deus!</a:t>
            </a:r>
            <a:endParaRPr lang="pt-BR" sz="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307598" y="4596761"/>
            <a:ext cx="491852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Comunidade Evangélica Internacional da Zona Sul</a:t>
            </a:r>
            <a:endParaRPr lang="pt-BR" sz="14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r"/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“Cântico da Colheita”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577090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50" y="1339966"/>
            <a:ext cx="8521700" cy="2052637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600" b="1" kern="1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PROCLAMAR A ESTA GERAÇÃO...</a:t>
            </a:r>
            <a:endParaRPr lang="pt-BR" sz="6600" kern="1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6BD017D-CF42-6190-3E24-32C70D49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7" y="403464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04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B7438EB2-FECB-2A8C-E19F-3B5B9315C6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66" y="-42532"/>
            <a:ext cx="9239694" cy="5284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91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447240"/>
            <a:ext cx="82827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“Porque Deus amou o mundo de tal maneira que deu filho unigênito, para que todo aquele que nele crê não pereça, mas tenha a vida eterna.” </a:t>
            </a:r>
          </a:p>
          <a:p>
            <a:pPr algn="ctr"/>
            <a:r>
              <a:rPr lang="pt-BR" sz="36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João 3.16</a:t>
            </a:r>
            <a:endParaRPr lang="pt-BR" sz="2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190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Ofertório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5400" b="1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Hino Oficial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pt-BR" sz="1800" b="1" i="0" u="none" strike="noStrike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1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“Só Cristo é a Solução” </a:t>
            </a:r>
            <a:endParaRPr lang="pt-BR" sz="3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4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Silvana Oliveira</a:t>
            </a:r>
            <a:endParaRPr lang="pt-BR" sz="24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6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53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362436"/>
            <a:ext cx="828276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Nesse grande ajuntamento, somos parte da missão de pregar o evangelho,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anunciando a salvação.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Mas sozinhos, isolados, não podemos avançar; é preciso de mãos dadas, 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l</a:t>
            </a:r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ado a lado trabalhar.</a:t>
            </a:r>
            <a:endParaRPr lang="pt-BR" sz="7200" b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  <a:p>
            <a:pPr algn="ctr"/>
            <a:br>
              <a:rPr lang="pt-BR" sz="7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48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03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72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44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96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298435"/>
            <a:ext cx="8282762" cy="454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Há urgência nessa obra, vidas há pra restaurar; Se unirmos nossas forças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Não iremos fraquejar.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Jesus Cristo, a esperança para esta geração; trabalhando em unidade vamos transformar a nossa nação.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17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376917" y="617412"/>
            <a:ext cx="8500729" cy="359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Ó,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 quão jubilosos,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Havemos de colher, havemos de colher.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Frutos abundantes, havemos de trazer.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4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430619" y="96931"/>
            <a:ext cx="8282762" cy="517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Somos um corpo em Cristo, somos a luz que brilha aqui; </a:t>
            </a: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  <a:ea typeface="Calibri" panose="020F0502020204030204" pitchFamily="34" charset="0"/>
              </a:rPr>
              <a:t>an</a:t>
            </a: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unciando o evangelho, vamos juntos prosseguir.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Somando nossas forças completaremos a missão de proclamar as boas novas: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Só Cristo é a solução.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</a:rPr>
              <a:t> </a:t>
            </a:r>
          </a:p>
          <a:p>
            <a:pPr algn="ctr"/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endParaRPr lang="pt-BR" sz="3200" b="0" i="0" dirty="0">
              <a:solidFill>
                <a:schemeClr val="bg1"/>
              </a:soli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E9C11-F43C-51F8-9C87-10A75C80EF3F}"/>
              </a:ext>
            </a:extLst>
          </p:cNvPr>
          <p:cNvSpPr txBox="1"/>
          <p:nvPr/>
        </p:nvSpPr>
        <p:spPr>
          <a:xfrm>
            <a:off x="110014" y="4596762"/>
            <a:ext cx="4570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“Só Jesus Cristo Salva”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769758" y="4596761"/>
            <a:ext cx="4161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kern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Hino Oficial (Silvana Oliveira)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31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48420"/>
            <a:ext cx="77338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 de Dedicação</a:t>
            </a:r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805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61B5B38-2A93-4C3C-6135-834A1C124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28330" y="487278"/>
            <a:ext cx="7733841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Inspiração </a:t>
            </a:r>
          </a:p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Musical</a:t>
            </a: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“Eu Irei”</a:t>
            </a:r>
          </a:p>
          <a:p>
            <a:pPr algn="ctr"/>
            <a:r>
              <a:rPr lang="pt-BR" sz="18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(CTMDT) </a:t>
            </a:r>
          </a:p>
          <a:p>
            <a:pPr algn="ctr"/>
            <a:endParaRPr lang="pt-PT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 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60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1157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85546" y="405554"/>
            <a:ext cx="863329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São muitas as vezes em que eu penso em desistir e o meu passado insiste em me seguir.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olho pra ti e me lembro, tu és fiel. Me escolheste e um plano tens para mim!</a:t>
            </a:r>
            <a:endParaRPr lang="pt-BR" sz="24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510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55353" y="563526"/>
            <a:ext cx="863329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prossigo para o alvo!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Meu passado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já não importa mais.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Celebrando o teu chamado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Viverei a tua vontade, Pai!</a:t>
            </a:r>
            <a:endParaRPr lang="pt-BR" sz="18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322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55353" y="765547"/>
            <a:ext cx="863329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Quero te adorar,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 minha vida te exaltar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Sim, vou te seguir,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teu chamado quero cumprir!</a:t>
            </a:r>
            <a:endParaRPr lang="pt-BR" sz="16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272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55353" y="765547"/>
            <a:ext cx="863329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Quero te adorar,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 minha vida te exaltar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Sim, vou te seguir,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teu chamado quero cumprir!</a:t>
            </a:r>
            <a:endParaRPr lang="pt-BR" sz="16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838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85546" y="405554"/>
            <a:ext cx="863329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São muitas as vezes em que eu penso em desistir e o meu passado insiste em me seguir.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olho pra ti e me lembro, tu és fiel. Me escolheste e um plano tens para mim!</a:t>
            </a:r>
            <a:endParaRPr lang="pt-BR" sz="24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2229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55353" y="563526"/>
            <a:ext cx="863329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prossigo para o alvo!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Meu passado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já não importa mais.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Celebrando o </a:t>
            </a: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t</a:t>
            </a: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eu chamado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Viverei a tua vontade, Pai!</a:t>
            </a:r>
            <a:endParaRPr lang="pt-BR" sz="18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5818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55353" y="765547"/>
            <a:ext cx="863329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Quero te adorar,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 minha vida te exaltar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Sim, vou te seguir,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teu chamado quero cumprir!</a:t>
            </a:r>
            <a:endParaRPr lang="pt-BR" sz="16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4705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55353" y="765547"/>
            <a:ext cx="863329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Quero te adorar,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 minha vida te exaltar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Sim, vou te seguir,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teu chamado quero cumprir!</a:t>
            </a:r>
            <a:endParaRPr lang="pt-BR" sz="16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9145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55353" y="563526"/>
            <a:ext cx="863329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Subirei os montes,</a:t>
            </a:r>
          </a:p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descerei os vales</a:t>
            </a:r>
            <a:br>
              <a:rPr lang="pt-BR" sz="48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8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Aos confins da terra eu irei, eu irei, eu irei, eu irei!</a:t>
            </a:r>
            <a:endParaRPr lang="pt-BR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6831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55353" y="765547"/>
            <a:ext cx="863329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Quero te adorar,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 minha vida te exaltar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Sim, vou te seguir,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teu chamado quero cumprir!</a:t>
            </a:r>
            <a:endParaRPr lang="pt-BR" sz="16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2313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431B19-D37D-F426-52F2-017FE3DF2EB9}"/>
              </a:ext>
            </a:extLst>
          </p:cNvPr>
          <p:cNvSpPr txBox="1"/>
          <p:nvPr/>
        </p:nvSpPr>
        <p:spPr>
          <a:xfrm>
            <a:off x="4435345" y="4596761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CTMDT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10963E-5CF7-75FC-D777-078CFD83EDBA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“Eu Irei”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255353" y="765547"/>
            <a:ext cx="863329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Quero te adorar,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com minha vida te exaltar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Sim, vou te seguir, </a:t>
            </a:r>
          </a:p>
          <a:p>
            <a:pPr algn="ctr"/>
            <a:r>
              <a:rPr lang="pt-BR" sz="44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teu chamado quero cumprir!</a:t>
            </a:r>
          </a:p>
          <a:p>
            <a:pPr algn="ctr"/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Eu irei!</a:t>
            </a:r>
            <a:endParaRPr lang="pt-BR" sz="16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7027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5D91C-1487-30D4-D14B-5E4E137FB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50" y="2062981"/>
            <a:ext cx="8521700" cy="2052637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6600" b="1" kern="1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...QUE JESUS CRISTO É A SOLUÇÃO!</a:t>
            </a:r>
            <a:endParaRPr lang="pt-BR" sz="6600" kern="1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66BD017D-CF42-6190-3E24-32C70D49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7" y="403464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266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CD7980-2F2D-2D7E-C8C5-CB0EA09FF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008273"/>
            <a:ext cx="7733841" cy="2924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54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Leitura Bíblica em Uníssono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3600" kern="5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40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Romanos 15:5,6 (NTLH)</a:t>
            </a:r>
            <a:endParaRPr lang="pt-BR" sz="32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1435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92B6186-820D-E529-0793-502074CD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13B5236-A3C2-E1DA-C629-C1830147A35C}"/>
              </a:ext>
            </a:extLst>
          </p:cNvPr>
          <p:cNvSpPr txBox="1"/>
          <p:nvPr/>
        </p:nvSpPr>
        <p:spPr>
          <a:xfrm>
            <a:off x="381239" y="332825"/>
            <a:ext cx="8633294" cy="3747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3200" kern="1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“Que Deus, que é quem dá paciência e coragem, ajude vocês a viverem bem uns com os outros, seguindo o exemplo de Cristo Jesus! E isso para que vocês, todos juntos, como se fossem uma só pessoa, louvem ao Deus e Pai do nosso Senhor Jesus Cristo.”</a:t>
            </a:r>
          </a:p>
        </p:txBody>
      </p:sp>
    </p:spTree>
    <p:extLst>
      <p:ext uri="{BB962C8B-B14F-4D97-AF65-F5344CB8AC3E}">
        <p14:creationId xmlns:p14="http://schemas.microsoft.com/office/powerpoint/2010/main" val="32019665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BB75D9-8619-660F-3A06-E574CDC13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79507" y="694313"/>
            <a:ext cx="7733841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Canto Congregacional</a:t>
            </a:r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Ide e Pregai	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(Junta de Missões Mundiais)</a:t>
            </a:r>
            <a:endParaRPr lang="pt-BR" sz="32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1466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F1407F5-F401-D141-CEB2-BF813CD9B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em nome do Senhor Jesus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Erguei os olhos para ver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é tempo de ceifar!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confiai que Deus sempre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cumpre o que nos diz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E em toda circunstância,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graça e força vos dará.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74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4AF8ED5-0E72-A505-923E-5D163A75D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 creia,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a Cristo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nele há perdão,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só nele há poder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creia em Deus!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756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C7C5301-5965-48B5-37EE-79B2736E3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em nome do Senhor Jesus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Secai os olhos, consolai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que o mundo triste está.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restaurai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o homem aflito e sofredor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Seu fardo Deus aliviará, </a:t>
            </a:r>
          </a:p>
          <a:p>
            <a:pPr algn="ctr"/>
            <a:r>
              <a:rPr lang="pt-BR" sz="32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sua graça bastará!</a:t>
            </a:r>
            <a:endParaRPr lang="pt-BR" sz="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151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527F0AE-56D0-5EC7-F286-4A8E0E1DA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7" y="0"/>
            <a:ext cx="9211201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539066" y="170576"/>
            <a:ext cx="82827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 creia, 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ide e pregai a Cristo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Só nele há perdão,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só nele há poder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Para que o mundo</a:t>
            </a:r>
          </a:p>
          <a:p>
            <a:pPr algn="ctr"/>
            <a:r>
              <a:rPr lang="pt-BR" sz="4000" b="0" i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</a:rPr>
              <a:t> creia em Deus!</a:t>
            </a:r>
            <a:endParaRPr lang="pt-BR" sz="1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19" y="4596761"/>
            <a:ext cx="416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Junta de Missões Mundiais</a:t>
            </a:r>
            <a:endParaRPr lang="pt-BR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indent="-476"/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2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kern="5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“Ide e Pregai”</a:t>
            </a:r>
            <a:endParaRPr lang="pt-PT" sz="14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</a:endParaRPr>
          </a:p>
          <a:p>
            <a:r>
              <a:rPr lang="pt-PT" sz="140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</a:rPr>
              <a:t> </a:t>
            </a:r>
            <a:endParaRPr lang="pt-BR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6" y="4005591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652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Mensagem</a:t>
            </a: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9257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4" y="4000596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05079" y="1689541"/>
            <a:ext cx="773384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Arial MT"/>
                <a:cs typeface="Arial MT"/>
              </a:rPr>
              <a:t>Oração e Bênção</a:t>
            </a:r>
            <a:endParaRPr lang="pt-PT" sz="3200" b="1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339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4FACE3-02C8-DEA7-64E1-D924197F8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845" y="0"/>
            <a:ext cx="9211200" cy="514350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1EE2056-54EF-BC90-B857-69FCB37FB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95" y="4000597"/>
            <a:ext cx="821963" cy="104097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95EF14E-2657-D78C-1DB6-0188D14F3861}"/>
              </a:ext>
            </a:extLst>
          </p:cNvPr>
          <p:cNvSpPr txBox="1"/>
          <p:nvPr/>
        </p:nvSpPr>
        <p:spPr>
          <a:xfrm>
            <a:off x="779507" y="694314"/>
            <a:ext cx="7733841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Poslúdio Cantado</a:t>
            </a:r>
            <a:endParaRPr lang="pt-PT" sz="3200" b="1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pt-PT" sz="32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“Estamos de Pé”</a:t>
            </a:r>
          </a:p>
          <a:p>
            <a:pPr algn="ctr"/>
            <a:r>
              <a:rPr lang="pt-PT" sz="320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(Marcus Salles)</a:t>
            </a:r>
            <a:endParaRPr lang="pt-BR" sz="3200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  <a:cs typeface="Arial MT"/>
            </a:endParaRPr>
          </a:p>
          <a:p>
            <a:pPr algn="ctr"/>
            <a:endParaRPr lang="pt-BR" sz="6000" kern="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6795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B8675B3-C6B9-1AE7-CE57-214936ED6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845" y="0"/>
            <a:ext cx="9211200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141069" y="293686"/>
            <a:ext cx="88618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Pressionados, mas não desanimados!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Perplexos, mas não desesperados,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Estamos de pé!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Perseguidos, mas não abandonados!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Abatidos, mas não destruídos,</a:t>
            </a:r>
            <a:b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600" dirty="0">
                <a:solidFill>
                  <a:schemeClr val="bg1"/>
                </a:solidFill>
                <a:latin typeface="Amasis MT Pro Black" panose="02040A04050005020304" pitchFamily="18" charset="0"/>
              </a:rPr>
              <a:t>Estamos de pé!</a:t>
            </a:r>
            <a:endParaRPr lang="pt-BR" sz="9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E822CB-5AA0-9E9E-BFF0-18E10207B940}"/>
              </a:ext>
            </a:extLst>
          </p:cNvPr>
          <p:cNvSpPr txBox="1"/>
          <p:nvPr/>
        </p:nvSpPr>
        <p:spPr>
          <a:xfrm>
            <a:off x="4950520" y="4596762"/>
            <a:ext cx="41615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Marcus Salles</a:t>
            </a:r>
          </a:p>
          <a:p>
            <a:pPr indent="-476"/>
            <a:r>
              <a:rPr lang="pt-BR" sz="1800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607396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“Estamos de Pé”</a:t>
            </a:r>
            <a:endParaRPr lang="pt-PT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</a:endParaRPr>
          </a:p>
          <a:p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 </a:t>
            </a:r>
            <a:endParaRPr lang="pt-BR" sz="1800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7" y="4005592"/>
            <a:ext cx="821963" cy="10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374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D89ACB6-2425-16DB-62B2-A7A3A262E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845" y="0"/>
            <a:ext cx="9211200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141069" y="1"/>
            <a:ext cx="88618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Não caminhamos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pelo que vemos, 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O que nos move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é o que nós cremos!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Nação santa, somos a igreja, vivemos por fé, estamos de pé!</a:t>
            </a:r>
            <a:endParaRPr lang="pt-BR" sz="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3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“Estamos de Pé”</a:t>
            </a:r>
            <a:endParaRPr lang="pt-PT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</a:endParaRPr>
          </a:p>
          <a:p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 </a:t>
            </a:r>
            <a:endParaRPr lang="pt-BR" sz="1800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7" y="4005592"/>
            <a:ext cx="821963" cy="104097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58F9381-370F-C837-7783-5041DAC9E8B6}"/>
              </a:ext>
            </a:extLst>
          </p:cNvPr>
          <p:cNvSpPr txBox="1"/>
          <p:nvPr/>
        </p:nvSpPr>
        <p:spPr>
          <a:xfrm>
            <a:off x="4950520" y="4596762"/>
            <a:ext cx="41615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Marcus Salles</a:t>
            </a:r>
          </a:p>
          <a:p>
            <a:pPr indent="-476"/>
            <a:r>
              <a:rPr lang="pt-BR" sz="1800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26997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00DD928-9BBD-4451-4050-CE5ED0138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845" y="0"/>
            <a:ext cx="9211200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141069" y="96932"/>
            <a:ext cx="886186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Perseguidos,</a:t>
            </a:r>
          </a:p>
          <a:p>
            <a:pPr algn="ctr"/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 mas não abandonados!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Abatidos, </a:t>
            </a:r>
          </a:p>
          <a:p>
            <a:pPr algn="ctr"/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mas não destruídos,</a:t>
            </a:r>
            <a:b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Estamos de pé!</a:t>
            </a:r>
            <a:endParaRPr lang="pt-BR" sz="10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3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“Estamos de Pé”</a:t>
            </a:r>
            <a:endParaRPr lang="pt-PT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</a:endParaRPr>
          </a:p>
          <a:p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 </a:t>
            </a:r>
            <a:endParaRPr lang="pt-BR" sz="1800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7" y="4005592"/>
            <a:ext cx="821963" cy="104097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CFA8831-F1EA-A7C2-1F6D-BE5451148869}"/>
              </a:ext>
            </a:extLst>
          </p:cNvPr>
          <p:cNvSpPr txBox="1"/>
          <p:nvPr/>
        </p:nvSpPr>
        <p:spPr>
          <a:xfrm>
            <a:off x="4950520" y="4596762"/>
            <a:ext cx="41615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Marcus Salles</a:t>
            </a:r>
          </a:p>
          <a:p>
            <a:pPr indent="-476"/>
            <a:r>
              <a:rPr lang="pt-BR" sz="1800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79258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CEE1BA9-709B-CC58-2683-156B1A5D3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845" y="0"/>
            <a:ext cx="9211200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141069" y="1"/>
            <a:ext cx="88618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Não caminhamos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pelo que vemos, 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O que nos move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é o que nós cremos!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Nação santa, somos a igreja, vivemos por fé, estamos de pé!</a:t>
            </a:r>
            <a:endParaRPr lang="pt-BR" sz="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3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“Estamos de Pé”</a:t>
            </a:r>
            <a:endParaRPr lang="pt-PT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</a:endParaRPr>
          </a:p>
          <a:p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 </a:t>
            </a:r>
            <a:endParaRPr lang="pt-BR" sz="1800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7" y="4005592"/>
            <a:ext cx="821963" cy="104097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126594D-5602-F2A1-5024-3DC9199D83E8}"/>
              </a:ext>
            </a:extLst>
          </p:cNvPr>
          <p:cNvSpPr txBox="1"/>
          <p:nvPr/>
        </p:nvSpPr>
        <p:spPr>
          <a:xfrm>
            <a:off x="4950520" y="4596762"/>
            <a:ext cx="41615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Marcus Salles</a:t>
            </a:r>
          </a:p>
          <a:p>
            <a:pPr indent="-476"/>
            <a:r>
              <a:rPr lang="pt-BR" sz="1800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92216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A76DE0C-8438-6375-77E9-0D9D703B2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845" y="0"/>
            <a:ext cx="9211200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141069" y="0"/>
            <a:ext cx="88618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A perseguição não parou a igreja;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O coliseu não parou a igreja;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Os leões não pararam a igreja do Senhor!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O inferno não pode prevalecer!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Vamos avançar, 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não vamos parar de crescer!</a:t>
            </a:r>
            <a:b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Ninguém pode parar a igreja do Senhor!</a:t>
            </a:r>
            <a:endParaRPr lang="pt-BR" sz="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3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“Estamos de Pé”</a:t>
            </a:r>
            <a:endParaRPr lang="pt-PT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</a:endParaRPr>
          </a:p>
          <a:p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 </a:t>
            </a:r>
            <a:endParaRPr lang="pt-BR" sz="1800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7" y="4005592"/>
            <a:ext cx="821963" cy="104097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AD0C508-C501-D594-6447-EE6FDAD5FDB9}"/>
              </a:ext>
            </a:extLst>
          </p:cNvPr>
          <p:cNvSpPr txBox="1"/>
          <p:nvPr/>
        </p:nvSpPr>
        <p:spPr>
          <a:xfrm>
            <a:off x="4950520" y="4596762"/>
            <a:ext cx="41615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Marcus Salles</a:t>
            </a:r>
          </a:p>
          <a:p>
            <a:pPr indent="-476"/>
            <a:r>
              <a:rPr lang="pt-BR" sz="1800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3861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319025C-E1DE-5873-172F-585CFC9A6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845" y="0"/>
            <a:ext cx="9211200" cy="5143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D6FCA1E-B65A-C67E-D363-8E7286044C05}"/>
              </a:ext>
            </a:extLst>
          </p:cNvPr>
          <p:cNvSpPr txBox="1"/>
          <p:nvPr/>
        </p:nvSpPr>
        <p:spPr>
          <a:xfrm>
            <a:off x="141069" y="1"/>
            <a:ext cx="88618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Não caminhamos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pelo que vemos, 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O que nos move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é o que nós cremos!</a:t>
            </a:r>
            <a:b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Nação santa, somos a igreja, vivemos por fé, estamos de pé!</a:t>
            </a:r>
            <a:endParaRPr lang="pt-BR" sz="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E894ADC-64CB-1F92-03F1-52C511BA7297}"/>
              </a:ext>
            </a:extLst>
          </p:cNvPr>
          <p:cNvSpPr txBox="1"/>
          <p:nvPr/>
        </p:nvSpPr>
        <p:spPr>
          <a:xfrm>
            <a:off x="110014" y="4596763"/>
            <a:ext cx="4570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50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“Estamos de Pé”</a:t>
            </a:r>
            <a:endParaRPr lang="pt-PT" dirty="0">
              <a:solidFill>
                <a:schemeClr val="bg1"/>
              </a:solidFill>
              <a:latin typeface="Amasis MT Pro Black" panose="02040A04050005020304" pitchFamily="18" charset="0"/>
              <a:ea typeface="Arial MT"/>
            </a:endParaRPr>
          </a:p>
          <a:p>
            <a:r>
              <a:rPr lang="pt-PT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</a:rPr>
              <a:t> </a:t>
            </a:r>
            <a:endParaRPr lang="pt-BR" sz="1800" kern="50" dirty="0">
              <a:solidFill>
                <a:schemeClr val="bg1"/>
              </a:solidFill>
              <a:latin typeface="Amasis MT Pro Black" panose="02040A04050005020304" pitchFamily="18" charset="0"/>
              <a:ea typeface="Quattrocento Sans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72B6BCA-C2B5-28D9-EB0F-B9A2C74E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467" y="4005592"/>
            <a:ext cx="821963" cy="104097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5608C5E-64FB-C2A6-4C98-558422AD8AA8}"/>
              </a:ext>
            </a:extLst>
          </p:cNvPr>
          <p:cNvSpPr txBox="1"/>
          <p:nvPr/>
        </p:nvSpPr>
        <p:spPr>
          <a:xfrm>
            <a:off x="4950520" y="4596762"/>
            <a:ext cx="41615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masis MT Pro Black" panose="02040A04050005020304" pitchFamily="18" charset="0"/>
                <a:ea typeface="Arial MT"/>
                <a:cs typeface="Arial MT"/>
              </a:rPr>
              <a:t>Marcus Salles</a:t>
            </a:r>
          </a:p>
          <a:p>
            <a:pPr indent="-476"/>
            <a:r>
              <a:rPr lang="pt-BR" sz="1800" kern="50" dirty="0">
                <a:solidFill>
                  <a:schemeClr val="bg1"/>
                </a:solidFill>
                <a:latin typeface="Amasis MT Pro Black" panose="02040A04050005020304" pitchFamily="18" charset="0"/>
                <a:ea typeface="Quattrocento Sa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49094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1971</Words>
  <Application>Microsoft Office PowerPoint</Application>
  <PresentationFormat>Apresentação na tela (16:9)</PresentationFormat>
  <Paragraphs>333</Paragraphs>
  <Slides>65</Slides>
  <Notes>62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65</vt:i4>
      </vt:variant>
    </vt:vector>
  </HeadingPairs>
  <TitlesOfParts>
    <vt:vector size="70" baseType="lpstr">
      <vt:lpstr>Amasis MT Pro Black</vt:lpstr>
      <vt:lpstr>Arial</vt:lpstr>
      <vt:lpstr>Calibri</vt:lpstr>
      <vt:lpstr>Symbol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UNIDOS EM  UM ÚNICO PROPÓSITO.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PROCLAMAR A ESTA GERAÇÃO...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...QUE JESUS CRISTO É A SOLUÇÃO!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Silvana Santos Pereira Martines</cp:lastModifiedBy>
  <cp:revision>22</cp:revision>
  <dcterms:modified xsi:type="dcterms:W3CDTF">2023-08-21T18:42:13Z</dcterms:modified>
</cp:coreProperties>
</file>