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0"/>
  </p:notesMasterIdLst>
  <p:sldIdLst>
    <p:sldId id="459" r:id="rId2"/>
    <p:sldId id="460" r:id="rId3"/>
    <p:sldId id="495" r:id="rId4"/>
    <p:sldId id="491" r:id="rId5"/>
    <p:sldId id="555" r:id="rId6"/>
    <p:sldId id="556" r:id="rId7"/>
    <p:sldId id="557" r:id="rId8"/>
    <p:sldId id="492" r:id="rId9"/>
    <p:sldId id="461" r:id="rId10"/>
    <p:sldId id="576" r:id="rId11"/>
    <p:sldId id="494" r:id="rId12"/>
    <p:sldId id="558" r:id="rId13"/>
    <p:sldId id="559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67" r:id="rId22"/>
    <p:sldId id="532" r:id="rId23"/>
    <p:sldId id="533" r:id="rId24"/>
    <p:sldId id="534" r:id="rId25"/>
    <p:sldId id="535" r:id="rId26"/>
    <p:sldId id="536" r:id="rId27"/>
    <p:sldId id="537" r:id="rId28"/>
    <p:sldId id="538" r:id="rId29"/>
    <p:sldId id="539" r:id="rId30"/>
    <p:sldId id="540" r:id="rId31"/>
    <p:sldId id="541" r:id="rId32"/>
    <p:sldId id="510" r:id="rId33"/>
    <p:sldId id="511" r:id="rId34"/>
    <p:sldId id="568" r:id="rId35"/>
    <p:sldId id="569" r:id="rId36"/>
    <p:sldId id="570" r:id="rId37"/>
    <p:sldId id="571" r:id="rId38"/>
    <p:sldId id="572" r:id="rId39"/>
    <p:sldId id="573" r:id="rId40"/>
    <p:sldId id="574" r:id="rId41"/>
    <p:sldId id="575" r:id="rId42"/>
    <p:sldId id="502" r:id="rId43"/>
    <p:sldId id="513" r:id="rId44"/>
    <p:sldId id="577" r:id="rId45"/>
    <p:sldId id="578" r:id="rId46"/>
    <p:sldId id="579" r:id="rId47"/>
    <p:sldId id="514" r:id="rId48"/>
    <p:sldId id="516" r:id="rId49"/>
    <p:sldId id="580" r:id="rId50"/>
    <p:sldId id="581" r:id="rId51"/>
    <p:sldId id="582" r:id="rId52"/>
    <p:sldId id="583" r:id="rId53"/>
    <p:sldId id="584" r:id="rId54"/>
    <p:sldId id="544" r:id="rId55"/>
    <p:sldId id="585" r:id="rId56"/>
    <p:sldId id="543" r:id="rId57"/>
    <p:sldId id="587" r:id="rId58"/>
    <p:sldId id="588" r:id="rId59"/>
    <p:sldId id="589" r:id="rId60"/>
    <p:sldId id="590" r:id="rId61"/>
    <p:sldId id="591" r:id="rId62"/>
    <p:sldId id="592" r:id="rId63"/>
    <p:sldId id="593" r:id="rId64"/>
    <p:sldId id="594" r:id="rId65"/>
    <p:sldId id="545" r:id="rId66"/>
    <p:sldId id="546" r:id="rId67"/>
    <p:sldId id="547" r:id="rId68"/>
    <p:sldId id="548" r:id="rId6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46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2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177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4590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4422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520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4173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35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661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8847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522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298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585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151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6675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6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300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709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150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770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6701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320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6780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0448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04078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00238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14024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87067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0110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3957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97745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7045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4517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5337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7748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250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73779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7415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89715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55354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2450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656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42006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85428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3155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77713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3858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4287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5628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1601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82391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56983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1098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2536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5915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8668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915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98466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6732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4;p13">
            <a:extLst>
              <a:ext uri="{FF2B5EF4-FFF2-40B4-BE49-F238E27FC236}">
                <a16:creationId xmlns:a16="http://schemas.microsoft.com/office/drawing/2014/main" id="{254A97F7-8908-5559-48F3-4878CA65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66" y="-42532"/>
            <a:ext cx="9143999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65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691814"/>
            <a:ext cx="82827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Boas-vindas</a:t>
            </a:r>
            <a:endParaRPr lang="pt-BR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80 HCC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“Bendito Seja Sempre o Cordeiro”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81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 todas as tribos, povos e raças, muitos virão te louvar. De tantas culturas, línguas e nações,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tempo e no espaço,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virão te adorar.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“Bendito Seja Sempre o Cordeiro”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(Jorge Filho)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80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09405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Bendito seja sempre o Cordeiro, Filho de Deus, Raiz de Davi;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B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endito seja o seu Santo Nome, Cristo Jesus, presente aqui.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“Bendito Seja Sempre o Cordeiro”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(Jorge Filho)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80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61181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Remidos, comprados, do mundo inteiro, muitos virão te louvar. Teus filhos eleitos, povo especial,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 tempo e no espaço,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virão te adorar.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“Bendito Seja Sempre o Cordeiro”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(Jorge Filho)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80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87553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20996" y="96931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Bendito seja sempre o Cordeiro, Filho de Deus, Raiz de Davi;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B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endito seja o seu Santo Nome, Cristo Jesus, presente aqui.</a:t>
            </a:r>
            <a:endParaRPr lang="pt-BR" sz="1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“Bendito Seja Sempre o Cordeiro”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(Jorge Filho)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80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6058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371421"/>
            <a:ext cx="82827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Oração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0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2296892"/>
            <a:ext cx="8521700" cy="2052637"/>
          </a:xfrm>
        </p:spPr>
        <p:txBody>
          <a:bodyPr>
            <a:noAutofit/>
          </a:bodyPr>
          <a:lstStyle/>
          <a:p>
            <a:pPr algn="ctr"/>
            <a:r>
              <a:rPr lang="pt-BR" sz="6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DEUS NOS AMOU E ENVIOU CRISTO PARA A NOSSA SALVAÇÃO</a:t>
            </a:r>
            <a:endParaRPr lang="pt-BR" sz="66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36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933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Alternada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Mateus 28:19-20 (A21)</a:t>
            </a:r>
          </a:p>
        </p:txBody>
      </p:sp>
    </p:spTree>
    <p:extLst>
      <p:ext uri="{BB962C8B-B14F-4D97-AF65-F5344CB8AC3E}">
        <p14:creationId xmlns:p14="http://schemas.microsoft.com/office/powerpoint/2010/main" val="2490317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434115"/>
            <a:ext cx="7733841" cy="3533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</a:p>
          <a:p>
            <a:pPr algn="ctr"/>
            <a:endParaRPr lang="pt-PT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“Portanto, ide, fazei discípulos de todas as nações, batizando-os em nome do Pai, do Filho e do Espírito Santo;”</a:t>
            </a:r>
          </a:p>
        </p:txBody>
      </p:sp>
    </p:spTree>
    <p:extLst>
      <p:ext uri="{BB962C8B-B14F-4D97-AF65-F5344CB8AC3E}">
        <p14:creationId xmlns:p14="http://schemas.microsoft.com/office/powerpoint/2010/main" val="1894459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434115"/>
            <a:ext cx="7733841" cy="4126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Congregação: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</a:p>
          <a:p>
            <a:pPr algn="ctr"/>
            <a:endParaRPr lang="pt-PT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“Ensinando-lhes a obedecer a todas as coisas que vos ordenei; e eu estou convosco todos os dias, até o final dos tempos.” </a:t>
            </a:r>
          </a:p>
        </p:txBody>
      </p:sp>
    </p:spTree>
    <p:extLst>
      <p:ext uri="{BB962C8B-B14F-4D97-AF65-F5344CB8AC3E}">
        <p14:creationId xmlns:p14="http://schemas.microsoft.com/office/powerpoint/2010/main" val="2997093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1B5B38-2A93-4C3C-6135-834A1C124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528 HCC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“Eis Milhões”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404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Eis multidões que, em trevas tão medonhas, vivem perdidas, sem o Salvador! Quem lhes irá as novas proclamando que Deus em Cristo salva o pecador?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25663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6EE7C4-4E23-3AFF-6184-FF5E42AB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“Todo o poder o Pai me deu,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 terra, bem assim no céu.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Ide, pois, anunciar o evangelho, e sempre eu estou convosco.”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048111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AB282CD-BCE7-BD75-E92E-1CF51B785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Portas abertas, eis por todo o mundo; tempo de ceifa agora aproveitai. Servos de Cristo, uni as vossas forças, da escravidão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os povos libertai.</a:t>
            </a:r>
            <a:endParaRPr lang="pt-BR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624664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FF4684E-773F-056A-525B-5D7CB05B7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“Todo o poder o Pai me deu,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 terra, bem assim no céu.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Ide, pois, anunciar o evangelho, e sempre eu estou convosco.”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724777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3435D20-3513-3097-6F15-FC348F596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649823"/>
            <a:ext cx="82827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“Oh, vinde a mim!” a voz divina clama. Ide, clamai em nome de Jesus, que pra salvar-nos do castigo eterno, seu sangue derramou por nós na cruz.</a:t>
            </a:r>
            <a:endParaRPr lang="pt-BR" sz="9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521242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4BA0654-7627-32A1-34D6-3666BEFB3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“Todo o poder o Pai me deu,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 terra, bem assim no céu.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Ide, pois, anunciar o evangelho, e sempre eu estou convosco.”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38675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ADBB3B1-3647-B582-B92A-D481A2D9F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649823"/>
            <a:ext cx="82827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Deus, apressa o dia tão glorioso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em que os remidos todos se unirão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em grande coro, santo jubiloso,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pra todo o sempre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glória a Ti darão.</a:t>
            </a:r>
            <a:endParaRPr lang="pt-BR" sz="7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000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93BFD37-5D55-3E7D-8FCB-30CC1A84F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“Todo o poder o Pai me deu,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na terra, bem assim no céu.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Ide, pois, anunciar o evangelho, e sempre eu estou convosco.”</a:t>
            </a:r>
            <a:endParaRPr lang="pt-BR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“Eis Milhões”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James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McGranahan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528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02834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54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3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72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44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6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17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4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31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Missionário</a:t>
            </a: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Carreta Missionária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05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91354"/>
            <a:ext cx="773384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de Intercessão</a:t>
            </a: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18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2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40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1B5B38-2A93-4C3C-6135-834A1C124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543 HCC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“Eu Aceito o Desafio”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11579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764943"/>
            <a:ext cx="8633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ouvi as palavras de Cristo: “Olhai para os campos e pedi mais obreiros para a seara”.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E, orando, eu obedeci.</a:t>
            </a:r>
            <a:endParaRPr lang="pt-BR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510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764943"/>
            <a:ext cx="8633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aceito o desafio,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viverei por Cristo Jesus.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Em palavras, ações e atitudes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refletirei a sua luz.</a:t>
            </a:r>
            <a:endParaRPr lang="pt-BR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966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764943"/>
            <a:ext cx="8633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 a minha </a:t>
            </a: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oração </a:t>
            </a: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sincera,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serei testemunha onde estou;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no meu andar, cada dia,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bem </a:t>
            </a: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feliz</a:t>
            </a: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, com meu Mestre, vou.</a:t>
            </a:r>
            <a:endParaRPr lang="pt-BR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94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764943"/>
            <a:ext cx="8633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aceito o desafio,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viverei por Cristo Jesus.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Em palavras, ações e atitudes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refletirei a sua luz.</a:t>
            </a:r>
            <a:endParaRPr lang="pt-BR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01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118698" y="339640"/>
            <a:ext cx="86332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 algum dia pra os campos distantes o meu Salvador me convocar, eu responderei confiante: “Eis-me aqui,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para trabalhar”.</a:t>
            </a:r>
            <a:endParaRPr lang="pt-BR" sz="44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54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“Eu Aceito o Desafio” 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</a:t>
            </a:r>
            <a:r>
              <a:rPr lang="pt-BR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Joan Sutton</a:t>
            </a:r>
            <a:r>
              <a:rPr lang="pt-PT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)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Hino Congregacional </a:t>
            </a:r>
            <a:r>
              <a:rPr lang="pt-PT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543</a:t>
            </a:r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HCC </a:t>
            </a: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764943"/>
            <a:ext cx="8633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aceito o desafio,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viverei por Cristo Jesus.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Em palavras, ações e atitudes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refletirei a sua luz.</a:t>
            </a:r>
            <a:endParaRPr lang="pt-BR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190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26716EE-2538-D22D-2B5D-68EE9C711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92" y="1467552"/>
            <a:ext cx="8949808" cy="2052637"/>
          </a:xfrm>
        </p:spPr>
        <p:txBody>
          <a:bodyPr>
            <a:noAutofit/>
          </a:bodyPr>
          <a:lstStyle/>
          <a:p>
            <a:pPr algn="ctr"/>
            <a:r>
              <a:rPr lang="pt-BR" sz="5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COMPARTILHAREMOS TODAS AS BENÇÃOS QUE CRISTO OFERECE</a:t>
            </a:r>
            <a:endParaRPr lang="pt-BR" sz="166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18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CD7980-2F2D-2D7E-C8C5-CB0EA09FF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3046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Alternada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  <a:t>Salmo 67.1-4</a:t>
            </a:r>
            <a:endParaRPr lang="pt-BR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435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3015" y="189566"/>
            <a:ext cx="78116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“Que Deus se compadeça de nós e nos abençoe; e faça resplandecer seu rosto</a:t>
            </a:r>
          </a:p>
          <a:p>
            <a:pPr algn="ctr"/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sobre nós” </a:t>
            </a:r>
          </a:p>
          <a:p>
            <a:pPr algn="ctr"/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912126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680484" y="189566"/>
            <a:ext cx="7854131" cy="455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40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Congregação</a:t>
            </a:r>
            <a:r>
              <a:rPr lang="pt-PT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:</a:t>
            </a:r>
          </a:p>
          <a:p>
            <a:pPr algn="ctr"/>
            <a:endParaRPr lang="pt-PT" sz="40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“</a:t>
            </a:r>
            <a:r>
              <a:rPr lang="pt-BR" sz="4000" kern="1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Times New Roman" panose="02020603050405020304" pitchFamily="18" charset="0"/>
              </a:rPr>
              <a:t>Pa</a:t>
            </a: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 que se conheçam teu caminho na terra e tua salvação entre todas as nações.” </a:t>
            </a:r>
          </a:p>
          <a:p>
            <a:pPr algn="ctr"/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843852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3015" y="189566"/>
            <a:ext cx="7811600" cy="401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</a:p>
          <a:p>
            <a:pPr algn="ctr"/>
            <a:endParaRPr lang="pt-PT" sz="40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“Louvem-te os povos, ó Deus, louvem-te todos os povos.” </a:t>
            </a:r>
          </a:p>
          <a:p>
            <a:pPr algn="ctr"/>
            <a:endParaRPr lang="pt-BR" sz="4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8484332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538610" y="0"/>
            <a:ext cx="8052498" cy="467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Todos:</a:t>
            </a:r>
          </a:p>
          <a:p>
            <a:pPr algn="ctr"/>
            <a:endParaRPr lang="pt-PT" sz="40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PT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“Alegrem-se e regozijem-se as nações, pois julgas os povos com equidade e guias as nações sobre a terra.”</a:t>
            </a:r>
            <a:endParaRPr lang="pt-BR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4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931117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Canto Congregacional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</a:p>
          <a:p>
            <a:pPr algn="ctr"/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</a:p>
          <a:p>
            <a:pPr algn="ctr"/>
            <a:endParaRPr lang="pt-PT" sz="1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                     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“Senhor Tu és Bom”				</a:t>
            </a:r>
            <a:endParaRPr lang="pt-PT" sz="36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36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3686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Senhor, Tu és bom, Tua misericórdia é pra sempre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Senhor, Tu és bom, Tua misericórdia é pra sempre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Todos os povos Te exaltarão de geração em geração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33786142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5950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é bom!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566098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3686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Senhor, Tu és bom, Tua misericórdia é pra sempre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Senhor, Tu és bom, Tua misericórdia é pra sempre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Todos os povos Te exaltarão de geração em geração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33370281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5950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é bom!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24484637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09353" y="559500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é bom o tempo todo, o tempo todo, Deus é bom</a:t>
            </a:r>
            <a:b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é bom o tempo todo, o tempo todo, Deus é bom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39920486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DD2C235-9B42-9572-9530-847EAF08B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793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59500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adorarei, aleluia, aleluia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adorarei por tudo o que És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Deus é bom!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Israel Houghton</a:t>
            </a:r>
            <a:endParaRPr lang="pt-BR" kern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“Senhor Tu és Bom”</a:t>
            </a:r>
          </a:p>
        </p:txBody>
      </p:sp>
    </p:spTree>
    <p:extLst>
      <p:ext uri="{BB962C8B-B14F-4D97-AF65-F5344CB8AC3E}">
        <p14:creationId xmlns:p14="http://schemas.microsoft.com/office/powerpoint/2010/main" val="22036593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802757" y="1058855"/>
            <a:ext cx="773384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Momento do Ofertório</a:t>
            </a:r>
          </a:p>
          <a:p>
            <a:pPr algn="ctr"/>
            <a:endParaRPr lang="pt-PT" sz="5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t-BR" sz="1800" dirty="0">
              <a:effectLst/>
              <a:latin typeface="Arial MT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619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032FCA-4553-BE97-37BE-B699D5D02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793" y="0"/>
            <a:ext cx="9211200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699929"/>
            <a:ext cx="7733841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Canto Congregacional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</a:p>
          <a:p>
            <a:pPr algn="ctr"/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  <a:r>
              <a:rPr lang="pt-PT" sz="18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	</a:t>
            </a:r>
          </a:p>
          <a:p>
            <a:pPr algn="ctr"/>
            <a:endParaRPr lang="pt-PT" sz="1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                     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“Bem-Aventurado”				</a:t>
            </a:r>
            <a:endParaRPr lang="pt-PT" sz="36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2889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7" y="373378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Bem-aventurado 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que está firmado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em tua casa, aqueles que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Te louvam cujo coração está no nosso Deus!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21864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7" y="373378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Bem-aventurado é quem tem sede da Justiça de Deus, aqueles que são Filhos da luz cujo a força vem do nosso Deus.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636B48-C7E6-08D0-6093-C19E11785E55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0331695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660457"/>
            <a:ext cx="82827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 w="28575">
                  <a:noFill/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teu reino venha sobre nós, queremos tua glória sobre nós!</a:t>
            </a:r>
            <a:endParaRPr lang="pt-BR" sz="20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D8716A-A13E-7038-7D25-7E7D20C75CB6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685201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43499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Ouve, ó Deus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Nossa oração, altíssimo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Sara essa nação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clamor da igreja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te adora</a:t>
            </a:r>
            <a:endParaRPr lang="pt-BR" sz="12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47D25A-E6DF-1D49-8A0F-B90F4D0B5108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1972333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978ED4-B8AC-A657-BD40-BAA47D5E1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793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7" y="373378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Bem-aventurado 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que está firmado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em tua casa, aqueles que</a:t>
            </a:r>
            <a:b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Te louvam cujo coração está no nosso Deus!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9D0BB1-AAD7-1A6C-95B0-DDD9E6ADD902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926192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660457"/>
            <a:ext cx="82827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 w="28575">
                  <a:noFill/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teu reino venha sobre nós, queremos tua glória sobre nós!</a:t>
            </a:r>
            <a:endParaRPr lang="pt-BR" sz="20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7BE68B-E7E3-CB3B-EE83-06B40C94EBDC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094565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43499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Ouve, ó Deus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Nossa oração, altíssimo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Sara essa nação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clamor da igreja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te adora</a:t>
            </a:r>
            <a:endParaRPr lang="pt-BR" sz="12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3D7C19-B720-6970-504D-95DA4C77775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845132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43499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tu és santo, só tu és santo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tu és santo, Senhor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tu és santo, só tu és santo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tu és santo, Senhor</a:t>
            </a:r>
            <a:endParaRPr lang="pt-BR" sz="10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D4924C3-43E6-DE39-5FCB-1D5B5D6C1025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169167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43499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Ouve, ó Deus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Nossa oração, altíssimo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Sara essa nação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o clamor da igreja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te adora</a:t>
            </a:r>
            <a:endParaRPr lang="pt-BR" sz="1200" dirty="0">
              <a:solidFill>
                <a:schemeClr val="bg1"/>
              </a:solidFill>
              <a:effectLst/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71785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Darlene </a:t>
            </a:r>
            <a:r>
              <a:rPr lang="pt-BR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Zscherch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E6AE73-3262-86F5-2695-CDEE9C0D9BF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“Bem-A</a:t>
            </a:r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venturado”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884260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886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Mensagem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257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e Bênção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339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79507" y="1350986"/>
            <a:ext cx="77338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Poslúdio </a:t>
            </a:r>
            <a:r>
              <a:rPr lang="pt-BR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Instrumental</a:t>
            </a:r>
          </a:p>
          <a:p>
            <a:pPr algn="ctr"/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4977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1975</Words>
  <Application>Microsoft Office PowerPoint</Application>
  <PresentationFormat>Apresentação na tela (16:9)</PresentationFormat>
  <Paragraphs>302</Paragraphs>
  <Slides>68</Slides>
  <Notes>68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68</vt:i4>
      </vt:variant>
    </vt:vector>
  </HeadingPairs>
  <TitlesOfParts>
    <vt:vector size="72" baseType="lpstr">
      <vt:lpstr>Amasis MT Pro Black</vt:lpstr>
      <vt:lpstr>Arial</vt:lpstr>
      <vt:lpstr>Arial MT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DEUS NOS AMOU E ENVIOU CRISTO PARA A NOSSA SALVAÇÃO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COMPARTILHAREMOS TODAS AS BENÇÃOS QUE CRISTO OFERECE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21</cp:revision>
  <dcterms:modified xsi:type="dcterms:W3CDTF">2023-08-19T21:12:31Z</dcterms:modified>
</cp:coreProperties>
</file>