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8"/>
  </p:notesMasterIdLst>
  <p:sldIdLst>
    <p:sldId id="459" r:id="rId2"/>
    <p:sldId id="460" r:id="rId3"/>
    <p:sldId id="492" r:id="rId4"/>
    <p:sldId id="493" r:id="rId5"/>
    <p:sldId id="494" r:id="rId6"/>
    <p:sldId id="495" r:id="rId7"/>
    <p:sldId id="491" r:id="rId8"/>
    <p:sldId id="496" r:id="rId9"/>
    <p:sldId id="497" r:id="rId10"/>
    <p:sldId id="498" r:id="rId11"/>
    <p:sldId id="499" r:id="rId12"/>
    <p:sldId id="500" r:id="rId13"/>
    <p:sldId id="501" r:id="rId14"/>
    <p:sldId id="461" r:id="rId15"/>
    <p:sldId id="502" r:id="rId16"/>
    <p:sldId id="503" r:id="rId17"/>
    <p:sldId id="504" r:id="rId18"/>
    <p:sldId id="505" r:id="rId19"/>
    <p:sldId id="506" r:id="rId20"/>
    <p:sldId id="507" r:id="rId21"/>
    <p:sldId id="508" r:id="rId22"/>
    <p:sldId id="509" r:id="rId23"/>
    <p:sldId id="510" r:id="rId24"/>
    <p:sldId id="511" r:id="rId25"/>
    <p:sldId id="512" r:id="rId26"/>
    <p:sldId id="513" r:id="rId27"/>
    <p:sldId id="514" r:id="rId28"/>
    <p:sldId id="516" r:id="rId29"/>
    <p:sldId id="515" r:id="rId30"/>
    <p:sldId id="517" r:id="rId31"/>
    <p:sldId id="518" r:id="rId32"/>
    <p:sldId id="519" r:id="rId33"/>
    <p:sldId id="520" r:id="rId34"/>
    <p:sldId id="553" r:id="rId35"/>
    <p:sldId id="554" r:id="rId36"/>
    <p:sldId id="523" r:id="rId37"/>
    <p:sldId id="524" r:id="rId38"/>
    <p:sldId id="525" r:id="rId39"/>
    <p:sldId id="526" r:id="rId40"/>
    <p:sldId id="527" r:id="rId41"/>
    <p:sldId id="528" r:id="rId42"/>
    <p:sldId id="529" r:id="rId43"/>
    <p:sldId id="530" r:id="rId44"/>
    <p:sldId id="531" r:id="rId45"/>
    <p:sldId id="532" r:id="rId46"/>
    <p:sldId id="533" r:id="rId47"/>
    <p:sldId id="534" r:id="rId48"/>
    <p:sldId id="535" r:id="rId49"/>
    <p:sldId id="536" r:id="rId50"/>
    <p:sldId id="537" r:id="rId51"/>
    <p:sldId id="538" r:id="rId52"/>
    <p:sldId id="539" r:id="rId53"/>
    <p:sldId id="540" r:id="rId54"/>
    <p:sldId id="541" r:id="rId55"/>
    <p:sldId id="521" r:id="rId56"/>
    <p:sldId id="522" r:id="rId57"/>
    <p:sldId id="544" r:id="rId58"/>
    <p:sldId id="543" r:id="rId59"/>
    <p:sldId id="545" r:id="rId60"/>
    <p:sldId id="546" r:id="rId61"/>
    <p:sldId id="547" r:id="rId62"/>
    <p:sldId id="548" r:id="rId63"/>
    <p:sldId id="549" r:id="rId64"/>
    <p:sldId id="550" r:id="rId65"/>
    <p:sldId id="551" r:id="rId66"/>
    <p:sldId id="552" r:id="rId6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6" autoAdjust="0"/>
    <p:restoredTop sz="94660"/>
  </p:normalViewPr>
  <p:slideViewPr>
    <p:cSldViewPr snapToGrid="0">
      <p:cViewPr varScale="1">
        <p:scale>
          <a:sx n="90" d="100"/>
          <a:sy n="90" d="100"/>
        </p:scale>
        <p:origin x="8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466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26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1358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2429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4522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6177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4590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6377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7767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0439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644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3209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8464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2661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997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3638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61713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4178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19840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37418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1747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96621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86780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40448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91907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05337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47415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89715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09412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6009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15025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7531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78065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18474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83563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27230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2116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66120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24892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95814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05146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69876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107861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235592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739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5230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322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5210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7178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0846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9608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0320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7811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7308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479292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57418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3155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938581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8668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97915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19846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673210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23535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03486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272495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528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4;p13">
            <a:extLst>
              <a:ext uri="{FF2B5EF4-FFF2-40B4-BE49-F238E27FC236}">
                <a16:creationId xmlns:a16="http://schemas.microsoft.com/office/drawing/2014/main" id="{254A97F7-8908-5559-48F3-4878CA65258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266" y="-42532"/>
            <a:ext cx="9143999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65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691814"/>
            <a:ext cx="82827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Boas-vindas</a:t>
            </a:r>
            <a:endParaRPr lang="pt-BR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6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000697"/>
            <a:ext cx="82827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Oração</a:t>
            </a:r>
          </a:p>
          <a:p>
            <a:pPr algn="ctr"/>
            <a:r>
              <a:rPr lang="pt-BR" sz="7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De Louvor</a:t>
            </a:r>
            <a:endParaRPr lang="pt-BR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0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08273"/>
            <a:ext cx="77338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Recitativo Bíblico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Jeremias 10.6 (NVI)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4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434115"/>
            <a:ext cx="77338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Dirigente:</a:t>
            </a:r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</a:p>
          <a:p>
            <a:pPr algn="ctr"/>
            <a:endParaRPr lang="pt-PT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“Não há absolutamente ninguém comparável a ti, </a:t>
            </a:r>
          </a:p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ó Senhor; tu és grande, </a:t>
            </a:r>
          </a:p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e grande é o poder </a:t>
            </a:r>
          </a:p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do teu nome.”</a:t>
            </a:r>
            <a:endParaRPr lang="pt-BR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894459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“Quão Grande é o meu Deus”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(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Soraya Moraes) 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4818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Cantarei quão grande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todos hão de ver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Deus!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“Quão Grande é o meu Deus!”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Soraya Moraes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57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238961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 esplendor de um Rei, em majestade e luz, faz a terra se alegrar, faz a terra se alegrar!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Ele é a própria luz e as trevas vão fugir, tremer com sua voz,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t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remer com sua voz!</a:t>
            </a: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Soraya Moraes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8227812-8B2F-6890-FB2A-0027C9EAF463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“Quão Grande é o meu Deus!”</a:t>
            </a:r>
          </a:p>
        </p:txBody>
      </p:sp>
    </p:spTree>
    <p:extLst>
      <p:ext uri="{BB962C8B-B14F-4D97-AF65-F5344CB8AC3E}">
        <p14:creationId xmlns:p14="http://schemas.microsoft.com/office/powerpoint/2010/main" val="2122350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Cantarei quão grande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todos hão de ver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Deus!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Soraya Moraes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08B9EB1-EF09-8D5D-2C5C-59F5271498C1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“Quão Grande é o meu Deus!”</a:t>
            </a:r>
          </a:p>
        </p:txBody>
      </p:sp>
    </p:spTree>
    <p:extLst>
      <p:ext uri="{BB962C8B-B14F-4D97-AF65-F5344CB8AC3E}">
        <p14:creationId xmlns:p14="http://schemas.microsoft.com/office/powerpoint/2010/main" val="4120831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238961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Por gerações ele é, o tempo está em tuas mãos, o começo e o fim,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começo e o fim!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Três se formam em um, Filho, Espírito e Pai, Cordeiro e Leão, </a:t>
            </a: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C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ordeiro e Leão!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Soraya Moraes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C12B936-6D22-1A38-B1C3-EBEE5D50AA72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“Quão Grande é o meu Deus!”</a:t>
            </a:r>
          </a:p>
        </p:txBody>
      </p:sp>
    </p:spTree>
    <p:extLst>
      <p:ext uri="{BB962C8B-B14F-4D97-AF65-F5344CB8AC3E}">
        <p14:creationId xmlns:p14="http://schemas.microsoft.com/office/powerpoint/2010/main" val="1111272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Cantarei quão grande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todos hão de ver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Deus!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Soraya Moraes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36950E3-61E2-D906-26A3-B9517A8CAC12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“Quão Grande é o meu Deus!”</a:t>
            </a:r>
          </a:p>
        </p:txBody>
      </p:sp>
    </p:spTree>
    <p:extLst>
      <p:ext uri="{BB962C8B-B14F-4D97-AF65-F5344CB8AC3E}">
        <p14:creationId xmlns:p14="http://schemas.microsoft.com/office/powerpoint/2010/main" val="2858964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238961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Sobre todo nome é o seu!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 és digno do louvor!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cantarei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o meu Deus!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Soraya Moraes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CAC5271-A0FA-E52A-2CBF-A32DFBDBA2DA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“Quão Grande é o meu Deus!”</a:t>
            </a:r>
          </a:p>
        </p:txBody>
      </p:sp>
    </p:spTree>
    <p:extLst>
      <p:ext uri="{BB962C8B-B14F-4D97-AF65-F5344CB8AC3E}">
        <p14:creationId xmlns:p14="http://schemas.microsoft.com/office/powerpoint/2010/main" val="2871595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Cantarei quão grande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é o meu Deus,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todos hão de ver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Quão grande é o meu Deus!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Soraya Moraes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“Quão Grande é o meu Deus!”</a:t>
            </a:r>
          </a:p>
        </p:txBody>
      </p:sp>
    </p:spTree>
    <p:extLst>
      <p:ext uri="{BB962C8B-B14F-4D97-AF65-F5344CB8AC3E}">
        <p14:creationId xmlns:p14="http://schemas.microsoft.com/office/powerpoint/2010/main" val="2900036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1946018"/>
            <a:ext cx="8521700" cy="2052637"/>
          </a:xfrm>
        </p:spPr>
        <p:txBody>
          <a:bodyPr>
            <a:noAutofit/>
          </a:bodyPr>
          <a:lstStyle/>
          <a:p>
            <a:pPr algn="ctr"/>
            <a:r>
              <a:rPr lang="pt-PT" sz="6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PERDIDO ESTAVA, MAS JESUS ME ENCONTROU</a:t>
            </a:r>
            <a:endParaRPr lang="pt-BR" sz="66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36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08273"/>
            <a:ext cx="77338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em Uníssono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1 Colossenses 1:13,14 (NVI)</a:t>
            </a:r>
            <a:endParaRPr lang="pt-BR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72500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832670" y="444747"/>
            <a:ext cx="77338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“Pois ele nos resgatou do domínio das trevas e nos transportou para o Reino do seu Filho amado, em quem temos a redenção, a saber, </a:t>
            </a:r>
          </a:p>
          <a:p>
            <a:pPr algn="ctr"/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 perdão dos pecados.”</a:t>
            </a:r>
            <a:endParaRPr lang="pt-BR" sz="40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170131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462 HCC 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“Cristo me amou” 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995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Eu, perdido pecador, longe do meu Jesus, já me achava sem vigor, a perecer sem luz;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meu estado Cristo viu e me estendeu a mão e salvar-me conseguiu da perdição.</a:t>
            </a:r>
            <a:endParaRPr lang="pt-BR" sz="1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“Cristo me amou”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(Rowe/Smith)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462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927996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232130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Cristo me amou e me livrou.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seu imenso amor me transformou. Por seu poder e seu querer, Cristo meu Salvador, me libertou.</a:t>
            </a: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“Cristo me amou”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(Rowe/Smith)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462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446738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Minha vida, todo o ser quero lhe consagrar. A seu lado vou viver, o seu amor cantar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a mensagem transmitir aos que perdidos são. Vou ao meu Senhor servir com gratidão.</a:t>
            </a:r>
            <a:endParaRPr lang="pt-BR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“Cristo me amou”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(Rowe/Smith)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462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863000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232130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Cristo me amou e me livrou.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seu imenso amor me transformou. Por seu poder e seu querer, Cristo meu Salvador, me libertou.</a:t>
            </a: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“Cristo me amou”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(Rowe/Smith)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462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379696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1946018"/>
            <a:ext cx="8521700" cy="2052637"/>
          </a:xfrm>
        </p:spPr>
        <p:txBody>
          <a:bodyPr>
            <a:noAutofit/>
          </a:bodyPr>
          <a:lstStyle/>
          <a:p>
            <a:pPr algn="ctr"/>
            <a:r>
              <a:rPr lang="pt-PT" sz="6600" b="1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DESEJO ANUNCIAR O AMOR QUE ME ALCANÇOU</a:t>
            </a:r>
            <a:endParaRPr lang="pt-BR" sz="66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44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99929"/>
            <a:ext cx="7733841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Momento Missionário</a:t>
            </a:r>
          </a:p>
          <a:p>
            <a:pPr algn="ctr"/>
            <a:endParaRPr lang="pt-PT" sz="18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18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18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Experiência Radical Brasil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805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99929"/>
            <a:ext cx="7733841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Momento de Oração</a:t>
            </a:r>
          </a:p>
          <a:p>
            <a:pPr algn="ctr"/>
            <a:endParaRPr lang="pt-PT" sz="18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18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2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Pelos Radicais espalhados pelo Brasil e clamor para que se levantem mais jovens para a obra missionária.</a:t>
            </a:r>
            <a:endParaRPr lang="pt-BR" sz="28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40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89296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Leitura Bíblica</a:t>
            </a:r>
          </a:p>
          <a:p>
            <a:pPr algn="ctr"/>
            <a:endParaRPr lang="pt-PT" sz="5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endParaRPr lang="pt-PT" sz="1800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r>
              <a:rPr lang="pt-PT" sz="1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	</a:t>
            </a:r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Romanos 10:14,15 (ACF)</a:t>
            </a:r>
            <a:endParaRPr lang="pt-BR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3989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800773" y="189566"/>
            <a:ext cx="77338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r>
              <a:rPr lang="pt-PT" sz="32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Dirigente: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“Como, pois, invocarão aquele em quem não creram? E como crerão naquele de quem não ouviram falar? E como ouvirão, se não houver quem pregue? E como pregarão, se não forem enviados? Como está escrito: "Como são belos os pés dos que anunciam boas novas!"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912126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99929"/>
            <a:ext cx="7733841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Inspiração Musical</a:t>
            </a:r>
            <a:r>
              <a:rPr lang="pt-PT" sz="1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		</a:t>
            </a:r>
          </a:p>
          <a:p>
            <a:pPr algn="ctr"/>
            <a:r>
              <a:rPr lang="pt-PT" sz="18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  <a:r>
              <a:rPr lang="pt-PT" sz="1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	</a:t>
            </a:r>
          </a:p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                    “Vou”				</a:t>
            </a:r>
            <a:endParaRPr lang="pt-PT" sz="3600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(Nova Voz)</a:t>
            </a:r>
            <a:endParaRPr lang="pt-BR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136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454770"/>
            <a:ext cx="82827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Essa é apenas mais uma canção que você irá ouvir. Quem sabe alguma pregação faz chorar ou sorrir! Mas essa emoção que existe aqui quase sempre é vã, pois fora desta comunhão ninguém mais irá sentir!</a:t>
            </a:r>
            <a:endParaRPr lang="pt-BR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Nova Voz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“Vou”</a:t>
            </a:r>
          </a:p>
        </p:txBody>
      </p:sp>
    </p:spTree>
    <p:extLst>
      <p:ext uri="{BB962C8B-B14F-4D97-AF65-F5344CB8AC3E}">
        <p14:creationId xmlns:p14="http://schemas.microsoft.com/office/powerpoint/2010/main" val="3378614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454770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evangelho foi feito pra repartir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Não se guarda, se vive!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Vou, vou servir,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me envolver, Libertar!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quer ser luz não diz: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Ve</a:t>
            </a: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m!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Vai amar!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Nova Voz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“Vou”</a:t>
            </a:r>
          </a:p>
        </p:txBody>
      </p:sp>
    </p:spTree>
    <p:extLst>
      <p:ext uri="{BB962C8B-B14F-4D97-AF65-F5344CB8AC3E}">
        <p14:creationId xmlns:p14="http://schemas.microsoft.com/office/powerpoint/2010/main" val="33856125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454770"/>
            <a:ext cx="82827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Além das portas há uma multidão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precisa sentir o amor real transformador que pregamos aqui.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Se não houver a chance de falar, dê amor, sem fingir, receba ao outro, sem julgar, pois o amor se dá sem medir!</a:t>
            </a:r>
            <a:endParaRPr lang="pt-BR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Nova Voz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“Vou”</a:t>
            </a:r>
          </a:p>
        </p:txBody>
      </p:sp>
    </p:spTree>
    <p:extLst>
      <p:ext uri="{BB962C8B-B14F-4D97-AF65-F5344CB8AC3E}">
        <p14:creationId xmlns:p14="http://schemas.microsoft.com/office/powerpoint/2010/main" val="4202359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454770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evangelho foi feito pra nos unir Quem se entrega é livre!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Vou, vou servir,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me envolver, Libertar!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quer ser luz não diz: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Ve</a:t>
            </a: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m!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Vai amar!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Nova Voz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“Vou”</a:t>
            </a:r>
          </a:p>
        </p:txBody>
      </p:sp>
    </p:spTree>
    <p:extLst>
      <p:ext uri="{BB962C8B-B14F-4D97-AF65-F5344CB8AC3E}">
        <p14:creationId xmlns:p14="http://schemas.microsoft.com/office/powerpoint/2010/main" val="1308094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454770"/>
            <a:ext cx="828276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Cansei de esperar sentado aqui neste lugar! Já chega de falar, eu vou agir!</a:t>
            </a:r>
            <a:br>
              <a:rPr lang="pt-BR" sz="5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Nova Voz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“Vou”</a:t>
            </a:r>
          </a:p>
        </p:txBody>
      </p:sp>
    </p:spTree>
    <p:extLst>
      <p:ext uri="{BB962C8B-B14F-4D97-AF65-F5344CB8AC3E}">
        <p14:creationId xmlns:p14="http://schemas.microsoft.com/office/powerpoint/2010/main" val="3473482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454770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Vou, vou servir, me envolver, Libertar!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quer ser luz não diz: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Ve</a:t>
            </a:r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m!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Vai amar!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Vai amar!</a:t>
            </a: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Nova Voz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“Vou”</a:t>
            </a:r>
          </a:p>
        </p:txBody>
      </p:sp>
    </p:spTree>
    <p:extLst>
      <p:ext uri="{BB962C8B-B14F-4D97-AF65-F5344CB8AC3E}">
        <p14:creationId xmlns:p14="http://schemas.microsoft.com/office/powerpoint/2010/main" val="16093697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4BF0C1E-AAEF-924E-09FE-8272C07F1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55233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89296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Leitura Bíblica</a:t>
            </a:r>
          </a:p>
          <a:p>
            <a:pPr algn="ctr"/>
            <a:endParaRPr lang="pt-PT" sz="5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endParaRPr lang="pt-PT" sz="1800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r>
              <a:rPr lang="pt-PT" sz="1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	               </a:t>
            </a:r>
            <a:r>
              <a:rPr lang="pt-PT" sz="36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João 3.16 </a:t>
            </a:r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(NVI)</a:t>
            </a:r>
            <a:endParaRPr lang="pt-BR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9109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3343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“Porque Deus tanto amou o mundo que deu o seu Filho Unigênito, para que todo o que nele crer não pereça, mas tenha a vida eterna.” </a:t>
            </a:r>
          </a:p>
        </p:txBody>
      </p:sp>
    </p:spTree>
    <p:extLst>
      <p:ext uri="{BB962C8B-B14F-4D97-AF65-F5344CB8AC3E}">
        <p14:creationId xmlns:p14="http://schemas.microsoft.com/office/powerpoint/2010/main" val="3035074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“Jesus, o Plano Perfeito”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(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Renascer Praise) 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5421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77908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Um plano pra salvar,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Um pacto pra selar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Silêncio no céu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Resgate e salvação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Encheu seu coração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Ele nem hesitou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“Jesus, o Plano Perfeito”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Renascer </a:t>
            </a:r>
            <a:r>
              <a:rPr lang="pt-BR" kern="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Praise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35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437173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palco do amor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autor anunciou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vida e salvação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Tudo que ele fez foi obedecer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plano que Deus escreveu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“Jesus, o Plano Perfeito”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Renascer </a:t>
            </a:r>
            <a:r>
              <a:rPr lang="pt-BR" kern="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Praise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005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293686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quando a minha história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Parecia ter chegado ao fim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sua graça me alcançou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quando tudo parecia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Estar perdido naquela cruz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seu sangue me libertou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“Jesus, o Plano Perfeito”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Renascer </a:t>
            </a:r>
            <a:r>
              <a:rPr lang="pt-BR" kern="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Praise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480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538235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Jesus, o plano perfeito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Mistério da graça que me transformou! O Seu nome é Jesus, nome sobre todos,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Veio pra salvar, Ele me salvou!</a:t>
            </a: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“Jesus, o Plano Perfeito”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Renascer </a:t>
            </a:r>
            <a:r>
              <a:rPr lang="pt-BR" kern="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Praise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10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77908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Um plano pra salvar,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Um pacto pra selar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Silêncio no céu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Resgate e salvação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Encheu seu coração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Ele nem hesitou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“Jesus, o Plano Perfeito”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Renascer </a:t>
            </a:r>
            <a:r>
              <a:rPr lang="pt-BR" kern="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Praise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844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437173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palco do amor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autor anunciou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vida e salvação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Tudo que ele fez foi obedecer</a:t>
            </a:r>
            <a:b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plano que Deus escreveu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“Jesus, o Plano Perfeito”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Renascer </a:t>
            </a:r>
            <a:r>
              <a:rPr lang="pt-BR" kern="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Praise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147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119858" y="48812"/>
            <a:ext cx="92998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quando a minha história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Parecia ter chegado ao fim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sua graça me alcançou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quando tudo parecia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Estar perdido naquela cruz</a:t>
            </a:r>
            <a:b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 seu sangue me libertou,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me libertou!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“Jesus, o Plano Perfeito”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Renascer </a:t>
            </a:r>
            <a:r>
              <a:rPr lang="pt-BR" kern="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Praise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266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362436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Jesus, o plano perfeito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Mistério da graça que me transformou! O Seu nome é Jesus, nome sobre todos,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Veio pra salvar, Ele me salvou!</a:t>
            </a: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“Jesus, o Plano Perfeito”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Renascer </a:t>
            </a:r>
            <a:r>
              <a:rPr lang="pt-BR" kern="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Praise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029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B7438EB2-FECB-2A8C-E19F-3B5B9315C6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66" y="-42532"/>
            <a:ext cx="9239694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91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447240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“Porque Deus amou o mundo de tal maneira que deu filho unigênito, para que todo aquele que nele crê não pereça, mas tenha a vida eterna.”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João 3.16</a:t>
            </a:r>
            <a:endParaRPr lang="pt-BR" sz="2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190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Hino Oficial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5400" b="1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1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“Só Cristo é a Solução” </a:t>
            </a:r>
            <a:endParaRPr lang="pt-BR" sz="3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Silvana Oliveira</a:t>
            </a:r>
            <a:endParaRPr lang="pt-BR" sz="24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6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538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362436"/>
            <a:ext cx="82827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Nesse grande ajuntamento, somos parte da missão de pregar o evangelho,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anunciando a salvação.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 sozinhos, isolados, não podemos avançar; é preciso de mãos dadas, 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l</a:t>
            </a: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ado a lado trabalhar.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7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4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039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726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449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960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178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76917" y="617412"/>
            <a:ext cx="8500729" cy="359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Ó,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quão jubilosos,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Frutos abundantes, havemos de trazer.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42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318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08273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em Uníssono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pt-BR" sz="3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Colossenses 3:23,24 (NVI)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1379189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811405" y="359686"/>
            <a:ext cx="77338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“Tudo o que fizerem, façam de todo o coração, como para o Senhor, e não para os homens, sabendo que receberão do Senhor a recompensa da herança. É a Cristo, o Senhor, que vocês estão servindo.”</a:t>
            </a:r>
            <a:endParaRPr lang="pt-BR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1679581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824023" y="208251"/>
            <a:ext cx="7733841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Momento do Ofertório</a:t>
            </a:r>
          </a:p>
          <a:p>
            <a:pPr algn="ctr"/>
            <a:endParaRPr lang="pt-PT" sz="5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4400" b="1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  <a:endParaRPr lang="pt-PT" sz="4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24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243</a:t>
            </a:r>
            <a:r>
              <a:rPr lang="pt-PT" sz="2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“Ó Deus, venho te agradecer” </a:t>
            </a:r>
            <a:r>
              <a:rPr lang="pt-PT" sz="2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2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pt-BR" sz="1800" dirty="0">
              <a:effectLst/>
              <a:latin typeface="Arial MT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619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7" y="373378"/>
            <a:ext cx="8282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Ó Deus, venho te agradecer as bênçãos que vêm só de ti; de tudo o que tenho que eu possa trazer o melhor, sem medir; e assim ao irmão ajudar, também as missões sustentar e a minha igreja manter. Que o coração eu possa abrir e a ti, ó Pai, engrandecer.</a:t>
            </a:r>
            <a:endParaRPr lang="pt-BR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Ó Deus, venho te agradecer” (J.F. Araújo)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243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21864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886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Mensagem</a:t>
            </a: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257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 e Bênção</a:t>
            </a:r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339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79507" y="694313"/>
            <a:ext cx="7733841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Poslúdio Cantado</a:t>
            </a:r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Ide e Pregai	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(Junta de Missões Mundiais)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497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em nome do Senhor Jesus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Erguei os olhos para ver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é tempo de ceifar!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confiai que Deus sempre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cumpre o que nos diz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em toda circunstância,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graça e força vos dará.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740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 creia,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a Cristo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nele há perdão,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só nele há poder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creia em Deus!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756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em nome do Senhor Jesus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Secai os olhos, consolai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o mundo triste está.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restaurai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o homem aflito e sofredor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Seu fardo Deus aliviará,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sua graça bastará!</a:t>
            </a:r>
            <a:endParaRPr lang="pt-BR" sz="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151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 creia,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a Cristo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nele há perdão,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só nele há poder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creia em Deus!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6521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2102</Words>
  <Application>Microsoft Office PowerPoint</Application>
  <PresentationFormat>Apresentação na tela (16:9)</PresentationFormat>
  <Paragraphs>292</Paragraphs>
  <Slides>66</Slides>
  <Notes>66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66</vt:i4>
      </vt:variant>
    </vt:vector>
  </HeadingPairs>
  <TitlesOfParts>
    <vt:vector size="71" baseType="lpstr">
      <vt:lpstr>Amasis MT Pro Black</vt:lpstr>
      <vt:lpstr>Arial</vt:lpstr>
      <vt:lpstr>Arial MT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PERDIDO ESTAVA, MAS JESUS ME ENCONTROU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DESEJO ANUNCIAR O AMOR QUE ME ALCANÇOU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20</cp:revision>
  <dcterms:modified xsi:type="dcterms:W3CDTF">2023-08-20T18:25:38Z</dcterms:modified>
</cp:coreProperties>
</file>