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4"/>
  </p:notesMasterIdLst>
  <p:sldIdLst>
    <p:sldId id="459" r:id="rId2"/>
    <p:sldId id="460" r:id="rId3"/>
    <p:sldId id="492" r:id="rId4"/>
    <p:sldId id="553" r:id="rId5"/>
    <p:sldId id="555" r:id="rId6"/>
    <p:sldId id="556" r:id="rId7"/>
    <p:sldId id="557" r:id="rId8"/>
    <p:sldId id="558" r:id="rId9"/>
    <p:sldId id="559" r:id="rId10"/>
    <p:sldId id="560" r:id="rId11"/>
    <p:sldId id="561" r:id="rId12"/>
    <p:sldId id="562" r:id="rId13"/>
    <p:sldId id="493" r:id="rId14"/>
    <p:sldId id="494" r:id="rId15"/>
    <p:sldId id="563" r:id="rId16"/>
    <p:sldId id="564" r:id="rId17"/>
    <p:sldId id="565" r:id="rId18"/>
    <p:sldId id="566" r:id="rId19"/>
    <p:sldId id="567" r:id="rId20"/>
    <p:sldId id="568" r:id="rId21"/>
    <p:sldId id="569" r:id="rId22"/>
    <p:sldId id="570" r:id="rId23"/>
    <p:sldId id="504" r:id="rId24"/>
    <p:sldId id="505" r:id="rId25"/>
    <p:sldId id="571" r:id="rId26"/>
    <p:sldId id="572" r:id="rId27"/>
    <p:sldId id="573" r:id="rId28"/>
    <p:sldId id="574" r:id="rId29"/>
    <p:sldId id="575" r:id="rId30"/>
    <p:sldId id="576" r:id="rId31"/>
    <p:sldId id="577" r:id="rId32"/>
    <p:sldId id="578" r:id="rId33"/>
    <p:sldId id="585" r:id="rId34"/>
    <p:sldId id="586" r:id="rId35"/>
    <p:sldId id="587" r:id="rId36"/>
    <p:sldId id="588" r:id="rId37"/>
    <p:sldId id="589" r:id="rId38"/>
    <p:sldId id="590" r:id="rId39"/>
    <p:sldId id="591" r:id="rId40"/>
    <p:sldId id="592" r:id="rId41"/>
    <p:sldId id="593" r:id="rId42"/>
    <p:sldId id="594" r:id="rId43"/>
    <p:sldId id="595" r:id="rId44"/>
    <p:sldId id="598" r:id="rId45"/>
    <p:sldId id="597" r:id="rId46"/>
    <p:sldId id="532" r:id="rId47"/>
    <p:sldId id="533" r:id="rId48"/>
    <p:sldId id="534" r:id="rId49"/>
    <p:sldId id="599" r:id="rId50"/>
    <p:sldId id="600" r:id="rId51"/>
    <p:sldId id="601" r:id="rId52"/>
    <p:sldId id="602" r:id="rId53"/>
    <p:sldId id="603" r:id="rId54"/>
    <p:sldId id="604" r:id="rId55"/>
    <p:sldId id="605" r:id="rId56"/>
    <p:sldId id="545" r:id="rId57"/>
    <p:sldId id="579" r:id="rId58"/>
    <p:sldId id="502" r:id="rId59"/>
    <p:sldId id="503" r:id="rId60"/>
    <p:sldId id="607" r:id="rId61"/>
    <p:sldId id="608" r:id="rId62"/>
    <p:sldId id="615" r:id="rId63"/>
    <p:sldId id="609" r:id="rId64"/>
    <p:sldId id="610" r:id="rId65"/>
    <p:sldId id="612" r:id="rId66"/>
    <p:sldId id="616" r:id="rId67"/>
    <p:sldId id="613" r:id="rId68"/>
    <p:sldId id="614" r:id="rId69"/>
    <p:sldId id="611" r:id="rId70"/>
    <p:sldId id="617" r:id="rId71"/>
    <p:sldId id="618" r:id="rId72"/>
    <p:sldId id="546" r:id="rId73"/>
    <p:sldId id="547" r:id="rId74"/>
    <p:sldId id="256" r:id="rId75"/>
    <p:sldId id="620" r:id="rId76"/>
    <p:sldId id="621" r:id="rId77"/>
    <p:sldId id="622" r:id="rId78"/>
    <p:sldId id="623" r:id="rId79"/>
    <p:sldId id="624" r:id="rId80"/>
    <p:sldId id="625" r:id="rId81"/>
    <p:sldId id="626" r:id="rId82"/>
    <p:sldId id="627" r:id="rId8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45" autoAdjust="0"/>
    <p:restoredTop sz="93135" autoAdjust="0"/>
  </p:normalViewPr>
  <p:slideViewPr>
    <p:cSldViewPr snapToGrid="0">
      <p:cViewPr varScale="1">
        <p:scale>
          <a:sx n="89" d="100"/>
          <a:sy n="89" d="100"/>
        </p:scale>
        <p:origin x="858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6466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226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1358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9637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8586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1050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1489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0527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973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8933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9258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8464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24291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4522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3010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05998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17702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06328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20072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59419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21017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84687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61713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41780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99057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79028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15984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68269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50938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01965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00122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98518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22028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31226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06273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98788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29318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63283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93939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55793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32035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9834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2900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053123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676333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1739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35230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93228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852103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271782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208461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96083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503203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578111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973088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486687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538875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99771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363822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795543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238916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32873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09797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346593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651000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33924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710950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72509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968362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423897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67122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097915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1984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4;p13">
            <a:extLst>
              <a:ext uri="{FF2B5EF4-FFF2-40B4-BE49-F238E27FC236}">
                <a16:creationId xmlns:a16="http://schemas.microsoft.com/office/drawing/2014/main" id="{254A97F7-8908-5559-48F3-4878CA65258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266" y="-42532"/>
            <a:ext cx="9143999" cy="5284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3658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1691814"/>
            <a:ext cx="82827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Boas-vindas</a:t>
            </a:r>
            <a:endParaRPr lang="pt-BR" sz="6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65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1151304"/>
            <a:ext cx="828276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Oração</a:t>
            </a:r>
          </a:p>
          <a:p>
            <a:pPr algn="ctr"/>
            <a:r>
              <a:rPr lang="pt-BR" sz="60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cs typeface="Calibri" panose="020F0502020204030204" pitchFamily="34" charset="0"/>
              </a:rPr>
              <a:t>Intercessória</a:t>
            </a:r>
            <a:endParaRPr lang="pt-BR" sz="4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03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958557" y="871605"/>
            <a:ext cx="739019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Saudaç</a:t>
            </a:r>
            <a:r>
              <a:rPr lang="pt-BR" sz="60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  <a:t>ão e recepção dos visitantes</a:t>
            </a:r>
            <a:endParaRPr lang="pt-BR" sz="4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9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Cântico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“Ajuntamento”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(</a:t>
            </a:r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Jorge Camargo) 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775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20996" y="109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Vem e sopra sobre nós Teu sopro, reunidos neste ajuntamento! 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Honra e santifica este momento com a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Tua Igreja que é Teu povo!</a:t>
            </a:r>
            <a:endParaRPr lang="pt-BR" sz="4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“Ajuntamento”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Jorge Camargo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863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53002" y="238961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Faz Teu rio de paz correr no meio destes que por fé vem bendizer-Te. E a uma voz oferecer-Te seus louvores súplicas e anseios!</a:t>
            </a:r>
            <a:endParaRPr lang="pt-BR" sz="4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“Ajuntamento”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Jorge Camargo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3808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Tu és o Senhor de toda glória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Hoje e sempre como foste outrora no correr da história revelando Teu amor.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Deus bendito Rei e Salvador,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Deus bendito Rei e Salvador!</a:t>
            </a:r>
            <a:endParaRPr lang="pt-BR" sz="3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“Ajuntamento”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Jorge Camargo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455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20996" y="109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Vem e sopra sobre nós Teu sopro, reunidos neste ajuntamento! 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Honra e santifica este momento com a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Tua Igreja que é Teu povo!</a:t>
            </a:r>
            <a:endParaRPr lang="pt-BR" sz="4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“Ajuntamento”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Jorge Camargo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444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53002" y="238961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Faz Teu rio de paz correr no meio destes que por fé vem bendizer-Te. E a uma voz oferecer-Te seus louvores súplicas e anseios!</a:t>
            </a:r>
            <a:endParaRPr lang="pt-BR" sz="4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“Ajuntamento”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Jorge Camargo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134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3808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Tu és o Senhor de toda glória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Hoje e sempre como foste outrora no correr da história revelando Teu amor.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Deus bendito Rei e Salvador,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Deus bendito Rei e Salvador!</a:t>
            </a:r>
            <a:endParaRPr lang="pt-BR" sz="3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“Ajuntamento”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Jorge Camargo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08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5D91C-1487-30D4-D14B-5E4E137FB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331" y="1279044"/>
            <a:ext cx="8521700" cy="2052637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66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IGREJA DO SENHOR...</a:t>
            </a:r>
            <a:endParaRPr lang="pt-BR" sz="66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DC6C9C14-90B8-0976-A9A2-9696137C0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98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083577"/>
            <a:ext cx="77338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</a:t>
            </a:r>
          </a:p>
          <a:p>
            <a:pPr algn="ctr"/>
            <a:endParaRPr lang="pt-BR" sz="1800" b="1" dirty="0">
              <a:solidFill>
                <a:schemeClr val="bg1"/>
              </a:solidFill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18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000" b="1" dirty="0" err="1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</a:t>
            </a:r>
            <a:r>
              <a:rPr lang="pt-BR" sz="40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2:14-22</a:t>
            </a:r>
            <a:endParaRPr lang="pt-BR" sz="18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943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649267"/>
            <a:ext cx="773384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“Pois ele é a nossa paz, o qual de ambos fez um e destruiu a barreira, o muro de inimizade,</a:t>
            </a:r>
            <a:endParaRPr lang="pt-BR" sz="40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894459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96819" y="214944"/>
            <a:ext cx="891058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  <a:t>A</a:t>
            </a: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nulando em seu corpo a Lei dos mandamentos expressa em ordenanças. O objetivo dele era criar em si mesmo, dos dois, um novo homem, fazendo a paz,</a:t>
            </a:r>
            <a:endParaRPr lang="pt-BR" sz="28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4208229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214944"/>
            <a:ext cx="77338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  <a:latin typeface="Amasis MT Pro Black" panose="02040A04050005020304" pitchFamily="18" charset="0"/>
              </a:rPr>
              <a:t>E 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reconciliar com Deus os dois em um corpo, por meio da cruz, pela qual ele destruiu a inimizade.</a:t>
            </a:r>
            <a:endParaRPr lang="pt-BR" sz="2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083390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623735"/>
            <a:ext cx="773384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Ele veio e anunciou paz a vocês que estavam longe e paz aos que estavam perto,</a:t>
            </a:r>
            <a:endParaRPr lang="pt-BR" sz="18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506960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623735"/>
            <a:ext cx="773384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  <a:latin typeface="Amasis MT Pro Black" panose="02040A04050005020304" pitchFamily="18" charset="0"/>
              </a:rPr>
              <a:t>P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ois por meio dele tanto nós como vocês temos acesso ao Pai, por um só Espírito.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850190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01926"/>
            <a:ext cx="773384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Portanto, vocês já não são estrangeiros nem forasteiros, mas concidadãos dos santos e membros da família de Deus,</a:t>
            </a:r>
            <a:endParaRPr lang="pt-BR" sz="1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681654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01926"/>
            <a:ext cx="773384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  <a:latin typeface="Amasis MT Pro Black" panose="02040A04050005020304" pitchFamily="18" charset="0"/>
              </a:rPr>
              <a:t>E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dificados sobre o fundamento dos apóstolos e dos profetas, tendo Jesus Cristo como pedra angular,</a:t>
            </a:r>
            <a:endParaRPr lang="pt-BR" sz="10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640496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317079"/>
            <a:ext cx="773384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  <a:latin typeface="Amasis MT Pro Black" panose="02040A04050005020304" pitchFamily="18" charset="0"/>
              </a:rPr>
              <a:t>N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qual todo o edifício é ajustado e cresce para tornar-se um santuário santo no Senhor.</a:t>
            </a:r>
            <a:endParaRPr lang="pt-BR" sz="8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418622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317079"/>
            <a:ext cx="77338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Nele vocês também estão sendo edificados juntos, para se tornarem morada de Deus por seu Espírito.”</a:t>
            </a:r>
            <a:endParaRPr lang="pt-BR" sz="6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63645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Canto Congregacional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410 CC 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“</a:t>
            </a:r>
            <a:r>
              <a:rPr lang="pt-PT" sz="32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No Serviço Do Meu Rei</a:t>
            </a:r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” </a:t>
            </a:r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995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290456" y="96931"/>
            <a:ext cx="851330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serviço do meu Rei eu sou feliz, satisfeito, abençoado.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Proclamando do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meu Rei a salvação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serviço do meu Rei.</a:t>
            </a:r>
            <a:endParaRPr lang="pt-BR" sz="16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</a:t>
            </a:r>
            <a:r>
              <a:rPr lang="pt-PT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No Serviço do Meu Rei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(Ackley)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410 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927996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290456" y="96931"/>
            <a:ext cx="851330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serviço do meu Rei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Minha vida empregarei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Gozo, paz, felicidade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Tem quem serve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a meu bom Rei.</a:t>
            </a:r>
            <a:endParaRPr lang="pt-BR" sz="1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</a:t>
            </a:r>
            <a:r>
              <a:rPr lang="pt-PT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No Serviço do Meu Rei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(Ackley)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410 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120174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283074" y="462691"/>
            <a:ext cx="861599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serviço do meu Rei eu sou feliz, obediente e corajoso.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Na tristeza ou na alegria sei sorrir, no serviço do meu Rei.</a:t>
            </a:r>
            <a:endParaRPr lang="pt-BR" sz="1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</a:t>
            </a:r>
            <a:r>
              <a:rPr lang="pt-PT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No Serviço do Meu Rei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(Ackley)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410 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4095376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290456" y="96931"/>
            <a:ext cx="851330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serviço do meu Rei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Minha vida empregarei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Gozo, paz, felicidade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Tem quem serve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a meu bom Rei.</a:t>
            </a:r>
            <a:endParaRPr lang="pt-BR" sz="1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</a:t>
            </a:r>
            <a:r>
              <a:rPr lang="pt-PT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No Serviço do Meu Rei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(Ackley)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410 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607675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15349" y="236780"/>
            <a:ext cx="851330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serviço do meu Rei eu sou feliz, jubiloso e consagrado.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Ao seu lado desafio a todo mal, no serviço do meu Rei.</a:t>
            </a:r>
            <a:endParaRPr lang="pt-BR" sz="10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</a:t>
            </a:r>
            <a:r>
              <a:rPr lang="pt-PT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No Serviço do Meu Rei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(Ackley)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410 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5730339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290456" y="96931"/>
            <a:ext cx="851330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serviço do meu Rei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Minha vida empregarei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Gozo, paz, felicidade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Tem quem serve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a meu bom Rei.</a:t>
            </a:r>
            <a:endParaRPr lang="pt-BR" sz="1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</a:t>
            </a:r>
            <a:r>
              <a:rPr lang="pt-PT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No Serviço do Meu Rei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(Ackley)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410 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1368582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15349" y="236780"/>
            <a:ext cx="851330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serviço do meu Rei eu sou feliz, venturoso e decidido.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Quanto tenho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serviço gastarei,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serviço do meu Rei.</a:t>
            </a:r>
            <a:endParaRPr lang="pt-BR" sz="9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</a:t>
            </a:r>
            <a:r>
              <a:rPr lang="pt-PT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No Serviço do Meu Rei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(Ackley)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410 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0488641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290456" y="96931"/>
            <a:ext cx="851330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serviço do meu Rei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Minha vida empregarei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Gozo, paz, felicidade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Tem quem serve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a meu bom Rei.</a:t>
            </a:r>
            <a:endParaRPr lang="pt-BR" sz="1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</a:t>
            </a:r>
            <a:r>
              <a:rPr lang="pt-PT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No Serviço do Meu Rei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(Ackley)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410 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670478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5D91C-1487-30D4-D14B-5E4E137FB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150" y="3431690"/>
            <a:ext cx="8521700" cy="717573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IGREJA DO SENHOR,</a:t>
            </a:r>
            <a:b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66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ATENDE AO CHAMADO...</a:t>
            </a:r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32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66BD017D-CF42-6190-3E24-32C70D490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7" y="4034642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833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Cântico Congregacional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“Eu tenho um chamado”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(</a:t>
            </a:r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Quatro por Um) 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78731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20405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não vou parar 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estrada é muito longa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Vou continuar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Mesmo em meio às lutas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não estou só, Te sinto aqui!</a:t>
            </a:r>
            <a:endParaRPr lang="pt-BR" sz="3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tenho um chamado”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Quatro por Um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78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20405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vida é mesmo assim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Tantas aflições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tenho que enfrentar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Mas o Senhor está sempre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me proteger, Te sinto aqui!</a:t>
            </a:r>
            <a:endParaRPr lang="pt-BR" sz="24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tenho um chamado”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Quatro por Um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369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682984"/>
            <a:ext cx="828276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Quando o vento sopra contra mim e os problemas tentam me abater, eu me lembro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grande Eu Sou me enviou!</a:t>
            </a:r>
            <a:endParaRPr lang="pt-BR" sz="1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tenho um chamado”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Quatro por Um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3792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87432" y="293686"/>
            <a:ext cx="836913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tenho um chamado, jamais vou me calar! Eu tenho um chamado: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evangelho anunciar! Eu fui escolhido no ventre da minha mãe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sei que Deus não abre mão de mim, não!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tenho um chamado”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Quatro por Um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3741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20405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não vou parar 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estrada é muito longa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Vou continuar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Mesmo em meio às lutas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não estou só, Te sinto aqui!</a:t>
            </a:r>
            <a:endParaRPr lang="pt-BR" sz="3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tenho um chamado”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Quatro por Um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18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20405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vida é mesmo assim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Tantas aflições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tenho que enfrentar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Mas o Senhor está sempre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me proteger, Te sinto aqui!</a:t>
            </a:r>
            <a:endParaRPr lang="pt-BR" sz="24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tenho um chamado”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Quatro por Um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855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682984"/>
            <a:ext cx="828276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Quando o vento sopra contra mim e os problemas tentam me abater, eu me lembro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grande Eu Sou me enviou!</a:t>
            </a:r>
            <a:endParaRPr lang="pt-BR" sz="1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tenho um chamado”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Quatro por Um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392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87432" y="293686"/>
            <a:ext cx="836913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tenho um chamado, jamais vou me calar! Eu tenho um chamado: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evangelho anunciar! Eu fui escolhido no ventre da minha mãe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sei que Deus não abre mão de mim, não!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tenho um chamado”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Quatro por Um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4343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87432" y="293686"/>
            <a:ext cx="836913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Há muito pra fazer</a:t>
            </a:r>
            <a:br>
              <a:rPr lang="pt-BR" sz="5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5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há mais tempo</a:t>
            </a:r>
            <a:br>
              <a:rPr lang="pt-BR" sz="5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5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Pra olhar pra trás!</a:t>
            </a:r>
            <a:endParaRPr lang="pt-BR" sz="44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tenho um chamado”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Quatro por Um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2246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87432" y="293686"/>
            <a:ext cx="836913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tenho um chamado, jamais vou me calar! Eu tenho um chamado: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evangelho anunciar! Eu fui escolhido no ventre da minha mãe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sei que Deus não abre mão de mim, não! Eu tenho um chamado!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tenho um chamado”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Quatro por Um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614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Momento de Oração </a:t>
            </a:r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Pela continuidade dos trabalhos desenvolvidos pelos missionários de Plantação de Igrejas.</a:t>
            </a:r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07468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5D91C-1487-30D4-D14B-5E4E137FB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150" y="3485478"/>
            <a:ext cx="8521700" cy="717573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IGREJA DO SENHOR, QUE ATENDE AO CHAMADO</a:t>
            </a:r>
            <a:br>
              <a: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66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SE DISPÕE A SERVIR...</a:t>
            </a:r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32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66BD017D-CF42-6190-3E24-32C70D490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7" y="4034642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768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B7438EB2-FECB-2A8C-E19F-3B5B9315C6D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266" y="-42532"/>
            <a:ext cx="9239694" cy="5284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0917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447240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“Porque Deus amou o mundo de tal maneira que deu filho unigênito, para que todo aquele que nele crê não pereça, mas tenha a vida eterna.” 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João 3.16</a:t>
            </a:r>
            <a:endParaRPr lang="pt-BR" sz="28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190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-115154"/>
            <a:ext cx="7733841" cy="7263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b="1" i="0" u="none" strike="noStrike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/>
            <a:r>
              <a:rPr lang="pt-PT" sz="5400" b="1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Momento do Ofertório</a:t>
            </a:r>
          </a:p>
          <a:p>
            <a:pPr algn="ctr"/>
            <a:endParaRPr lang="pt-PT" sz="54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Hino Oficial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b="1" i="0" u="none" strike="noStrike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1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“Só Cristo é a Solução” </a:t>
            </a:r>
            <a:endParaRPr lang="pt-BR" sz="3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Silvana Oliveira</a:t>
            </a:r>
            <a:endParaRPr lang="pt-BR" sz="24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/>
            <a:br>
              <a:rPr lang="pt-BR" sz="6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5538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58593AB-CD55-C7A0-5AB7-9A33FA61F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818" y="0"/>
            <a:ext cx="9255233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362436"/>
            <a:ext cx="828276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Nesse grande ajuntamento, somos parte da missão de pregar o evangelho,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anunciando a salvação.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Mas sozinhos, isolados, não podemos avançar; é preciso de mãos dadas, </a:t>
            </a:r>
            <a:endParaRPr lang="pt-BR" sz="7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l</a:t>
            </a: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ado a lado trabalhar.</a:t>
            </a:r>
            <a:endParaRPr lang="pt-BR" sz="7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/>
            <a:br>
              <a:rPr lang="pt-BR" sz="7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48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488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26E0CDC-F416-B121-7DD6-246DE0950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818" y="0"/>
            <a:ext cx="9255233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158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C89FF95-70A2-A125-8975-2439A7116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818" y="0"/>
            <a:ext cx="9255233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96931"/>
            <a:ext cx="8282762" cy="517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Somos um corpo em Cristo, somos a luz que brilha aqui; </a:t>
            </a: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an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unciando o evangelho, vamos juntos prosseguir.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Somando nossas forças completaremos a missão de proclamar as boas novas: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Só Cristo é a solução.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421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9894B40-8DD8-A44A-170E-A9A84F5FD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818" y="0"/>
            <a:ext cx="9255233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855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FBDF458-6BD5-55B6-4367-270B2BACD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818" y="0"/>
            <a:ext cx="9255233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517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A16A109-670F-97E4-B67A-A44365AAA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818" y="0"/>
            <a:ext cx="9255233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76917" y="617412"/>
            <a:ext cx="8500729" cy="359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Havemos de colher,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Ó,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quão jubilosos,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Havemos de colher,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Frutos abundantes, havemos de trazer.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153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A2037B1-9716-3C6B-A305-8AF79EF75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818" y="0"/>
            <a:ext cx="9255233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96931"/>
            <a:ext cx="8282762" cy="517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Somos um corpo em Cristo, somos a luz que brilha aqui; </a:t>
            </a: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an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unciando o evangelho, vamos juntos prosseguir.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Somando nossas forças completaremos a missão de proclamar as boas novas: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Só Cristo é a solução.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740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844928" y="1183932"/>
            <a:ext cx="7733841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Oração de </a:t>
            </a:r>
          </a:p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Dedicação</a:t>
            </a:r>
          </a:p>
          <a:p>
            <a:pPr algn="ctr"/>
            <a:endParaRPr lang="pt-PT" sz="54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7886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5D91C-1487-30D4-D14B-5E4E137FB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150" y="5260490"/>
            <a:ext cx="8521700" cy="717573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IGREJA DO SENHOR, QUE ATENDE AO CHAMADO E SE DISPÕE A SERVIR... </a:t>
            </a:r>
            <a:br>
              <a: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66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COLHE OS FRUTOS DA OBEDIÊNCIA.</a:t>
            </a:r>
            <a:br>
              <a:rPr lang="pt-BR" sz="66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t-BR" sz="66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32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62D8E1C5-5064-774F-4949-AE1FAA8E6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210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230607"/>
            <a:ext cx="7733841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Leitura Bíblica em Uníssono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EFA7391A-2242-64EA-6DFD-15913ACE78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006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376517" y="315655"/>
            <a:ext cx="839096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</a:rPr>
              <a:t>“Assim, a igreja tinha paz por toda a Judeia, Galileia e Samaria, edificando-se e caminhando no temor do Senhor; e,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</a:rPr>
              <a:t> no consolo do Espírito Santo, 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</a:rPr>
              <a:t>crescia em número.”  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</a:rPr>
              <a:t>Atos 9.31</a:t>
            </a:r>
            <a:endParaRPr lang="pt-BR" sz="66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1701310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Cântico Congregacional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</a:t>
            </a:r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Jeová </a:t>
            </a:r>
            <a:r>
              <a:rPr lang="pt-BR" sz="4000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Jireh</a:t>
            </a:r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”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(Aline Barros</a:t>
            </a:r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 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05664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596922"/>
            <a:ext cx="828276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fogo não me queima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Nas águas não vou afundar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Pois estás comigo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estou sozinho</a:t>
            </a:r>
            <a:endParaRPr lang="pt-BR" sz="24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“Jeová </a:t>
            </a:r>
            <a:r>
              <a:rPr lang="pt-BR" kern="50" dirty="0" err="1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Jireh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0519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596922"/>
            <a:ext cx="82827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estou guardado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esconderijo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estou sozinho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Tu estás comigo</a:t>
            </a:r>
            <a:endParaRPr lang="pt-BR" sz="2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“Jeová </a:t>
            </a:r>
            <a:r>
              <a:rPr lang="pt-BR" kern="50" dirty="0" err="1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Jireh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265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0" y="596922"/>
            <a:ext cx="91439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Temer por quê? Se eu estou guardado por quem nunca perdeu batalhas! Seu nome é Jeová </a:t>
            </a:r>
            <a:r>
              <a:rPr lang="pt-BR" sz="4000" b="0" i="0" dirty="0" err="1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Jireh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Irás prover de novo, eu creio em ti</a:t>
            </a:r>
            <a:endParaRPr lang="pt-BR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“Jeová </a:t>
            </a:r>
            <a:r>
              <a:rPr lang="pt-BR" kern="50" dirty="0" err="1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Jireh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240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0" y="596922"/>
            <a:ext cx="914399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Haja o que houver, venha o que vier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Irás prover de novo, eu creio em ti!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não vivo do que vejo, vivo do que creio, irás prover de novo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creio em Ti!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“Jeová </a:t>
            </a:r>
            <a:r>
              <a:rPr lang="pt-BR" kern="50" dirty="0" err="1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Jireh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878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596922"/>
            <a:ext cx="828276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fogo não me queima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Nas águas não vou afundar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Pois estás comigo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estou sozinho</a:t>
            </a:r>
            <a:endParaRPr lang="pt-BR" sz="24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“Jeová </a:t>
            </a:r>
            <a:r>
              <a:rPr lang="pt-BR" kern="50" dirty="0" err="1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Jireh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5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596922"/>
            <a:ext cx="82827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estou guardado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esconderijo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estou sozinho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Tu estás comigo</a:t>
            </a:r>
            <a:endParaRPr lang="pt-BR" sz="2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“Jeová </a:t>
            </a:r>
            <a:r>
              <a:rPr lang="pt-BR" kern="50" dirty="0" err="1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Jireh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272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0" y="596922"/>
            <a:ext cx="91439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Temer por quê? Se eu estou guardado por quem nunca perdeu batalhas! Seu nome é Jeová </a:t>
            </a:r>
            <a:r>
              <a:rPr lang="pt-BR" sz="4000" b="0" i="0" dirty="0" err="1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Jireh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Irás prover de novo, eu creio em ti</a:t>
            </a:r>
            <a:endParaRPr lang="pt-BR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“Jeová </a:t>
            </a:r>
            <a:r>
              <a:rPr lang="pt-BR" kern="50" dirty="0" err="1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Jireh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7832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0" y="596922"/>
            <a:ext cx="914399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Haja o que houver, Venha o que vier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Irás prover de novo, eu creio em ti!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não vivo do que vejo, vivo do que creio, irás prover de novo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creio em Ti!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“Jeová </a:t>
            </a:r>
            <a:r>
              <a:rPr lang="pt-BR" kern="50" dirty="0" err="1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Jireh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644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0" y="195556"/>
            <a:ext cx="91439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tempestade e o vento forte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vão roubar a minha fé em ti, meu Deus! A tempestade e o vento forte não vão roubar a minha fé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Não, não, não, não vão roubar a minha fé!</a:t>
            </a: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“Jeová </a:t>
            </a:r>
            <a:r>
              <a:rPr lang="pt-BR" kern="50" dirty="0" err="1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Jireh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412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0" y="596922"/>
            <a:ext cx="91439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Temer por quê? Se eu estou guardado por quem nunca perdeu batalhas! Seu nome é Jeová </a:t>
            </a:r>
            <a:r>
              <a:rPr lang="pt-BR" sz="4000" b="0" i="0" dirty="0" err="1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Jireh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Irás prover de novo, eu creio em ti</a:t>
            </a:r>
            <a:endParaRPr lang="pt-BR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“Jeová </a:t>
            </a:r>
            <a:r>
              <a:rPr lang="pt-BR" kern="50" dirty="0" err="1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Jireh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301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0" y="596922"/>
            <a:ext cx="914399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Haja o que houver, Venha o que vier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Irás prover de novo, eu creio em ti!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não vivo do que vejo, vivo do que creio, irás prover de novo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creio em Ti!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“Jeová </a:t>
            </a:r>
            <a:r>
              <a:rPr lang="pt-BR" kern="50" dirty="0" err="1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Jireh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138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689541"/>
            <a:ext cx="7733841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Mensagem</a:t>
            </a:r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9257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689541"/>
            <a:ext cx="7733841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Oração e Bênção</a:t>
            </a:r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33392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C078E9-4377-59EE-0FE8-6A2241E45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55233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BAB96EC-CB7A-1323-E8A7-8CB9E6966494}"/>
              </a:ext>
            </a:extLst>
          </p:cNvPr>
          <p:cNvSpPr txBox="1"/>
          <p:nvPr/>
        </p:nvSpPr>
        <p:spPr>
          <a:xfrm>
            <a:off x="103540" y="570548"/>
            <a:ext cx="9011841" cy="4975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7200" b="1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Poslúdio Cantado</a:t>
            </a:r>
            <a:endParaRPr lang="pt-PT" sz="4267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8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pt-PT" sz="4267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“Vida aos Sepulcros”</a:t>
            </a:r>
          </a:p>
          <a:p>
            <a:pPr algn="ctr"/>
            <a:r>
              <a:rPr lang="pt-PT" sz="4267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(Gabriela Rocha)</a:t>
            </a:r>
            <a:endParaRPr lang="pt-BR" sz="4267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8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8715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F2A43B6F-22FB-5039-9564-EE8764C04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55233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CE6B10E-59E4-9AB3-726C-3C46A5FC5065}"/>
              </a:ext>
            </a:extLst>
          </p:cNvPr>
          <p:cNvSpPr txBox="1"/>
          <p:nvPr/>
        </p:nvSpPr>
        <p:spPr>
          <a:xfrm>
            <a:off x="480916" y="294636"/>
            <a:ext cx="84074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mundo busquei, mas não preencheu-me!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Canções tão vazias, tesouros que um dia se consumarão! </a:t>
            </a:r>
            <a:r>
              <a:rPr lang="pt-BR" sz="3600" b="0" i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Então Você </a:t>
            </a: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veio e me trouxe pra perto</a:t>
            </a:r>
            <a:r>
              <a:rPr lang="pt-BR" sz="3600" b="0" i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, e </a:t>
            </a: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todo desejo é satisfeito em seu amor!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5831488-92A5-FAD8-30C3-645B7972F14A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“Vida Aos Sepulcros”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4BD6A12-AF02-C8FA-2795-A3FD0C4BC495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Gabriela Rocha</a:t>
            </a:r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09D6B2E8-8636-00B2-43B1-7195B7F0B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4613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5E6C0BE-ECEA-E715-EF46-5D8D3287F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55233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CE6B10E-59E4-9AB3-726C-3C46A5FC5065}"/>
              </a:ext>
            </a:extLst>
          </p:cNvPr>
          <p:cNvSpPr txBox="1"/>
          <p:nvPr/>
        </p:nvSpPr>
        <p:spPr>
          <a:xfrm>
            <a:off x="368300" y="306827"/>
            <a:ext cx="84074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há nada, nada melhor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há nada, nada melhor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há nada, nada melhor que meu Deus!</a:t>
            </a:r>
            <a:endParaRPr lang="pt-BR" sz="36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5831488-92A5-FAD8-30C3-645B7972F14A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“Vida Aos Sepulcros”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4BD6A12-AF02-C8FA-2795-A3FD0C4BC495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Gabriela Rocha</a:t>
            </a:r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09D6B2E8-8636-00B2-43B1-7195B7F0B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697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F774986-3E04-BE63-B505-E9A50CB05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55233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CE6B10E-59E4-9AB3-726C-3C46A5FC5065}"/>
              </a:ext>
            </a:extLst>
          </p:cNvPr>
          <p:cNvSpPr txBox="1"/>
          <p:nvPr/>
        </p:nvSpPr>
        <p:spPr>
          <a:xfrm>
            <a:off x="491674" y="238961"/>
            <a:ext cx="84074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tenho medo de expor minhas fraquezas, defeitos e falhas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vou esconder, um amigo encontrei! O Deus das montanhas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É o Deus dos vales, 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não há lugar que a sua graça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não possa me achar!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5831488-92A5-FAD8-30C3-645B7972F14A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“Vida Aos Sepulcros”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4BD6A12-AF02-C8FA-2795-A3FD0C4BC495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Gabriela Rocha</a:t>
            </a:r>
          </a:p>
        </p:txBody>
      </p:sp>
    </p:spTree>
    <p:extLst>
      <p:ext uri="{BB962C8B-B14F-4D97-AF65-F5344CB8AC3E}">
        <p14:creationId xmlns:p14="http://schemas.microsoft.com/office/powerpoint/2010/main" val="33224688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D3B4DCA1-3A87-29EC-CD24-A70747A74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55233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CE6B10E-59E4-9AB3-726C-3C46A5FC5065}"/>
              </a:ext>
            </a:extLst>
          </p:cNvPr>
          <p:cNvSpPr txBox="1"/>
          <p:nvPr/>
        </p:nvSpPr>
        <p:spPr>
          <a:xfrm>
            <a:off x="371363" y="249719"/>
            <a:ext cx="84074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há nada, nada melhor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há nada, nada melhor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há nada, nada melhor que meu Deus!</a:t>
            </a:r>
            <a:endParaRPr lang="pt-BR" sz="36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5831488-92A5-FAD8-30C3-645B7972F14A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“Vida Aos Sepulcros”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4BD6A12-AF02-C8FA-2795-A3FD0C4BC495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Gabriela Rocha</a:t>
            </a:r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09D6B2E8-8636-00B2-43B1-7195B7F0B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8280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69919195-4A96-0649-E9B3-5DB610277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55233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CE6B10E-59E4-9AB3-726C-3C46A5FC5065}"/>
              </a:ext>
            </a:extLst>
          </p:cNvPr>
          <p:cNvSpPr txBox="1"/>
          <p:nvPr/>
        </p:nvSpPr>
        <p:spPr>
          <a:xfrm>
            <a:off x="512268" y="544706"/>
            <a:ext cx="84074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Torna o luto em festa</a:t>
            </a:r>
            <a:b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vergonha em glória</a:t>
            </a:r>
            <a:b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Traz beleza às cinzas</a:t>
            </a:r>
            <a:b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Senhor pode fazer!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5831488-92A5-FAD8-30C3-645B7972F14A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“Vida Aos Sepulcros”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4BD6A12-AF02-C8FA-2795-A3FD0C4BC495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Gabriela Rocha</a:t>
            </a:r>
          </a:p>
        </p:txBody>
      </p:sp>
    </p:spTree>
    <p:extLst>
      <p:ext uri="{BB962C8B-B14F-4D97-AF65-F5344CB8AC3E}">
        <p14:creationId xmlns:p14="http://schemas.microsoft.com/office/powerpoint/2010/main" val="39912174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89B8F3F-B34B-F30D-A62E-191DC5FB1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55233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CE6B10E-59E4-9AB3-726C-3C46A5FC5065}"/>
              </a:ext>
            </a:extLst>
          </p:cNvPr>
          <p:cNvSpPr txBox="1"/>
          <p:nvPr/>
        </p:nvSpPr>
        <p:spPr>
          <a:xfrm>
            <a:off x="455232" y="507832"/>
            <a:ext cx="84074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Traz a vida aos sepulcros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Faz de ossos, soldados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Faz no mar um caminho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Senhor pode fazer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Só o Senhor pode fazer!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5831488-92A5-FAD8-30C3-645B7972F14A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“Vida Aos Sepulcros”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4BD6A12-AF02-C8FA-2795-A3FD0C4BC495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Gabriela Rocha</a:t>
            </a:r>
          </a:p>
        </p:txBody>
      </p:sp>
    </p:spTree>
    <p:extLst>
      <p:ext uri="{BB962C8B-B14F-4D97-AF65-F5344CB8AC3E}">
        <p14:creationId xmlns:p14="http://schemas.microsoft.com/office/powerpoint/2010/main" val="143489370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4FBEBCA-1FD4-6783-DE99-16A9C1E2B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55233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CE6B10E-59E4-9AB3-726C-3C46A5FC5065}"/>
              </a:ext>
            </a:extLst>
          </p:cNvPr>
          <p:cNvSpPr txBox="1"/>
          <p:nvPr/>
        </p:nvSpPr>
        <p:spPr>
          <a:xfrm>
            <a:off x="423916" y="431950"/>
            <a:ext cx="84074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há nada, nada melhor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há nada, nada melhor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há nada, nada melhor que meu Deus!</a:t>
            </a:r>
            <a:endParaRPr lang="pt-BR" sz="36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5831488-92A5-FAD8-30C3-645B7972F14A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“Vida Aos Sepulcros”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4BD6A12-AF02-C8FA-2795-A3FD0C4BC495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Gabriela Rocha</a:t>
            </a:r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09D6B2E8-8636-00B2-43B1-7195B7F0B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5671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AA515D55-4F01-C2A0-D34D-01DB53547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55233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CE6B10E-59E4-9AB3-726C-3C46A5FC5065}"/>
              </a:ext>
            </a:extLst>
          </p:cNvPr>
          <p:cNvSpPr txBox="1"/>
          <p:nvPr/>
        </p:nvSpPr>
        <p:spPr>
          <a:xfrm>
            <a:off x="379058" y="362104"/>
            <a:ext cx="84074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Traz a vida aos sepulcros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Faz de ossos, soldados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Faz no mar um caminho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Senhor pode fazer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Só o Senhor pode fazer!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5831488-92A5-FAD8-30C3-645B7972F14A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“Vida Aos Sepulcros”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4BD6A12-AF02-C8FA-2795-A3FD0C4BC495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Gabriela Rocha</a:t>
            </a:r>
          </a:p>
        </p:txBody>
      </p:sp>
    </p:spTree>
    <p:extLst>
      <p:ext uri="{BB962C8B-B14F-4D97-AF65-F5344CB8AC3E}">
        <p14:creationId xmlns:p14="http://schemas.microsoft.com/office/powerpoint/2010/main" val="97697053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2407</Words>
  <Application>Microsoft Office PowerPoint</Application>
  <PresentationFormat>Apresentação na tela (16:9)</PresentationFormat>
  <Paragraphs>292</Paragraphs>
  <Slides>82</Slides>
  <Notes>73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82</vt:i4>
      </vt:variant>
    </vt:vector>
  </HeadingPairs>
  <TitlesOfParts>
    <vt:vector size="86" baseType="lpstr">
      <vt:lpstr>Amasis MT Pro Black</vt:lpstr>
      <vt:lpstr>Arial</vt:lpstr>
      <vt:lpstr>Calibri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IGREJA DO SENHOR...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IGREJA DO SENHOR,  QUE ATENDE AO CHAMADO...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IGREJA DO SENHOR, QUE ATENDE AO CHAMADO   E SE DISPÕE A SERVIR...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IGREJA DO SENHOR, QUE ATENDE AO CHAMADO E SE DISPÕE A SERVIR...   COLHE OS FRUTOS DA OBEDIÊNCIA.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32</cp:revision>
  <dcterms:modified xsi:type="dcterms:W3CDTF">2023-08-20T18:12:38Z</dcterms:modified>
</cp:coreProperties>
</file>