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34"/>
  </p:notesMasterIdLst>
  <p:sldIdLst>
    <p:sldId id="459" r:id="rId2"/>
    <p:sldId id="460" r:id="rId3"/>
    <p:sldId id="490" r:id="rId4"/>
    <p:sldId id="464" r:id="rId5"/>
    <p:sldId id="465" r:id="rId6"/>
    <p:sldId id="466" r:id="rId7"/>
    <p:sldId id="467" r:id="rId8"/>
    <p:sldId id="468" r:id="rId9"/>
    <p:sldId id="469" r:id="rId10"/>
    <p:sldId id="491" r:id="rId11"/>
    <p:sldId id="473" r:id="rId12"/>
    <p:sldId id="474" r:id="rId13"/>
    <p:sldId id="475" r:id="rId14"/>
    <p:sldId id="476" r:id="rId15"/>
    <p:sldId id="477" r:id="rId16"/>
    <p:sldId id="478" r:id="rId17"/>
    <p:sldId id="479" r:id="rId18"/>
    <p:sldId id="480" r:id="rId19"/>
    <p:sldId id="470" r:id="rId20"/>
    <p:sldId id="471" r:id="rId21"/>
    <p:sldId id="472" r:id="rId22"/>
    <p:sldId id="481" r:id="rId23"/>
    <p:sldId id="482" r:id="rId24"/>
    <p:sldId id="483" r:id="rId25"/>
    <p:sldId id="484" r:id="rId26"/>
    <p:sldId id="485" r:id="rId27"/>
    <p:sldId id="486" r:id="rId28"/>
    <p:sldId id="487" r:id="rId29"/>
    <p:sldId id="488" r:id="rId30"/>
    <p:sldId id="489" r:id="rId31"/>
    <p:sldId id="492" r:id="rId32"/>
    <p:sldId id="290" r:id="rId33"/>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288" autoAdjust="0"/>
    <p:restoredTop sz="94660"/>
  </p:normalViewPr>
  <p:slideViewPr>
    <p:cSldViewPr snapToGrid="0">
      <p:cViewPr varScale="1">
        <p:scale>
          <a:sx n="90" d="100"/>
          <a:sy n="90" d="100"/>
        </p:scale>
        <p:origin x="810" y="72"/>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 name="Google Shape;57;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0564662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 name="Google Shape;57;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732265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 name="Google Shape;57;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045019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 name="Google Shape;57;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132861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 name="Google Shape;57;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006588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 name="Google Shape;57;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8346502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 name="Google Shape;57;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68561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 name="Google Shape;57;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207918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 name="Google Shape;57;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408112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 name="Google Shape;57;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861438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 name="Google Shape;57;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327029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 name="Google Shape;57;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3382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 name="Google Shape;57;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9205246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 name="Google Shape;57;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2315433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 name="Google Shape;57;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69782136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 name="Google Shape;57;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1155755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 name="Google Shape;57;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7052474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 name="Google Shape;57;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6074536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 name="Google Shape;57;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2559566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 name="Google Shape;57;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7186826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 name="Google Shape;57;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0259520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 name="Google Shape;57;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27316362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 name="Google Shape;57;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96146079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 name="Google Shape;57;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7859281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 name="Google Shape;57;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50722816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 name="Google Shape;57;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2743359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 name="Google Shape;57;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5311352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 name="Google Shape;57;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0983119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 name="Google Shape;57;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2699002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 name="Google Shape;57;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8835260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 name="Google Shape;57;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42482339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 name="Google Shape;57;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0673391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pt-BR"/>
              <a:t>‹nº›</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3" r:id="rId5"/>
    <p:sldLayoutId id="2147483654" r:id="rId6"/>
    <p:sldLayoutId id="2147483655" r:id="rId7"/>
    <p:sldLayoutId id="2147483656" r:id="rId8"/>
    <p:sldLayoutId id="2147483657" r:id="rId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4.xml"/><Relationship Id="rId1" Type="http://schemas.openxmlformats.org/officeDocument/2006/relationships/slideLayout" Target="../slideLayouts/slideLayout1.xml"/><Relationship Id="rId4" Type="http://schemas.openxmlformats.org/officeDocument/2006/relationships/image" Target="../media/image5.jpeg"/></Relationships>
</file>

<file path=ppt/slides/_rels/slide2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5.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6.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8.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9.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0.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2.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8"/>
        <p:cNvGrpSpPr/>
        <p:nvPr/>
      </p:nvGrpSpPr>
      <p:grpSpPr>
        <a:xfrm>
          <a:off x="0" y="0"/>
          <a:ext cx="0" cy="0"/>
          <a:chOff x="0" y="0"/>
          <a:chExt cx="0" cy="0"/>
        </a:xfrm>
      </p:grpSpPr>
      <p:sp>
        <p:nvSpPr>
          <p:cNvPr id="2" name="Título 1">
            <a:extLst>
              <a:ext uri="{FF2B5EF4-FFF2-40B4-BE49-F238E27FC236}">
                <a16:creationId xmlns:a16="http://schemas.microsoft.com/office/drawing/2014/main" id="{052808E0-DA08-C6FB-15E4-2053A37D7C58}"/>
              </a:ext>
            </a:extLst>
          </p:cNvPr>
          <p:cNvSpPr>
            <a:spLocks noGrp="1"/>
          </p:cNvSpPr>
          <p:nvPr>
            <p:ph type="ctrTitle"/>
          </p:nvPr>
        </p:nvSpPr>
        <p:spPr>
          <a:xfrm>
            <a:off x="990600" y="781050"/>
            <a:ext cx="6858000" cy="1790700"/>
          </a:xfrm>
        </p:spPr>
        <p:txBody>
          <a:bodyPr>
            <a:normAutofit fontScale="90000"/>
          </a:bodyPr>
          <a:lstStyle/>
          <a:p>
            <a:r>
              <a:rPr lang="pt-BR" sz="6000" b="1" dirty="0">
                <a:solidFill>
                  <a:schemeClr val="bg1"/>
                </a:solidFill>
                <a:latin typeface="Biome" panose="020B0502040204020203" pitchFamily="34" charset="0"/>
                <a:ea typeface="Calibri" panose="020F0502020204030204" pitchFamily="34" charset="0"/>
                <a:cs typeface="Biome" panose="020B0502040204020203" pitchFamily="34" charset="0"/>
              </a:rPr>
              <a:t>Não tenho apoio! </a:t>
            </a:r>
            <a:br>
              <a:rPr lang="pt-BR" sz="6000" b="1" dirty="0">
                <a:solidFill>
                  <a:schemeClr val="bg1"/>
                </a:solidFill>
                <a:latin typeface="Biome" panose="020B0502040204020203" pitchFamily="34" charset="0"/>
                <a:ea typeface="Calibri" panose="020F0502020204030204" pitchFamily="34" charset="0"/>
                <a:cs typeface="Biome" panose="020B0502040204020203" pitchFamily="34" charset="0"/>
              </a:rPr>
            </a:br>
            <a:r>
              <a:rPr lang="pt-BR" sz="6000" b="1" dirty="0">
                <a:solidFill>
                  <a:schemeClr val="bg1"/>
                </a:solidFill>
                <a:latin typeface="Biome" panose="020B0502040204020203" pitchFamily="34" charset="0"/>
                <a:ea typeface="Calibri" panose="020F0502020204030204" pitchFamily="34" charset="0"/>
                <a:cs typeface="Biome" panose="020B0502040204020203" pitchFamily="34" charset="0"/>
              </a:rPr>
              <a:t>O que faço?</a:t>
            </a:r>
            <a:r>
              <a:rPr lang="pt-BR" sz="6000" dirty="0">
                <a:solidFill>
                  <a:schemeClr val="bg1"/>
                </a:solidFill>
                <a:latin typeface="Biome" panose="020B0502040204020203" pitchFamily="34" charset="0"/>
                <a:ea typeface="Calibri" panose="020F0502020204030204" pitchFamily="34" charset="0"/>
                <a:cs typeface="Biome" panose="020B0502040204020203" pitchFamily="34" charset="0"/>
              </a:rPr>
              <a:t> </a:t>
            </a:r>
            <a:endParaRPr lang="pt-BR" sz="30975" dirty="0">
              <a:solidFill>
                <a:schemeClr val="bg1"/>
              </a:solidFill>
              <a:latin typeface="Biome" panose="020B0502040204020203" pitchFamily="34" charset="0"/>
              <a:cs typeface="Biome" panose="020B0502040204020203" pitchFamily="34" charset="0"/>
            </a:endParaRPr>
          </a:p>
        </p:txBody>
      </p:sp>
      <p:pic>
        <p:nvPicPr>
          <p:cNvPr id="5" name="Picture 22" descr="Foto de 3 D Personagem De Desenho É Triste Homem e mais fotos de stock de  Figura de Palito - Figura de Palito, Tristeza, Tridimensional - iStock">
            <a:extLst>
              <a:ext uri="{FF2B5EF4-FFF2-40B4-BE49-F238E27FC236}">
                <a16:creationId xmlns:a16="http://schemas.microsoft.com/office/drawing/2014/main" id="{33A43916-7E72-3FB6-1070-40189A56C6C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29350" y="2867025"/>
            <a:ext cx="2731770" cy="227647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4" name="Imagem 3" descr="Logotipo&#10;&#10;Descrição gerada automaticamente">
            <a:extLst>
              <a:ext uri="{FF2B5EF4-FFF2-40B4-BE49-F238E27FC236}">
                <a16:creationId xmlns:a16="http://schemas.microsoft.com/office/drawing/2014/main" id="{17F3F3F6-68E2-BB13-C953-12284B4484FB}"/>
              </a:ext>
            </a:extLst>
          </p:cNvPr>
          <p:cNvPicPr>
            <a:picLocks noChangeAspect="1"/>
          </p:cNvPicPr>
          <p:nvPr/>
        </p:nvPicPr>
        <p:blipFill>
          <a:blip r:embed="rId5"/>
          <a:stretch>
            <a:fillRect/>
          </a:stretch>
        </p:blipFill>
        <p:spPr>
          <a:xfrm>
            <a:off x="0" y="95692"/>
            <a:ext cx="1447097" cy="1166924"/>
          </a:xfrm>
          <a:prstGeom prst="rect">
            <a:avLst/>
          </a:prstGeom>
        </p:spPr>
      </p:pic>
    </p:spTree>
    <p:extLst>
      <p:ext uri="{BB962C8B-B14F-4D97-AF65-F5344CB8AC3E}">
        <p14:creationId xmlns:p14="http://schemas.microsoft.com/office/powerpoint/2010/main" val="16036582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8"/>
        <p:cNvGrpSpPr/>
        <p:nvPr/>
      </p:nvGrpSpPr>
      <p:grpSpPr>
        <a:xfrm>
          <a:off x="0" y="0"/>
          <a:ext cx="0" cy="0"/>
          <a:chOff x="0" y="0"/>
          <a:chExt cx="0" cy="0"/>
        </a:xfrm>
      </p:grpSpPr>
      <p:sp>
        <p:nvSpPr>
          <p:cNvPr id="2" name="Título 1">
            <a:extLst>
              <a:ext uri="{FF2B5EF4-FFF2-40B4-BE49-F238E27FC236}">
                <a16:creationId xmlns:a16="http://schemas.microsoft.com/office/drawing/2014/main" id="{8DE5976C-321A-78AE-C3B1-B465E41E1310}"/>
              </a:ext>
            </a:extLst>
          </p:cNvPr>
          <p:cNvSpPr>
            <a:spLocks noGrp="1"/>
          </p:cNvSpPr>
          <p:nvPr>
            <p:ph type="ctrTitle"/>
          </p:nvPr>
        </p:nvSpPr>
        <p:spPr>
          <a:xfrm>
            <a:off x="385578" y="2233096"/>
            <a:ext cx="8521700" cy="2052637"/>
          </a:xfrm>
        </p:spPr>
        <p:txBody>
          <a:bodyPr>
            <a:normAutofit fontScale="90000"/>
          </a:bodyPr>
          <a:lstStyle/>
          <a:p>
            <a:r>
              <a:rPr lang="pt-BR" sz="5400" b="1" dirty="0">
                <a:solidFill>
                  <a:schemeClr val="bg1"/>
                </a:solidFill>
                <a:latin typeface="Biome" panose="020B0502040204020203" pitchFamily="34" charset="0"/>
                <a:ea typeface="Calibri" panose="020F0502020204030204" pitchFamily="34" charset="0"/>
                <a:cs typeface="Biome" panose="020B0502040204020203" pitchFamily="34" charset="0"/>
              </a:rPr>
              <a:t>1. Promotores com Crise Vocacional</a:t>
            </a:r>
            <a:br>
              <a:rPr lang="pt-BR" sz="5400" b="1" dirty="0">
                <a:solidFill>
                  <a:schemeClr val="bg1"/>
                </a:solidFill>
                <a:latin typeface="Biome" panose="020B0502040204020203" pitchFamily="34" charset="0"/>
                <a:ea typeface="Calibri" panose="020F0502020204030204" pitchFamily="34" charset="0"/>
                <a:cs typeface="Biome" panose="020B0502040204020203" pitchFamily="34" charset="0"/>
              </a:rPr>
            </a:br>
            <a:br>
              <a:rPr lang="pt-BR" sz="5400" b="1" dirty="0">
                <a:solidFill>
                  <a:schemeClr val="bg1"/>
                </a:solidFill>
                <a:latin typeface="Biome" panose="020B0502040204020203" pitchFamily="34" charset="0"/>
                <a:ea typeface="Calibri" panose="020F0502020204030204" pitchFamily="34" charset="0"/>
                <a:cs typeface="Biome" panose="020B0502040204020203" pitchFamily="34" charset="0"/>
              </a:rPr>
            </a:br>
            <a:r>
              <a:rPr lang="pt-BR" sz="5400" b="1" dirty="0">
                <a:solidFill>
                  <a:schemeClr val="bg1"/>
                </a:solidFill>
                <a:latin typeface="Biome" panose="020B0502040204020203" pitchFamily="34" charset="0"/>
                <a:ea typeface="Calibri" panose="020F0502020204030204" pitchFamily="34" charset="0"/>
                <a:cs typeface="Biome" panose="020B0502040204020203" pitchFamily="34" charset="0"/>
              </a:rPr>
              <a:t>2. Promotores feridos pela falta de apoio</a:t>
            </a:r>
            <a:endParaRPr lang="pt-BR" sz="25800" dirty="0">
              <a:solidFill>
                <a:schemeClr val="bg1"/>
              </a:solidFill>
              <a:latin typeface="Biome" panose="020B0502040204020203" pitchFamily="34" charset="0"/>
              <a:cs typeface="Biome" panose="020B0502040204020203" pitchFamily="34" charset="0"/>
            </a:endParaRPr>
          </a:p>
        </p:txBody>
      </p:sp>
      <p:pic>
        <p:nvPicPr>
          <p:cNvPr id="3" name="Imagem 2" descr="Logotipo&#10;&#10;Descrição gerada automaticamente">
            <a:extLst>
              <a:ext uri="{FF2B5EF4-FFF2-40B4-BE49-F238E27FC236}">
                <a16:creationId xmlns:a16="http://schemas.microsoft.com/office/drawing/2014/main" id="{5311BE4B-3685-AB68-E773-1875E8E2CDEB}"/>
              </a:ext>
            </a:extLst>
          </p:cNvPr>
          <p:cNvPicPr>
            <a:picLocks noChangeAspect="1"/>
          </p:cNvPicPr>
          <p:nvPr/>
        </p:nvPicPr>
        <p:blipFill>
          <a:blip r:embed="rId4"/>
          <a:stretch>
            <a:fillRect/>
          </a:stretch>
        </p:blipFill>
        <p:spPr>
          <a:xfrm>
            <a:off x="0" y="3795822"/>
            <a:ext cx="1447097" cy="1166924"/>
          </a:xfrm>
          <a:prstGeom prst="rect">
            <a:avLst/>
          </a:prstGeom>
        </p:spPr>
      </p:pic>
    </p:spTree>
    <p:extLst>
      <p:ext uri="{BB962C8B-B14F-4D97-AF65-F5344CB8AC3E}">
        <p14:creationId xmlns:p14="http://schemas.microsoft.com/office/powerpoint/2010/main" val="17490655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8"/>
        <p:cNvGrpSpPr/>
        <p:nvPr/>
      </p:nvGrpSpPr>
      <p:grpSpPr>
        <a:xfrm>
          <a:off x="0" y="0"/>
          <a:ext cx="0" cy="0"/>
          <a:chOff x="0" y="0"/>
          <a:chExt cx="0" cy="0"/>
        </a:xfrm>
      </p:grpSpPr>
      <p:pic>
        <p:nvPicPr>
          <p:cNvPr id="3" name="Imagem 2" descr="Logotipo&#10;&#10;Descrição gerada automaticamente">
            <a:extLst>
              <a:ext uri="{FF2B5EF4-FFF2-40B4-BE49-F238E27FC236}">
                <a16:creationId xmlns:a16="http://schemas.microsoft.com/office/drawing/2014/main" id="{5311BE4B-3685-AB68-E773-1875E8E2CDEB}"/>
              </a:ext>
            </a:extLst>
          </p:cNvPr>
          <p:cNvPicPr>
            <a:picLocks noChangeAspect="1"/>
          </p:cNvPicPr>
          <p:nvPr/>
        </p:nvPicPr>
        <p:blipFill>
          <a:blip r:embed="rId4"/>
          <a:stretch>
            <a:fillRect/>
          </a:stretch>
        </p:blipFill>
        <p:spPr>
          <a:xfrm>
            <a:off x="0" y="3795822"/>
            <a:ext cx="1447097" cy="1166924"/>
          </a:xfrm>
          <a:prstGeom prst="rect">
            <a:avLst/>
          </a:prstGeom>
        </p:spPr>
      </p:pic>
      <p:sp>
        <p:nvSpPr>
          <p:cNvPr id="6" name="Título 1">
            <a:extLst>
              <a:ext uri="{FF2B5EF4-FFF2-40B4-BE49-F238E27FC236}">
                <a16:creationId xmlns:a16="http://schemas.microsoft.com/office/drawing/2014/main" id="{ADF906D6-6481-6B4F-8822-A0EE53C01F15}"/>
              </a:ext>
            </a:extLst>
          </p:cNvPr>
          <p:cNvSpPr>
            <a:spLocks noGrp="1"/>
          </p:cNvSpPr>
          <p:nvPr>
            <p:ph type="ctrTitle"/>
          </p:nvPr>
        </p:nvSpPr>
        <p:spPr>
          <a:xfrm>
            <a:off x="675168" y="1064826"/>
            <a:ext cx="7628860" cy="2326962"/>
          </a:xfrm>
        </p:spPr>
        <p:txBody>
          <a:bodyPr>
            <a:noAutofit/>
          </a:bodyPr>
          <a:lstStyle/>
          <a:p>
            <a:r>
              <a:rPr lang="pt-BR" sz="8000" b="1" dirty="0">
                <a:ln>
                  <a:solidFill>
                    <a:sysClr val="windowText" lastClr="000000"/>
                  </a:solidFill>
                </a:ln>
                <a:solidFill>
                  <a:schemeClr val="accent6">
                    <a:lumMod val="60000"/>
                    <a:lumOff val="40000"/>
                  </a:schemeClr>
                </a:solidFill>
                <a:latin typeface="Cooper Black" panose="0208090404030B020404" pitchFamily="18" charset="0"/>
                <a:ea typeface="Calibri" panose="020F0502020204030204" pitchFamily="34" charset="0"/>
                <a:cs typeface="Biome" panose="020B0502040204020203" pitchFamily="34" charset="0"/>
              </a:rPr>
              <a:t>A Glória </a:t>
            </a:r>
            <a:br>
              <a:rPr lang="pt-BR" sz="8000" b="1" dirty="0">
                <a:ln>
                  <a:solidFill>
                    <a:sysClr val="windowText" lastClr="000000"/>
                  </a:solidFill>
                </a:ln>
                <a:solidFill>
                  <a:schemeClr val="accent6">
                    <a:lumMod val="60000"/>
                    <a:lumOff val="40000"/>
                  </a:schemeClr>
                </a:solidFill>
                <a:latin typeface="Cooper Black" panose="0208090404030B020404" pitchFamily="18" charset="0"/>
                <a:ea typeface="Calibri" panose="020F0502020204030204" pitchFamily="34" charset="0"/>
                <a:cs typeface="Biome" panose="020B0502040204020203" pitchFamily="34" charset="0"/>
              </a:rPr>
            </a:br>
            <a:r>
              <a:rPr lang="pt-BR" sz="8000" b="1" dirty="0">
                <a:ln>
                  <a:solidFill>
                    <a:sysClr val="windowText" lastClr="000000"/>
                  </a:solidFill>
                </a:ln>
                <a:solidFill>
                  <a:schemeClr val="accent6">
                    <a:lumMod val="60000"/>
                    <a:lumOff val="40000"/>
                  </a:schemeClr>
                </a:solidFill>
                <a:latin typeface="Cooper Black" panose="0208090404030B020404" pitchFamily="18" charset="0"/>
                <a:ea typeface="Calibri" panose="020F0502020204030204" pitchFamily="34" charset="0"/>
                <a:cs typeface="Biome" panose="020B0502040204020203" pitchFamily="34" charset="0"/>
              </a:rPr>
              <a:t>de Deus!</a:t>
            </a:r>
            <a:endParaRPr lang="pt-BR" sz="8000" dirty="0">
              <a:ln>
                <a:solidFill>
                  <a:sysClr val="windowText" lastClr="000000"/>
                </a:solidFill>
              </a:ln>
              <a:solidFill>
                <a:schemeClr val="accent6">
                  <a:lumMod val="60000"/>
                  <a:lumOff val="40000"/>
                </a:schemeClr>
              </a:solidFill>
              <a:latin typeface="Cooper Black" panose="0208090404030B020404" pitchFamily="18" charset="0"/>
              <a:cs typeface="Biome" panose="020B0502040204020203" pitchFamily="34" charset="0"/>
            </a:endParaRPr>
          </a:p>
        </p:txBody>
      </p:sp>
    </p:spTree>
    <p:extLst>
      <p:ext uri="{BB962C8B-B14F-4D97-AF65-F5344CB8AC3E}">
        <p14:creationId xmlns:p14="http://schemas.microsoft.com/office/powerpoint/2010/main" val="10569165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8"/>
        <p:cNvGrpSpPr/>
        <p:nvPr/>
      </p:nvGrpSpPr>
      <p:grpSpPr>
        <a:xfrm>
          <a:off x="0" y="0"/>
          <a:ext cx="0" cy="0"/>
          <a:chOff x="0" y="0"/>
          <a:chExt cx="0" cy="0"/>
        </a:xfrm>
      </p:grpSpPr>
      <p:sp>
        <p:nvSpPr>
          <p:cNvPr id="2" name="Título 3">
            <a:extLst>
              <a:ext uri="{FF2B5EF4-FFF2-40B4-BE49-F238E27FC236}">
                <a16:creationId xmlns:a16="http://schemas.microsoft.com/office/drawing/2014/main" id="{05221456-5575-812F-DF00-FFCBBC8930BE}"/>
              </a:ext>
            </a:extLst>
          </p:cNvPr>
          <p:cNvSpPr>
            <a:spLocks noGrp="1"/>
          </p:cNvSpPr>
          <p:nvPr>
            <p:ph type="ctrTitle"/>
          </p:nvPr>
        </p:nvSpPr>
        <p:spPr>
          <a:xfrm>
            <a:off x="85060" y="1044023"/>
            <a:ext cx="9058940" cy="1790700"/>
          </a:xfrm>
        </p:spPr>
        <p:txBody>
          <a:bodyPr>
            <a:normAutofit fontScale="90000"/>
          </a:bodyPr>
          <a:lstStyle/>
          <a:p>
            <a:r>
              <a:rPr lang="pt-BR" sz="3600" b="1" dirty="0">
                <a:solidFill>
                  <a:schemeClr val="bg1"/>
                </a:solidFill>
                <a:latin typeface="Biome" panose="020B0503030204020804" pitchFamily="34" charset="0"/>
                <a:ea typeface="Calibri" panose="020F0502020204030204" pitchFamily="34" charset="0"/>
                <a:cs typeface="Biome" panose="020B0503030204020804" pitchFamily="34" charset="0"/>
              </a:rPr>
              <a:t>“Deus é mais glorificado em nós quando estamos mais satisfeitos nele.”</a:t>
            </a:r>
            <a:br>
              <a:rPr lang="pt-BR" sz="3600" b="1" dirty="0">
                <a:solidFill>
                  <a:schemeClr val="bg1"/>
                </a:solidFill>
                <a:latin typeface="Biome" panose="020B0503030204020804" pitchFamily="34" charset="0"/>
                <a:ea typeface="Calibri" panose="020F0502020204030204" pitchFamily="34" charset="0"/>
                <a:cs typeface="Biome" panose="020B0503030204020804" pitchFamily="34" charset="0"/>
              </a:rPr>
            </a:br>
            <a:r>
              <a:rPr lang="pt-BR" sz="3600" b="1" dirty="0">
                <a:solidFill>
                  <a:schemeClr val="bg1"/>
                </a:solidFill>
                <a:latin typeface="Biome" panose="020B0503030204020804" pitchFamily="34" charset="0"/>
                <a:ea typeface="Calibri" panose="020F0502020204030204" pitchFamily="34" charset="0"/>
                <a:cs typeface="Biome" panose="020B0503030204020804" pitchFamily="34" charset="0"/>
              </a:rPr>
              <a:t>Jonh Piper</a:t>
            </a:r>
            <a:br>
              <a:rPr lang="pt-BR" sz="2700" dirty="0">
                <a:solidFill>
                  <a:schemeClr val="bg1"/>
                </a:solidFill>
                <a:latin typeface="Biome" panose="020B0503030204020804" pitchFamily="34" charset="0"/>
                <a:ea typeface="Calibri" panose="020F0502020204030204" pitchFamily="34" charset="0"/>
                <a:cs typeface="Biome" panose="020B0503030204020804" pitchFamily="34" charset="0"/>
              </a:rPr>
            </a:br>
            <a:endParaRPr lang="pt-BR" sz="6600" dirty="0">
              <a:solidFill>
                <a:schemeClr val="bg1"/>
              </a:solidFill>
              <a:latin typeface="Biome" panose="020B0503030204020804" pitchFamily="34" charset="0"/>
              <a:cs typeface="Biome" panose="020B0503030204020804" pitchFamily="34" charset="0"/>
            </a:endParaRPr>
          </a:p>
        </p:txBody>
      </p:sp>
      <p:sp>
        <p:nvSpPr>
          <p:cNvPr id="3" name="Título 3">
            <a:extLst>
              <a:ext uri="{FF2B5EF4-FFF2-40B4-BE49-F238E27FC236}">
                <a16:creationId xmlns:a16="http://schemas.microsoft.com/office/drawing/2014/main" id="{997415EB-E753-39C0-BA13-34C415FBF635}"/>
              </a:ext>
            </a:extLst>
          </p:cNvPr>
          <p:cNvSpPr txBox="1">
            <a:spLocks/>
          </p:cNvSpPr>
          <p:nvPr/>
        </p:nvSpPr>
        <p:spPr>
          <a:xfrm>
            <a:off x="574159" y="2667443"/>
            <a:ext cx="8484781" cy="1790700"/>
          </a:xfrm>
          <a:prstGeom prst="rect">
            <a:avLst/>
          </a:prstGeom>
        </p:spPr>
        <p:txBody>
          <a:bodyPr vert="horz" lIns="68580" tIns="34290" rIns="68580" bIns="3429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07000"/>
              </a:lnSpc>
              <a:spcAft>
                <a:spcPts val="600"/>
              </a:spcAft>
            </a:pPr>
            <a:r>
              <a:rPr lang="pt-BR" sz="2000" kern="100" dirty="0">
                <a:solidFill>
                  <a:schemeClr val="bg1"/>
                </a:solidFill>
                <a:latin typeface="Biome" panose="020B0503030204020804" pitchFamily="34" charset="0"/>
                <a:ea typeface="Calibri" panose="020F0502020204030204" pitchFamily="34" charset="0"/>
                <a:cs typeface="Biome" panose="020B0503030204020804" pitchFamily="34" charset="0"/>
              </a:rPr>
              <a:t>1. Eu sou plenamente satisfeito em Cristo?</a:t>
            </a:r>
          </a:p>
          <a:p>
            <a:pPr algn="l">
              <a:lnSpc>
                <a:spcPct val="107000"/>
              </a:lnSpc>
              <a:spcAft>
                <a:spcPts val="600"/>
              </a:spcAft>
            </a:pPr>
            <a:r>
              <a:rPr lang="pt-BR" sz="2000" kern="100" dirty="0">
                <a:solidFill>
                  <a:schemeClr val="bg1"/>
                </a:solidFill>
                <a:latin typeface="Biome" panose="020B0503030204020804" pitchFamily="34" charset="0"/>
                <a:ea typeface="Calibri" panose="020F0502020204030204" pitchFamily="34" charset="0"/>
                <a:cs typeface="Biome" panose="020B0503030204020804" pitchFamily="34" charset="0"/>
              </a:rPr>
              <a:t>2. Meu contentamento é total em Deus? Sua presença me satisfaz?</a:t>
            </a:r>
          </a:p>
          <a:p>
            <a:pPr algn="l">
              <a:lnSpc>
                <a:spcPct val="107000"/>
              </a:lnSpc>
              <a:spcAft>
                <a:spcPts val="600"/>
              </a:spcAft>
            </a:pPr>
            <a:r>
              <a:rPr lang="pt-BR" sz="2000" kern="100" dirty="0">
                <a:solidFill>
                  <a:schemeClr val="bg1"/>
                </a:solidFill>
                <a:latin typeface="Biome" panose="020B0503030204020804" pitchFamily="34" charset="0"/>
                <a:ea typeface="Calibri" panose="020F0502020204030204" pitchFamily="34" charset="0"/>
                <a:cs typeface="Biome" panose="020B0503030204020804" pitchFamily="34" charset="0"/>
              </a:rPr>
              <a:t>3. Preciso de coisas ou pessoas para me sentir completo?</a:t>
            </a:r>
          </a:p>
          <a:p>
            <a:pPr algn="l">
              <a:lnSpc>
                <a:spcPct val="107000"/>
              </a:lnSpc>
              <a:spcAft>
                <a:spcPts val="600"/>
              </a:spcAft>
            </a:pPr>
            <a:r>
              <a:rPr lang="pt-BR" sz="2000" kern="100" dirty="0">
                <a:solidFill>
                  <a:schemeClr val="bg1"/>
                </a:solidFill>
                <a:latin typeface="Biome" panose="020B0503030204020804" pitchFamily="34" charset="0"/>
                <a:ea typeface="Calibri" panose="020F0502020204030204" pitchFamily="34" charset="0"/>
                <a:cs typeface="Biome" panose="020B0503030204020804" pitchFamily="34" charset="0"/>
              </a:rPr>
              <a:t>4. A glória de Deus preenche a minha vida?</a:t>
            </a:r>
          </a:p>
          <a:p>
            <a:pPr algn="l">
              <a:lnSpc>
                <a:spcPct val="107000"/>
              </a:lnSpc>
              <a:spcAft>
                <a:spcPts val="600"/>
              </a:spcAft>
            </a:pPr>
            <a:endParaRPr lang="pt-BR" sz="2000" kern="100" dirty="0">
              <a:solidFill>
                <a:schemeClr val="bg1"/>
              </a:solidFill>
              <a:latin typeface="Biome" panose="020B0503030204020804" pitchFamily="34" charset="0"/>
              <a:ea typeface="Calibri" panose="020F0502020204030204" pitchFamily="34" charset="0"/>
              <a:cs typeface="Biome" panose="020B0503030204020804" pitchFamily="34" charset="0"/>
            </a:endParaRPr>
          </a:p>
        </p:txBody>
      </p:sp>
    </p:spTree>
    <p:extLst>
      <p:ext uri="{BB962C8B-B14F-4D97-AF65-F5344CB8AC3E}">
        <p14:creationId xmlns:p14="http://schemas.microsoft.com/office/powerpoint/2010/main" val="22901582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8"/>
        <p:cNvGrpSpPr/>
        <p:nvPr/>
      </p:nvGrpSpPr>
      <p:grpSpPr>
        <a:xfrm>
          <a:off x="0" y="0"/>
          <a:ext cx="0" cy="0"/>
          <a:chOff x="0" y="0"/>
          <a:chExt cx="0" cy="0"/>
        </a:xfrm>
      </p:grpSpPr>
      <p:sp>
        <p:nvSpPr>
          <p:cNvPr id="2" name="Título 1">
            <a:extLst>
              <a:ext uri="{FF2B5EF4-FFF2-40B4-BE49-F238E27FC236}">
                <a16:creationId xmlns:a16="http://schemas.microsoft.com/office/drawing/2014/main" id="{75C62FFB-07C3-23B0-AF4C-2AFA8F31C83A}"/>
              </a:ext>
            </a:extLst>
          </p:cNvPr>
          <p:cNvSpPr txBox="1">
            <a:spLocks/>
          </p:cNvSpPr>
          <p:nvPr/>
        </p:nvSpPr>
        <p:spPr>
          <a:xfrm>
            <a:off x="1249643" y="704055"/>
            <a:ext cx="6858000" cy="1102519"/>
          </a:xfrm>
          <a:prstGeom prst="rect">
            <a:avLst/>
          </a:prstGeom>
        </p:spPr>
        <p:txBody>
          <a:bodyPr vert="horz" lIns="68580" tIns="34290" rIns="68580" bIns="34290" rtlCol="0" anchor="b">
            <a:normAutofit fontScale="825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pt-BR" sz="5475" b="1" dirty="0">
                <a:ln>
                  <a:solidFill>
                    <a:sysClr val="windowText" lastClr="000000"/>
                  </a:solidFill>
                </a:ln>
                <a:solidFill>
                  <a:schemeClr val="bg1"/>
                </a:solidFill>
                <a:effectLst>
                  <a:glow rad="228600">
                    <a:schemeClr val="accent6">
                      <a:satMod val="175000"/>
                      <a:alpha val="40000"/>
                    </a:schemeClr>
                  </a:glow>
                </a:effectLst>
                <a:latin typeface="Congenial Black" panose="02000503040000020004" pitchFamily="2" charset="0"/>
                <a:cs typeface="Biome" panose="020B0503030204020804" pitchFamily="34" charset="0"/>
              </a:rPr>
              <a:t>1. Deus nos criou para a Sua Glória!</a:t>
            </a:r>
            <a:endParaRPr lang="pt-BR" sz="3975" dirty="0">
              <a:ln>
                <a:solidFill>
                  <a:sysClr val="windowText" lastClr="000000"/>
                </a:solidFill>
              </a:ln>
              <a:solidFill>
                <a:schemeClr val="bg1"/>
              </a:solidFill>
              <a:effectLst>
                <a:glow rad="228600">
                  <a:schemeClr val="accent3">
                    <a:satMod val="175000"/>
                    <a:alpha val="40000"/>
                  </a:schemeClr>
                </a:glow>
              </a:effectLst>
              <a:latin typeface="Congenial Black" panose="02000503040000020004" pitchFamily="2" charset="0"/>
              <a:cs typeface="Biome" panose="020B0503030204020804" pitchFamily="34" charset="0"/>
            </a:endParaRPr>
          </a:p>
        </p:txBody>
      </p:sp>
      <p:sp>
        <p:nvSpPr>
          <p:cNvPr id="3" name="CaixaDeTexto 2">
            <a:extLst>
              <a:ext uri="{FF2B5EF4-FFF2-40B4-BE49-F238E27FC236}">
                <a16:creationId xmlns:a16="http://schemas.microsoft.com/office/drawing/2014/main" id="{572A6EF4-97C5-2312-C893-7E382A9B1046}"/>
              </a:ext>
            </a:extLst>
          </p:cNvPr>
          <p:cNvSpPr txBox="1"/>
          <p:nvPr/>
        </p:nvSpPr>
        <p:spPr>
          <a:xfrm>
            <a:off x="606373" y="2429176"/>
            <a:ext cx="8144539" cy="2062103"/>
          </a:xfrm>
          <a:prstGeom prst="rect">
            <a:avLst/>
          </a:prstGeom>
          <a:noFill/>
        </p:spPr>
        <p:txBody>
          <a:bodyPr wrap="square" rtlCol="0">
            <a:spAutoFit/>
          </a:bodyPr>
          <a:lstStyle/>
          <a:p>
            <a:pPr algn="ctr"/>
            <a:r>
              <a:rPr lang="pt-BR" sz="3200" dirty="0">
                <a:solidFill>
                  <a:schemeClr val="bg1"/>
                </a:solidFill>
                <a:effectLst/>
                <a:latin typeface="Biome" panose="020B0503030204020804" pitchFamily="34" charset="0"/>
                <a:cs typeface="Biome" panose="020B0503030204020804" pitchFamily="34" charset="0"/>
              </a:rPr>
              <a:t>Isaías 43:6-7</a:t>
            </a:r>
          </a:p>
          <a:p>
            <a:pPr algn="ctr"/>
            <a:r>
              <a:rPr lang="pt-BR" sz="3200" dirty="0">
                <a:solidFill>
                  <a:schemeClr val="bg1"/>
                </a:solidFill>
                <a:effectLst/>
                <a:latin typeface="Biome" panose="020B0503030204020804" pitchFamily="34" charset="0"/>
                <a:cs typeface="Biome" panose="020B0503030204020804" pitchFamily="34" charset="0"/>
              </a:rPr>
              <a:t> Trazei meus filhos de longe e minhas filhas, das extremidades da terra, a todos os… que criei </a:t>
            </a:r>
            <a:r>
              <a:rPr lang="pt-BR" sz="3200" u="sng" dirty="0">
                <a:solidFill>
                  <a:schemeClr val="bg1"/>
                </a:solidFill>
                <a:effectLst/>
                <a:latin typeface="Biome" panose="020B0503030204020804" pitchFamily="34" charset="0"/>
                <a:cs typeface="Biome" panose="020B0503030204020804" pitchFamily="34" charset="0"/>
              </a:rPr>
              <a:t>para minha glória</a:t>
            </a:r>
            <a:r>
              <a:rPr lang="pt-BR" sz="3200" dirty="0">
                <a:solidFill>
                  <a:schemeClr val="bg1"/>
                </a:solidFill>
                <a:effectLst/>
                <a:latin typeface="Biome" panose="020B0503030204020804" pitchFamily="34" charset="0"/>
                <a:cs typeface="Biome" panose="020B0503030204020804" pitchFamily="34" charset="0"/>
              </a:rPr>
              <a:t>. </a:t>
            </a:r>
          </a:p>
        </p:txBody>
      </p:sp>
      <p:pic>
        <p:nvPicPr>
          <p:cNvPr id="5" name="Imagem 4" descr="Logotipo&#10;&#10;Descrição gerada automaticamente">
            <a:extLst>
              <a:ext uri="{FF2B5EF4-FFF2-40B4-BE49-F238E27FC236}">
                <a16:creationId xmlns:a16="http://schemas.microsoft.com/office/drawing/2014/main" id="{6B1D6575-ECCE-7B4C-219A-0241AFA79741}"/>
              </a:ext>
            </a:extLst>
          </p:cNvPr>
          <p:cNvPicPr>
            <a:picLocks noChangeAspect="1"/>
          </p:cNvPicPr>
          <p:nvPr/>
        </p:nvPicPr>
        <p:blipFill>
          <a:blip r:embed="rId4"/>
          <a:stretch>
            <a:fillRect/>
          </a:stretch>
        </p:blipFill>
        <p:spPr>
          <a:xfrm>
            <a:off x="0" y="95692"/>
            <a:ext cx="1447097" cy="1166924"/>
          </a:xfrm>
          <a:prstGeom prst="rect">
            <a:avLst/>
          </a:prstGeom>
        </p:spPr>
      </p:pic>
    </p:spTree>
    <p:extLst>
      <p:ext uri="{BB962C8B-B14F-4D97-AF65-F5344CB8AC3E}">
        <p14:creationId xmlns:p14="http://schemas.microsoft.com/office/powerpoint/2010/main" val="22234306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8"/>
        <p:cNvGrpSpPr/>
        <p:nvPr/>
      </p:nvGrpSpPr>
      <p:grpSpPr>
        <a:xfrm>
          <a:off x="0" y="0"/>
          <a:ext cx="0" cy="0"/>
          <a:chOff x="0" y="0"/>
          <a:chExt cx="0" cy="0"/>
        </a:xfrm>
      </p:grpSpPr>
      <p:sp>
        <p:nvSpPr>
          <p:cNvPr id="2" name="Título 3">
            <a:extLst>
              <a:ext uri="{FF2B5EF4-FFF2-40B4-BE49-F238E27FC236}">
                <a16:creationId xmlns:a16="http://schemas.microsoft.com/office/drawing/2014/main" id="{D4C7BD11-CA8C-ADF0-BEA8-D2A20E3C486B}"/>
              </a:ext>
            </a:extLst>
          </p:cNvPr>
          <p:cNvSpPr>
            <a:spLocks noGrp="1"/>
          </p:cNvSpPr>
          <p:nvPr>
            <p:ph type="ctrTitle"/>
          </p:nvPr>
        </p:nvSpPr>
        <p:spPr>
          <a:xfrm>
            <a:off x="1143000" y="2199966"/>
            <a:ext cx="6858000" cy="1790700"/>
          </a:xfrm>
        </p:spPr>
        <p:txBody>
          <a:bodyPr>
            <a:noAutofit/>
          </a:bodyPr>
          <a:lstStyle/>
          <a:p>
            <a:r>
              <a:rPr lang="pt-BR" sz="3200" b="1" dirty="0">
                <a:solidFill>
                  <a:schemeClr val="bg1"/>
                </a:solidFill>
                <a:latin typeface="Biome" panose="020B0503030204020804" pitchFamily="34" charset="0"/>
                <a:ea typeface="Times New Roman" panose="02020603050405020304" pitchFamily="18" charset="0"/>
                <a:cs typeface="Biome" panose="020B0503030204020804" pitchFamily="34" charset="0"/>
              </a:rPr>
              <a:t>“As missões não são a meta final da Igreja, mas sim a adoração a Deus; as missões existem porque a adoração de todas as nações ainda não existe.” </a:t>
            </a:r>
            <a:br>
              <a:rPr lang="pt-BR" sz="3200" b="1" dirty="0">
                <a:solidFill>
                  <a:schemeClr val="bg1"/>
                </a:solidFill>
                <a:latin typeface="Biome" panose="020B0503030204020804" pitchFamily="34" charset="0"/>
                <a:ea typeface="Times New Roman" panose="02020603050405020304" pitchFamily="18" charset="0"/>
                <a:cs typeface="Biome" panose="020B0503030204020804" pitchFamily="34" charset="0"/>
              </a:rPr>
            </a:br>
            <a:r>
              <a:rPr lang="pt-BR" sz="3200" b="1" dirty="0">
                <a:solidFill>
                  <a:schemeClr val="bg1"/>
                </a:solidFill>
                <a:latin typeface="Biome" panose="020B0503030204020804" pitchFamily="34" charset="0"/>
                <a:ea typeface="Times New Roman" panose="02020603050405020304" pitchFamily="18" charset="0"/>
                <a:cs typeface="Biome" panose="020B0503030204020804" pitchFamily="34" charset="0"/>
              </a:rPr>
              <a:t>(John Piper)</a:t>
            </a:r>
            <a:endParaRPr lang="pt-BR" sz="6600" dirty="0">
              <a:solidFill>
                <a:schemeClr val="bg1"/>
              </a:solidFill>
              <a:latin typeface="Biome" panose="020B0503030204020804" pitchFamily="34" charset="0"/>
              <a:cs typeface="Biome" panose="020B0503030204020804" pitchFamily="34" charset="0"/>
            </a:endParaRPr>
          </a:p>
        </p:txBody>
      </p:sp>
      <p:pic>
        <p:nvPicPr>
          <p:cNvPr id="3" name="Imagem 2" descr="Logotipo&#10;&#10;Descrição gerada automaticamente">
            <a:extLst>
              <a:ext uri="{FF2B5EF4-FFF2-40B4-BE49-F238E27FC236}">
                <a16:creationId xmlns:a16="http://schemas.microsoft.com/office/drawing/2014/main" id="{28C3819D-92DD-0584-4582-D4D1641EEDD7}"/>
              </a:ext>
            </a:extLst>
          </p:cNvPr>
          <p:cNvPicPr>
            <a:picLocks noChangeAspect="1"/>
          </p:cNvPicPr>
          <p:nvPr/>
        </p:nvPicPr>
        <p:blipFill>
          <a:blip r:embed="rId4"/>
          <a:stretch>
            <a:fillRect/>
          </a:stretch>
        </p:blipFill>
        <p:spPr>
          <a:xfrm>
            <a:off x="0" y="3795822"/>
            <a:ext cx="1447097" cy="1166924"/>
          </a:xfrm>
          <a:prstGeom prst="rect">
            <a:avLst/>
          </a:prstGeom>
        </p:spPr>
      </p:pic>
    </p:spTree>
    <p:extLst>
      <p:ext uri="{BB962C8B-B14F-4D97-AF65-F5344CB8AC3E}">
        <p14:creationId xmlns:p14="http://schemas.microsoft.com/office/powerpoint/2010/main" val="2685020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8"/>
        <p:cNvGrpSpPr/>
        <p:nvPr/>
      </p:nvGrpSpPr>
      <p:grpSpPr>
        <a:xfrm>
          <a:off x="0" y="0"/>
          <a:ext cx="0" cy="0"/>
          <a:chOff x="0" y="0"/>
          <a:chExt cx="0" cy="0"/>
        </a:xfrm>
      </p:grpSpPr>
      <p:sp>
        <p:nvSpPr>
          <p:cNvPr id="2" name="Título 1">
            <a:extLst>
              <a:ext uri="{FF2B5EF4-FFF2-40B4-BE49-F238E27FC236}">
                <a16:creationId xmlns:a16="http://schemas.microsoft.com/office/drawing/2014/main" id="{CAA1E36E-2A04-805F-DE44-5D6BBDB752EF}"/>
              </a:ext>
            </a:extLst>
          </p:cNvPr>
          <p:cNvSpPr txBox="1">
            <a:spLocks/>
          </p:cNvSpPr>
          <p:nvPr/>
        </p:nvSpPr>
        <p:spPr>
          <a:xfrm>
            <a:off x="1237320" y="791342"/>
            <a:ext cx="6858000" cy="1102519"/>
          </a:xfrm>
          <a:prstGeom prst="rect">
            <a:avLst/>
          </a:prstGeom>
        </p:spPr>
        <p:txBody>
          <a:bodyPr vert="horz" lIns="68580" tIns="34290" rIns="68580" bIns="34290" rtlCol="0" anchor="b">
            <a:normAutofit fontScale="825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pt-BR" sz="5475" b="1" dirty="0">
                <a:ln>
                  <a:solidFill>
                    <a:sysClr val="windowText" lastClr="000000"/>
                  </a:solidFill>
                </a:ln>
                <a:solidFill>
                  <a:schemeClr val="bg1"/>
                </a:solidFill>
                <a:effectLst>
                  <a:glow rad="228600">
                    <a:schemeClr val="accent6">
                      <a:satMod val="175000"/>
                      <a:alpha val="40000"/>
                    </a:schemeClr>
                  </a:glow>
                </a:effectLst>
                <a:latin typeface="Congenial Black" panose="02000503040000020004" pitchFamily="2" charset="0"/>
                <a:cs typeface="Biome" panose="020B0503030204020804" pitchFamily="34" charset="0"/>
              </a:rPr>
              <a:t>2. Nós falhamos em viver para a Sua Glória</a:t>
            </a:r>
            <a:endParaRPr lang="pt-BR" sz="3975" dirty="0">
              <a:ln>
                <a:solidFill>
                  <a:sysClr val="windowText" lastClr="000000"/>
                </a:solidFill>
              </a:ln>
              <a:solidFill>
                <a:schemeClr val="bg1"/>
              </a:solidFill>
              <a:effectLst>
                <a:glow rad="228600">
                  <a:schemeClr val="accent3">
                    <a:satMod val="175000"/>
                    <a:alpha val="40000"/>
                  </a:schemeClr>
                </a:glow>
              </a:effectLst>
              <a:latin typeface="Congenial Black" panose="02000503040000020004" pitchFamily="2" charset="0"/>
              <a:cs typeface="Biome" panose="020B0503030204020804" pitchFamily="34" charset="0"/>
            </a:endParaRPr>
          </a:p>
        </p:txBody>
      </p:sp>
      <p:sp>
        <p:nvSpPr>
          <p:cNvPr id="3" name="CaixaDeTexto 2">
            <a:extLst>
              <a:ext uri="{FF2B5EF4-FFF2-40B4-BE49-F238E27FC236}">
                <a16:creationId xmlns:a16="http://schemas.microsoft.com/office/drawing/2014/main" id="{2F0549F3-F132-860D-BEB7-6B9921F8450A}"/>
              </a:ext>
            </a:extLst>
          </p:cNvPr>
          <p:cNvSpPr txBox="1"/>
          <p:nvPr/>
        </p:nvSpPr>
        <p:spPr>
          <a:xfrm>
            <a:off x="1237320" y="2681559"/>
            <a:ext cx="6858001" cy="2062103"/>
          </a:xfrm>
          <a:prstGeom prst="rect">
            <a:avLst/>
          </a:prstGeom>
          <a:noFill/>
        </p:spPr>
        <p:txBody>
          <a:bodyPr wrap="square" rtlCol="0">
            <a:spAutoFit/>
          </a:bodyPr>
          <a:lstStyle/>
          <a:p>
            <a:pPr algn="ctr"/>
            <a:r>
              <a:rPr lang="pt-BR" sz="3200" dirty="0">
                <a:solidFill>
                  <a:schemeClr val="bg1"/>
                </a:solidFill>
                <a:effectLst/>
                <a:latin typeface="Abadi" panose="020B0604020104020204" pitchFamily="34" charset="0"/>
              </a:rPr>
              <a:t>Romanos 3.23</a:t>
            </a:r>
            <a:br>
              <a:rPr lang="pt-BR" sz="3200" dirty="0">
                <a:solidFill>
                  <a:schemeClr val="bg1"/>
                </a:solidFill>
                <a:effectLst/>
                <a:latin typeface="Abadi" panose="020B0604020104020204" pitchFamily="34" charset="0"/>
              </a:rPr>
            </a:br>
            <a:r>
              <a:rPr lang="pt-BR" sz="3200" dirty="0">
                <a:solidFill>
                  <a:schemeClr val="bg1"/>
                </a:solidFill>
                <a:effectLst/>
                <a:latin typeface="Abadi" panose="020B0604020104020204" pitchFamily="34" charset="0"/>
              </a:rPr>
              <a:t>Todos pecaram e estão separados da </a:t>
            </a:r>
            <a:r>
              <a:rPr lang="pt-BR" sz="3200" u="sng" dirty="0">
                <a:solidFill>
                  <a:schemeClr val="bg1"/>
                </a:solidFill>
                <a:effectLst/>
                <a:latin typeface="Abadi" panose="020B0604020104020204" pitchFamily="34" charset="0"/>
              </a:rPr>
              <a:t>glória de Deus</a:t>
            </a:r>
            <a:r>
              <a:rPr lang="pt-BR" sz="3200" dirty="0">
                <a:solidFill>
                  <a:schemeClr val="bg1"/>
                </a:solidFill>
                <a:effectLst/>
                <a:latin typeface="Abadi" panose="020B0604020104020204" pitchFamily="34" charset="0"/>
              </a:rPr>
              <a:t>. </a:t>
            </a:r>
            <a:br>
              <a:rPr lang="pt-BR" sz="3200" dirty="0">
                <a:solidFill>
                  <a:schemeClr val="bg1"/>
                </a:solidFill>
                <a:effectLst/>
                <a:latin typeface="Abadi" panose="020B0604020104020204" pitchFamily="34" charset="0"/>
              </a:rPr>
            </a:br>
            <a:endParaRPr lang="pt-BR" sz="3200" dirty="0">
              <a:solidFill>
                <a:schemeClr val="bg1"/>
              </a:solidFill>
              <a:effectLst/>
              <a:latin typeface="Abadi" panose="020B0604020104020204" pitchFamily="34" charset="0"/>
            </a:endParaRPr>
          </a:p>
        </p:txBody>
      </p:sp>
      <p:pic>
        <p:nvPicPr>
          <p:cNvPr id="4" name="Imagem 3" descr="Logotipo&#10;&#10;Descrição gerada automaticamente">
            <a:extLst>
              <a:ext uri="{FF2B5EF4-FFF2-40B4-BE49-F238E27FC236}">
                <a16:creationId xmlns:a16="http://schemas.microsoft.com/office/drawing/2014/main" id="{258034DF-0D33-3193-BB0E-7A2C4F119A94}"/>
              </a:ext>
            </a:extLst>
          </p:cNvPr>
          <p:cNvPicPr>
            <a:picLocks noChangeAspect="1"/>
          </p:cNvPicPr>
          <p:nvPr/>
        </p:nvPicPr>
        <p:blipFill>
          <a:blip r:embed="rId4"/>
          <a:stretch>
            <a:fillRect/>
          </a:stretch>
        </p:blipFill>
        <p:spPr>
          <a:xfrm>
            <a:off x="0" y="3795822"/>
            <a:ext cx="1447097" cy="1166924"/>
          </a:xfrm>
          <a:prstGeom prst="rect">
            <a:avLst/>
          </a:prstGeom>
        </p:spPr>
      </p:pic>
    </p:spTree>
    <p:extLst>
      <p:ext uri="{BB962C8B-B14F-4D97-AF65-F5344CB8AC3E}">
        <p14:creationId xmlns:p14="http://schemas.microsoft.com/office/powerpoint/2010/main" val="7820457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8"/>
        <p:cNvGrpSpPr/>
        <p:nvPr/>
      </p:nvGrpSpPr>
      <p:grpSpPr>
        <a:xfrm>
          <a:off x="0" y="0"/>
          <a:ext cx="0" cy="0"/>
          <a:chOff x="0" y="0"/>
          <a:chExt cx="0" cy="0"/>
        </a:xfrm>
      </p:grpSpPr>
      <p:sp>
        <p:nvSpPr>
          <p:cNvPr id="2" name="Título 1">
            <a:extLst>
              <a:ext uri="{FF2B5EF4-FFF2-40B4-BE49-F238E27FC236}">
                <a16:creationId xmlns:a16="http://schemas.microsoft.com/office/drawing/2014/main" id="{75BC82F3-36EE-3E0D-FDD4-94AB85DE4789}"/>
              </a:ext>
            </a:extLst>
          </p:cNvPr>
          <p:cNvSpPr>
            <a:spLocks noGrp="1"/>
          </p:cNvSpPr>
          <p:nvPr>
            <p:ph type="ctrTitle"/>
          </p:nvPr>
        </p:nvSpPr>
        <p:spPr>
          <a:xfrm>
            <a:off x="1143000" y="2481729"/>
            <a:ext cx="6858000" cy="1790700"/>
          </a:xfrm>
        </p:spPr>
        <p:txBody>
          <a:bodyPr>
            <a:noAutofit/>
          </a:bodyPr>
          <a:lstStyle/>
          <a:p>
            <a:r>
              <a:rPr lang="pt-BR" sz="3300" dirty="0">
                <a:ln>
                  <a:solidFill>
                    <a:schemeClr val="bg1"/>
                  </a:solidFill>
                </a:ln>
                <a:solidFill>
                  <a:schemeClr val="bg1"/>
                </a:solidFill>
                <a:effectLst/>
                <a:latin typeface="Biome" panose="020B0503030204020804" pitchFamily="34" charset="0"/>
                <a:cs typeface="Biome" panose="020B0503030204020804" pitchFamily="34" charset="0"/>
              </a:rPr>
              <a:t>Romanos 1:23</a:t>
            </a:r>
            <a:br>
              <a:rPr lang="pt-BR" sz="3300" dirty="0">
                <a:ln>
                  <a:solidFill>
                    <a:schemeClr val="bg1"/>
                  </a:solidFill>
                </a:ln>
                <a:solidFill>
                  <a:schemeClr val="bg1"/>
                </a:solidFill>
                <a:effectLst/>
                <a:latin typeface="Biome" panose="020B0503030204020804" pitchFamily="34" charset="0"/>
                <a:cs typeface="Biome" panose="020B0503030204020804" pitchFamily="34" charset="0"/>
              </a:rPr>
            </a:br>
            <a:r>
              <a:rPr lang="pt-BR" sz="3300" dirty="0">
                <a:ln>
                  <a:solidFill>
                    <a:schemeClr val="bg1"/>
                  </a:solidFill>
                </a:ln>
                <a:solidFill>
                  <a:schemeClr val="bg1"/>
                </a:solidFill>
                <a:effectLst/>
                <a:latin typeface="Biome" panose="020B0503030204020804" pitchFamily="34" charset="0"/>
                <a:cs typeface="Biome" panose="020B0503030204020804" pitchFamily="34" charset="0"/>
              </a:rPr>
              <a:t> Dizendo-se sábios, tornaram-se loucos e trocaram a </a:t>
            </a:r>
            <a:r>
              <a:rPr lang="pt-BR" sz="3300" u="sng" dirty="0">
                <a:ln>
                  <a:solidFill>
                    <a:schemeClr val="bg1"/>
                  </a:solidFill>
                </a:ln>
                <a:solidFill>
                  <a:schemeClr val="bg1"/>
                </a:solidFill>
                <a:effectLst/>
                <a:latin typeface="Biome" panose="020B0503030204020804" pitchFamily="34" charset="0"/>
                <a:cs typeface="Biome" panose="020B0503030204020804" pitchFamily="34" charset="0"/>
              </a:rPr>
              <a:t>glória do Deus </a:t>
            </a:r>
            <a:r>
              <a:rPr lang="pt-BR" sz="3300" dirty="0">
                <a:ln>
                  <a:solidFill>
                    <a:schemeClr val="bg1"/>
                  </a:solidFill>
                </a:ln>
                <a:solidFill>
                  <a:schemeClr val="bg1"/>
                </a:solidFill>
                <a:effectLst/>
                <a:latin typeface="Biome" panose="020B0503030204020804" pitchFamily="34" charset="0"/>
                <a:cs typeface="Biome" panose="020B0503030204020804" pitchFamily="34" charset="0"/>
              </a:rPr>
              <a:t>imortal por imagens feitas segundo a semelhança do homem mortal.</a:t>
            </a:r>
            <a:br>
              <a:rPr lang="pt-BR" sz="3300" dirty="0">
                <a:ln>
                  <a:solidFill>
                    <a:schemeClr val="bg1"/>
                  </a:solidFill>
                </a:ln>
                <a:solidFill>
                  <a:schemeClr val="bg1"/>
                </a:solidFill>
                <a:effectLst/>
                <a:latin typeface="Biome" panose="020B0503030204020804" pitchFamily="34" charset="0"/>
                <a:cs typeface="Biome" panose="020B0503030204020804" pitchFamily="34" charset="0"/>
              </a:rPr>
            </a:br>
            <a:endParaRPr lang="pt-BR" sz="2100" dirty="0">
              <a:ln>
                <a:solidFill>
                  <a:schemeClr val="bg1"/>
                </a:solidFill>
              </a:ln>
              <a:solidFill>
                <a:schemeClr val="bg1"/>
              </a:solidFill>
              <a:effectLst/>
              <a:latin typeface="Biome" panose="020B0503030204020804" pitchFamily="34" charset="0"/>
              <a:cs typeface="Biome" panose="020B0503030204020804" pitchFamily="34" charset="0"/>
            </a:endParaRPr>
          </a:p>
        </p:txBody>
      </p:sp>
      <p:pic>
        <p:nvPicPr>
          <p:cNvPr id="3" name="Imagem 2" descr="Logotipo&#10;&#10;Descrição gerada automaticamente">
            <a:extLst>
              <a:ext uri="{FF2B5EF4-FFF2-40B4-BE49-F238E27FC236}">
                <a16:creationId xmlns:a16="http://schemas.microsoft.com/office/drawing/2014/main" id="{524BCCE7-71C5-4C62-DE18-BADCEB4B65D1}"/>
              </a:ext>
            </a:extLst>
          </p:cNvPr>
          <p:cNvPicPr>
            <a:picLocks noChangeAspect="1"/>
          </p:cNvPicPr>
          <p:nvPr/>
        </p:nvPicPr>
        <p:blipFill>
          <a:blip r:embed="rId4"/>
          <a:stretch>
            <a:fillRect/>
          </a:stretch>
        </p:blipFill>
        <p:spPr>
          <a:xfrm>
            <a:off x="0" y="3795822"/>
            <a:ext cx="1447097" cy="1166924"/>
          </a:xfrm>
          <a:prstGeom prst="rect">
            <a:avLst/>
          </a:prstGeom>
        </p:spPr>
      </p:pic>
    </p:spTree>
    <p:extLst>
      <p:ext uri="{BB962C8B-B14F-4D97-AF65-F5344CB8AC3E}">
        <p14:creationId xmlns:p14="http://schemas.microsoft.com/office/powerpoint/2010/main" val="7828622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8"/>
        <p:cNvGrpSpPr/>
        <p:nvPr/>
      </p:nvGrpSpPr>
      <p:grpSpPr>
        <a:xfrm>
          <a:off x="0" y="0"/>
          <a:ext cx="0" cy="0"/>
          <a:chOff x="0" y="0"/>
          <a:chExt cx="0" cy="0"/>
        </a:xfrm>
      </p:grpSpPr>
      <p:sp>
        <p:nvSpPr>
          <p:cNvPr id="2" name="Título 3">
            <a:extLst>
              <a:ext uri="{FF2B5EF4-FFF2-40B4-BE49-F238E27FC236}">
                <a16:creationId xmlns:a16="http://schemas.microsoft.com/office/drawing/2014/main" id="{AC175E76-2319-E364-F252-BD1BA3827EB1}"/>
              </a:ext>
            </a:extLst>
          </p:cNvPr>
          <p:cNvSpPr>
            <a:spLocks noGrp="1"/>
          </p:cNvSpPr>
          <p:nvPr>
            <p:ph type="ctrTitle"/>
          </p:nvPr>
        </p:nvSpPr>
        <p:spPr>
          <a:xfrm>
            <a:off x="194750" y="1212408"/>
            <a:ext cx="8520600" cy="2052600"/>
          </a:xfrm>
        </p:spPr>
        <p:txBody>
          <a:bodyPr>
            <a:noAutofit/>
          </a:bodyPr>
          <a:lstStyle/>
          <a:p>
            <a:r>
              <a:rPr lang="pt-BR" sz="4400" dirty="0">
                <a:solidFill>
                  <a:schemeClr val="bg1"/>
                </a:solidFill>
                <a:latin typeface="Biome" panose="020B0503030204020804" pitchFamily="34" charset="0"/>
                <a:cs typeface="Biome" panose="020B0503030204020804" pitchFamily="34" charset="0"/>
              </a:rPr>
              <a:t>“Nós amamos mais a glória do homem do que a glória de Deus!”</a:t>
            </a:r>
          </a:p>
        </p:txBody>
      </p:sp>
      <p:pic>
        <p:nvPicPr>
          <p:cNvPr id="3" name="Imagem 2" descr="Logotipo&#10;&#10;Descrição gerada automaticamente">
            <a:extLst>
              <a:ext uri="{FF2B5EF4-FFF2-40B4-BE49-F238E27FC236}">
                <a16:creationId xmlns:a16="http://schemas.microsoft.com/office/drawing/2014/main" id="{1498BFE6-E174-FC07-51C4-6C078EE8F7C9}"/>
              </a:ext>
            </a:extLst>
          </p:cNvPr>
          <p:cNvPicPr>
            <a:picLocks noChangeAspect="1"/>
          </p:cNvPicPr>
          <p:nvPr/>
        </p:nvPicPr>
        <p:blipFill>
          <a:blip r:embed="rId4"/>
          <a:stretch>
            <a:fillRect/>
          </a:stretch>
        </p:blipFill>
        <p:spPr>
          <a:xfrm>
            <a:off x="0" y="3795822"/>
            <a:ext cx="1447097" cy="1166924"/>
          </a:xfrm>
          <a:prstGeom prst="rect">
            <a:avLst/>
          </a:prstGeom>
        </p:spPr>
      </p:pic>
    </p:spTree>
    <p:extLst>
      <p:ext uri="{BB962C8B-B14F-4D97-AF65-F5344CB8AC3E}">
        <p14:creationId xmlns:p14="http://schemas.microsoft.com/office/powerpoint/2010/main" val="14975308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8"/>
        <p:cNvGrpSpPr/>
        <p:nvPr/>
      </p:nvGrpSpPr>
      <p:grpSpPr>
        <a:xfrm>
          <a:off x="0" y="0"/>
          <a:ext cx="0" cy="0"/>
          <a:chOff x="0" y="0"/>
          <a:chExt cx="0" cy="0"/>
        </a:xfrm>
      </p:grpSpPr>
      <p:pic>
        <p:nvPicPr>
          <p:cNvPr id="3" name="Imagem 2" descr="Logotipo&#10;&#10;Descrição gerada automaticamente">
            <a:extLst>
              <a:ext uri="{FF2B5EF4-FFF2-40B4-BE49-F238E27FC236}">
                <a16:creationId xmlns:a16="http://schemas.microsoft.com/office/drawing/2014/main" id="{1498BFE6-E174-FC07-51C4-6C078EE8F7C9}"/>
              </a:ext>
            </a:extLst>
          </p:cNvPr>
          <p:cNvPicPr>
            <a:picLocks noChangeAspect="1"/>
          </p:cNvPicPr>
          <p:nvPr/>
        </p:nvPicPr>
        <p:blipFill>
          <a:blip r:embed="rId4"/>
          <a:stretch>
            <a:fillRect/>
          </a:stretch>
        </p:blipFill>
        <p:spPr>
          <a:xfrm>
            <a:off x="0" y="3795822"/>
            <a:ext cx="1447097" cy="1166924"/>
          </a:xfrm>
          <a:prstGeom prst="rect">
            <a:avLst/>
          </a:prstGeom>
        </p:spPr>
      </p:pic>
      <p:sp>
        <p:nvSpPr>
          <p:cNvPr id="6" name="Título 3">
            <a:extLst>
              <a:ext uri="{FF2B5EF4-FFF2-40B4-BE49-F238E27FC236}">
                <a16:creationId xmlns:a16="http://schemas.microsoft.com/office/drawing/2014/main" id="{9834AEE6-899C-0BA5-2D7B-37DBA5883408}"/>
              </a:ext>
            </a:extLst>
          </p:cNvPr>
          <p:cNvSpPr txBox="1">
            <a:spLocks/>
          </p:cNvSpPr>
          <p:nvPr/>
        </p:nvSpPr>
        <p:spPr>
          <a:xfrm>
            <a:off x="269180" y="1371895"/>
            <a:ext cx="8520600" cy="2052600"/>
          </a:xfrm>
          <a:prstGeom prst="rect">
            <a:avLst/>
          </a:prstGeom>
          <a:noFill/>
          <a:ln>
            <a:noFill/>
          </a:ln>
        </p:spPr>
        <p:txBody>
          <a:bodyPr spcFirstLastPara="1" wrap="square" lIns="91425" tIns="91425" rIns="91425" bIns="91425" anchor="b" anchorCtr="0">
            <a:normAutofit fontScale="90000"/>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1pPr>
            <a:lvl2pPr marR="0" lvl="1"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2pPr>
            <a:lvl3pPr marR="0" lvl="2"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3pPr>
            <a:lvl4pPr marR="0" lvl="3"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4pPr>
            <a:lvl5pPr marR="0" lvl="4"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5pPr>
            <a:lvl6pPr marR="0" lvl="5"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6pPr>
            <a:lvl7pPr marR="0" lvl="6"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7pPr>
            <a:lvl8pPr marR="0" lvl="7"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8pPr>
            <a:lvl9pPr marR="0" lvl="8"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9pPr>
          </a:lstStyle>
          <a:p>
            <a:r>
              <a:rPr lang="pt-BR" sz="6600">
                <a:ln>
                  <a:solidFill>
                    <a:sysClr val="windowText" lastClr="000000"/>
                  </a:solidFill>
                </a:ln>
                <a:solidFill>
                  <a:schemeClr val="accent6">
                    <a:lumMod val="20000"/>
                    <a:lumOff val="80000"/>
                  </a:schemeClr>
                </a:solidFill>
                <a:latin typeface="Congenial Black" panose="02000503040000020004" pitchFamily="2" charset="0"/>
              </a:rPr>
              <a:t>Será que roubamos tanto a glória de Deus?</a:t>
            </a:r>
            <a:endParaRPr lang="pt-BR" sz="6600" dirty="0">
              <a:ln>
                <a:solidFill>
                  <a:sysClr val="windowText" lastClr="000000"/>
                </a:solidFill>
              </a:ln>
              <a:solidFill>
                <a:schemeClr val="accent6">
                  <a:lumMod val="20000"/>
                  <a:lumOff val="80000"/>
                </a:schemeClr>
              </a:solidFill>
              <a:latin typeface="Congenial Black" panose="02000503040000020004" pitchFamily="2" charset="0"/>
            </a:endParaRPr>
          </a:p>
        </p:txBody>
      </p:sp>
    </p:spTree>
    <p:extLst>
      <p:ext uri="{BB962C8B-B14F-4D97-AF65-F5344CB8AC3E}">
        <p14:creationId xmlns:p14="http://schemas.microsoft.com/office/powerpoint/2010/main" val="15708498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8"/>
        <p:cNvGrpSpPr/>
        <p:nvPr/>
      </p:nvGrpSpPr>
      <p:grpSpPr>
        <a:xfrm>
          <a:off x="0" y="0"/>
          <a:ext cx="0" cy="0"/>
          <a:chOff x="0" y="0"/>
          <a:chExt cx="0" cy="0"/>
        </a:xfrm>
      </p:grpSpPr>
      <p:sp>
        <p:nvSpPr>
          <p:cNvPr id="2" name="Título 3">
            <a:extLst>
              <a:ext uri="{FF2B5EF4-FFF2-40B4-BE49-F238E27FC236}">
                <a16:creationId xmlns:a16="http://schemas.microsoft.com/office/drawing/2014/main" id="{93AD4B6B-16F0-8749-28F5-71EF89630DC2}"/>
              </a:ext>
            </a:extLst>
          </p:cNvPr>
          <p:cNvSpPr>
            <a:spLocks noGrp="1"/>
          </p:cNvSpPr>
          <p:nvPr>
            <p:ph type="ctrTitle"/>
          </p:nvPr>
        </p:nvSpPr>
        <p:spPr>
          <a:xfrm>
            <a:off x="1003853" y="4248150"/>
            <a:ext cx="6858000" cy="1790700"/>
          </a:xfrm>
        </p:spPr>
        <p:txBody>
          <a:bodyPr>
            <a:noAutofit/>
          </a:bodyPr>
          <a:lstStyle/>
          <a:p>
            <a:pPr marL="257175" indent="-257175" algn="l"/>
            <a:r>
              <a:rPr lang="pt-BR" sz="2400" dirty="0">
                <a:solidFill>
                  <a:schemeClr val="bg1"/>
                </a:solidFill>
                <a:latin typeface="Biome" panose="020B0503030204020804" pitchFamily="34" charset="0"/>
                <a:ea typeface="Calibri" panose="020F0502020204030204" pitchFamily="34" charset="0"/>
                <a:cs typeface="Biome" panose="020B0503030204020804" pitchFamily="34" charset="0"/>
              </a:rPr>
              <a:t>   1. Desejo que o resultado do meu trabalho como promotor seja divulgado nas redes sociais das agências missionárias?</a:t>
            </a:r>
            <a:br>
              <a:rPr lang="pt-BR" sz="2400" dirty="0">
                <a:solidFill>
                  <a:schemeClr val="bg1"/>
                </a:solidFill>
                <a:latin typeface="Biome" panose="020B0503030204020804" pitchFamily="34" charset="0"/>
                <a:ea typeface="Calibri" panose="020F0502020204030204" pitchFamily="34" charset="0"/>
                <a:cs typeface="Biome" panose="020B0503030204020804" pitchFamily="34" charset="0"/>
              </a:rPr>
            </a:br>
            <a:br>
              <a:rPr lang="pt-BR" sz="2400" dirty="0">
                <a:solidFill>
                  <a:schemeClr val="bg1"/>
                </a:solidFill>
                <a:latin typeface="Biome" panose="020B0503030204020804" pitchFamily="34" charset="0"/>
                <a:ea typeface="Calibri" panose="020F0502020204030204" pitchFamily="34" charset="0"/>
                <a:cs typeface="Biome" panose="020B0503030204020804" pitchFamily="34" charset="0"/>
              </a:rPr>
            </a:br>
            <a:r>
              <a:rPr lang="pt-BR" sz="2400" dirty="0">
                <a:solidFill>
                  <a:schemeClr val="bg1"/>
                </a:solidFill>
                <a:latin typeface="Biome" panose="020B0503030204020804" pitchFamily="34" charset="0"/>
                <a:ea typeface="Calibri" panose="020F0502020204030204" pitchFamily="34" charset="0"/>
                <a:cs typeface="Biome" panose="020B0503030204020804" pitchFamily="34" charset="0"/>
              </a:rPr>
              <a:t>2. Me orgulho quando minha igreja levanta uma oferta maior que as outras?</a:t>
            </a:r>
            <a:br>
              <a:rPr lang="pt-BR" sz="2400" dirty="0">
                <a:solidFill>
                  <a:schemeClr val="bg1"/>
                </a:solidFill>
                <a:latin typeface="Biome" panose="020B0503030204020804" pitchFamily="34" charset="0"/>
                <a:ea typeface="Calibri" panose="020F0502020204030204" pitchFamily="34" charset="0"/>
                <a:cs typeface="Biome" panose="020B0503030204020804" pitchFamily="34" charset="0"/>
              </a:rPr>
            </a:br>
            <a:br>
              <a:rPr lang="pt-BR" sz="2400" dirty="0">
                <a:solidFill>
                  <a:schemeClr val="bg1"/>
                </a:solidFill>
                <a:latin typeface="Biome" panose="020B0503030204020804" pitchFamily="34" charset="0"/>
                <a:ea typeface="Calibri" panose="020F0502020204030204" pitchFamily="34" charset="0"/>
                <a:cs typeface="Biome" panose="020B0503030204020804" pitchFamily="34" charset="0"/>
              </a:rPr>
            </a:br>
            <a:r>
              <a:rPr lang="pt-BR" sz="2400" dirty="0">
                <a:solidFill>
                  <a:schemeClr val="bg1"/>
                </a:solidFill>
                <a:latin typeface="Biome" panose="020B0503030204020804" pitchFamily="34" charset="0"/>
                <a:ea typeface="Calibri" panose="020F0502020204030204" pitchFamily="34" charset="0"/>
                <a:cs typeface="Biome" panose="020B0503030204020804" pitchFamily="34" charset="0"/>
              </a:rPr>
              <a:t>3. Quero que meu nome seja conhecido entre os promotores de missões?</a:t>
            </a:r>
            <a:br>
              <a:rPr lang="pt-BR" sz="2400" dirty="0">
                <a:solidFill>
                  <a:schemeClr val="bg1"/>
                </a:solidFill>
                <a:latin typeface="Biome" panose="020B0503030204020804" pitchFamily="34" charset="0"/>
                <a:ea typeface="Calibri" panose="020F0502020204030204" pitchFamily="34" charset="0"/>
                <a:cs typeface="Biome" panose="020B0503030204020804" pitchFamily="34" charset="0"/>
              </a:rPr>
            </a:br>
            <a:br>
              <a:rPr lang="pt-BR" sz="2400" dirty="0">
                <a:solidFill>
                  <a:schemeClr val="bg1"/>
                </a:solidFill>
                <a:latin typeface="Biome" panose="020B0503030204020804" pitchFamily="34" charset="0"/>
                <a:ea typeface="Calibri" panose="020F0502020204030204" pitchFamily="34" charset="0"/>
                <a:cs typeface="Biome" panose="020B0503030204020804" pitchFamily="34" charset="0"/>
              </a:rPr>
            </a:br>
            <a:r>
              <a:rPr lang="pt-BR" sz="2400" dirty="0">
                <a:solidFill>
                  <a:schemeClr val="bg1"/>
                </a:solidFill>
                <a:latin typeface="Biome" panose="020B0503030204020804" pitchFamily="34" charset="0"/>
                <a:ea typeface="Calibri" panose="020F0502020204030204" pitchFamily="34" charset="0"/>
                <a:cs typeface="Biome" panose="020B0503030204020804" pitchFamily="34" charset="0"/>
              </a:rPr>
              <a:t>4. Costumo criticar outros que fazem um trabalho melhor do que o meu?</a:t>
            </a:r>
            <a:br>
              <a:rPr lang="pt-BR" sz="2400" dirty="0">
                <a:solidFill>
                  <a:schemeClr val="bg1"/>
                </a:solidFill>
                <a:latin typeface="Biome" panose="020B0503030204020804" pitchFamily="34" charset="0"/>
                <a:ea typeface="Calibri" panose="020F0502020204030204" pitchFamily="34" charset="0"/>
                <a:cs typeface="Biome" panose="020B0503030204020804" pitchFamily="34" charset="0"/>
              </a:rPr>
            </a:br>
            <a:r>
              <a:rPr lang="pt-BR" sz="2400" dirty="0">
                <a:solidFill>
                  <a:schemeClr val="bg1"/>
                </a:solidFill>
                <a:latin typeface="Biome" panose="020B0503030204020804" pitchFamily="34" charset="0"/>
                <a:ea typeface="Times New Roman" panose="02020603050405020304" pitchFamily="18" charset="0"/>
                <a:cs typeface="Biome" panose="020B0503030204020804" pitchFamily="34" charset="0"/>
              </a:rPr>
              <a:t> </a:t>
            </a:r>
            <a:br>
              <a:rPr lang="pt-BR" sz="2400" dirty="0">
                <a:solidFill>
                  <a:schemeClr val="bg1"/>
                </a:solidFill>
                <a:latin typeface="Biome" panose="020B0503030204020804" pitchFamily="34" charset="0"/>
                <a:ea typeface="Times New Roman" panose="02020603050405020304" pitchFamily="18" charset="0"/>
                <a:cs typeface="Biome" panose="020B0503030204020804" pitchFamily="34" charset="0"/>
              </a:rPr>
            </a:br>
            <a:endParaRPr lang="pt-BR" sz="6600" dirty="0">
              <a:solidFill>
                <a:schemeClr val="bg1"/>
              </a:solidFill>
              <a:latin typeface="Biome" panose="020B0503030204020804" pitchFamily="34" charset="0"/>
              <a:cs typeface="Biome" panose="020B0503030204020804" pitchFamily="34" charset="0"/>
            </a:endParaRPr>
          </a:p>
        </p:txBody>
      </p:sp>
      <p:pic>
        <p:nvPicPr>
          <p:cNvPr id="3" name="Imagem 2" descr="Logotipo&#10;&#10;Descrição gerada automaticamente">
            <a:extLst>
              <a:ext uri="{FF2B5EF4-FFF2-40B4-BE49-F238E27FC236}">
                <a16:creationId xmlns:a16="http://schemas.microsoft.com/office/drawing/2014/main" id="{00B7384F-05E2-BDBA-A4A3-99CE2C0DA698}"/>
              </a:ext>
            </a:extLst>
          </p:cNvPr>
          <p:cNvPicPr>
            <a:picLocks noChangeAspect="1"/>
          </p:cNvPicPr>
          <p:nvPr/>
        </p:nvPicPr>
        <p:blipFill>
          <a:blip r:embed="rId4"/>
          <a:stretch>
            <a:fillRect/>
          </a:stretch>
        </p:blipFill>
        <p:spPr>
          <a:xfrm>
            <a:off x="7696903" y="3900848"/>
            <a:ext cx="1447097" cy="1166924"/>
          </a:xfrm>
          <a:prstGeom prst="rect">
            <a:avLst/>
          </a:prstGeom>
        </p:spPr>
      </p:pic>
    </p:spTree>
    <p:extLst>
      <p:ext uri="{BB962C8B-B14F-4D97-AF65-F5344CB8AC3E}">
        <p14:creationId xmlns:p14="http://schemas.microsoft.com/office/powerpoint/2010/main" val="20706259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8"/>
        <p:cNvGrpSpPr/>
        <p:nvPr/>
      </p:nvGrpSpPr>
      <p:grpSpPr>
        <a:xfrm>
          <a:off x="0" y="0"/>
          <a:ext cx="0" cy="0"/>
          <a:chOff x="0" y="0"/>
          <a:chExt cx="0" cy="0"/>
        </a:xfrm>
      </p:grpSpPr>
      <p:sp>
        <p:nvSpPr>
          <p:cNvPr id="2" name="Título 3">
            <a:extLst>
              <a:ext uri="{FF2B5EF4-FFF2-40B4-BE49-F238E27FC236}">
                <a16:creationId xmlns:a16="http://schemas.microsoft.com/office/drawing/2014/main" id="{3C32A07B-7967-205B-643A-27804503348D}"/>
              </a:ext>
            </a:extLst>
          </p:cNvPr>
          <p:cNvSpPr txBox="1">
            <a:spLocks/>
          </p:cNvSpPr>
          <p:nvPr/>
        </p:nvSpPr>
        <p:spPr>
          <a:xfrm>
            <a:off x="606056" y="3118884"/>
            <a:ext cx="8144539" cy="179070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1pPr>
            <a:lvl2pPr marR="0" lvl="1"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2pPr>
            <a:lvl3pPr marR="0" lvl="2"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3pPr>
            <a:lvl4pPr marR="0" lvl="3"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4pPr>
            <a:lvl5pPr marR="0" lvl="4"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5pPr>
            <a:lvl6pPr marR="0" lvl="5"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6pPr>
            <a:lvl7pPr marR="0" lvl="6"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7pPr>
            <a:lvl8pPr marR="0" lvl="7"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8pPr>
            <a:lvl9pPr marR="0" lvl="8"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9pPr>
          </a:lstStyle>
          <a:p>
            <a:r>
              <a:rPr lang="pt-BR" sz="3000" dirty="0">
                <a:solidFill>
                  <a:schemeClr val="bg1"/>
                </a:solidFill>
                <a:latin typeface="Biome" panose="020B0503030204020804" pitchFamily="34" charset="0"/>
                <a:ea typeface="Times New Roman" panose="02020603050405020304" pitchFamily="18" charset="0"/>
                <a:cs typeface="Biome" panose="020B0503030204020804" pitchFamily="34" charset="0"/>
              </a:rPr>
              <a:t>“Quero que meu trabalho seja mostrado para que eu receba a glória dos homens! Preciso me sentir melhor que os outros! Alguém ser melhor do que eu, me incomoda, porque quero glória só para mim! No fundo desejo receber a glória de pessoas melhores, mais </a:t>
            </a:r>
            <a:r>
              <a:rPr lang="pt-BR" sz="3000">
                <a:solidFill>
                  <a:schemeClr val="bg1"/>
                </a:solidFill>
                <a:latin typeface="Biome" panose="020B0503030204020804" pitchFamily="34" charset="0"/>
                <a:ea typeface="Times New Roman" panose="02020603050405020304" pitchFamily="18" charset="0"/>
                <a:cs typeface="Biome" panose="020B0503030204020804" pitchFamily="34" charset="0"/>
              </a:rPr>
              <a:t>amadas e </a:t>
            </a:r>
            <a:r>
              <a:rPr lang="pt-BR" sz="3000" dirty="0">
                <a:solidFill>
                  <a:schemeClr val="bg1"/>
                </a:solidFill>
                <a:latin typeface="Biome" panose="020B0503030204020804" pitchFamily="34" charset="0"/>
                <a:ea typeface="Times New Roman" panose="02020603050405020304" pitchFamily="18" charset="0"/>
                <a:cs typeface="Biome" panose="020B0503030204020804" pitchFamily="34" charset="0"/>
              </a:rPr>
              <a:t>mais queridas do que eu!” </a:t>
            </a:r>
            <a:br>
              <a:rPr lang="pt-BR" sz="3000" dirty="0">
                <a:solidFill>
                  <a:schemeClr val="bg1"/>
                </a:solidFill>
                <a:latin typeface="Biome" panose="020B0503030204020804" pitchFamily="34" charset="0"/>
                <a:ea typeface="Times New Roman" panose="02020603050405020304" pitchFamily="18" charset="0"/>
                <a:cs typeface="Biome" panose="020B0503030204020804" pitchFamily="34" charset="0"/>
              </a:rPr>
            </a:br>
            <a:endParaRPr lang="pt-BR" sz="3000" dirty="0">
              <a:solidFill>
                <a:schemeClr val="bg1"/>
              </a:solidFill>
            </a:endParaRPr>
          </a:p>
        </p:txBody>
      </p:sp>
      <p:pic>
        <p:nvPicPr>
          <p:cNvPr id="3" name="Imagem 2" descr="Logotipo&#10;&#10;Descrição gerada automaticamente">
            <a:extLst>
              <a:ext uri="{FF2B5EF4-FFF2-40B4-BE49-F238E27FC236}">
                <a16:creationId xmlns:a16="http://schemas.microsoft.com/office/drawing/2014/main" id="{D616A576-B3C1-BC1D-0E89-33548343E70D}"/>
              </a:ext>
            </a:extLst>
          </p:cNvPr>
          <p:cNvPicPr>
            <a:picLocks noChangeAspect="1"/>
          </p:cNvPicPr>
          <p:nvPr/>
        </p:nvPicPr>
        <p:blipFill>
          <a:blip r:embed="rId4"/>
          <a:stretch>
            <a:fillRect/>
          </a:stretch>
        </p:blipFill>
        <p:spPr>
          <a:xfrm>
            <a:off x="7696903" y="3900848"/>
            <a:ext cx="1447097" cy="1166924"/>
          </a:xfrm>
          <a:prstGeom prst="rect">
            <a:avLst/>
          </a:prstGeom>
        </p:spPr>
      </p:pic>
    </p:spTree>
    <p:extLst>
      <p:ext uri="{BB962C8B-B14F-4D97-AF65-F5344CB8AC3E}">
        <p14:creationId xmlns:p14="http://schemas.microsoft.com/office/powerpoint/2010/main" val="37227349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8"/>
        <p:cNvGrpSpPr/>
        <p:nvPr/>
      </p:nvGrpSpPr>
      <p:grpSpPr>
        <a:xfrm>
          <a:off x="0" y="0"/>
          <a:ext cx="0" cy="0"/>
          <a:chOff x="0" y="0"/>
          <a:chExt cx="0" cy="0"/>
        </a:xfrm>
      </p:grpSpPr>
      <p:sp>
        <p:nvSpPr>
          <p:cNvPr id="2" name="Título 3">
            <a:extLst>
              <a:ext uri="{FF2B5EF4-FFF2-40B4-BE49-F238E27FC236}">
                <a16:creationId xmlns:a16="http://schemas.microsoft.com/office/drawing/2014/main" id="{9E24998A-2C6D-6E66-5E2F-F933D885E598}"/>
              </a:ext>
            </a:extLst>
          </p:cNvPr>
          <p:cNvSpPr>
            <a:spLocks noGrp="1"/>
          </p:cNvSpPr>
          <p:nvPr>
            <p:ph type="ctrTitle"/>
          </p:nvPr>
        </p:nvSpPr>
        <p:spPr>
          <a:xfrm>
            <a:off x="844826" y="3637443"/>
            <a:ext cx="7459202" cy="1790700"/>
          </a:xfrm>
        </p:spPr>
        <p:txBody>
          <a:bodyPr>
            <a:noAutofit/>
          </a:bodyPr>
          <a:lstStyle/>
          <a:p>
            <a:pPr marL="257175" indent="-257175" algn="l"/>
            <a:r>
              <a:rPr lang="pt-BR" sz="2400" dirty="0">
                <a:solidFill>
                  <a:schemeClr val="bg1"/>
                </a:solidFill>
                <a:latin typeface="Biome" panose="020B0503030204020804" pitchFamily="34" charset="0"/>
                <a:ea typeface="Calibri" panose="020F0502020204030204" pitchFamily="34" charset="0"/>
                <a:cs typeface="Biome" panose="020B0503030204020804" pitchFamily="34" charset="0"/>
              </a:rPr>
              <a:t>    1. Não suporto ofensas e críticas? </a:t>
            </a:r>
            <a:br>
              <a:rPr lang="pt-BR" sz="2400" dirty="0">
                <a:solidFill>
                  <a:schemeClr val="bg1"/>
                </a:solidFill>
                <a:latin typeface="Biome" panose="020B0503030204020804" pitchFamily="34" charset="0"/>
                <a:ea typeface="Calibri" panose="020F0502020204030204" pitchFamily="34" charset="0"/>
                <a:cs typeface="Biome" panose="020B0503030204020804" pitchFamily="34" charset="0"/>
              </a:rPr>
            </a:br>
            <a:br>
              <a:rPr lang="pt-BR" sz="2400" dirty="0">
                <a:solidFill>
                  <a:schemeClr val="bg1"/>
                </a:solidFill>
                <a:latin typeface="Biome" panose="020B0503030204020804" pitchFamily="34" charset="0"/>
                <a:ea typeface="Calibri" panose="020F0502020204030204" pitchFamily="34" charset="0"/>
                <a:cs typeface="Biome" panose="020B0503030204020804" pitchFamily="34" charset="0"/>
              </a:rPr>
            </a:br>
            <a:r>
              <a:rPr lang="pt-BR" sz="2400" dirty="0">
                <a:solidFill>
                  <a:schemeClr val="bg1"/>
                </a:solidFill>
                <a:latin typeface="Biome" panose="020B0503030204020804" pitchFamily="34" charset="0"/>
                <a:ea typeface="Calibri" panose="020F0502020204030204" pitchFamily="34" charset="0"/>
                <a:cs typeface="Biome" panose="020B0503030204020804" pitchFamily="34" charset="0"/>
              </a:rPr>
              <a:t>2. As lutas do ministério têm me desanimado com frequência?</a:t>
            </a:r>
            <a:br>
              <a:rPr lang="pt-BR" sz="2400" dirty="0">
                <a:solidFill>
                  <a:schemeClr val="bg1"/>
                </a:solidFill>
                <a:latin typeface="Biome" panose="020B0503030204020804" pitchFamily="34" charset="0"/>
                <a:ea typeface="Calibri" panose="020F0502020204030204" pitchFamily="34" charset="0"/>
                <a:cs typeface="Biome" panose="020B0503030204020804" pitchFamily="34" charset="0"/>
              </a:rPr>
            </a:br>
            <a:br>
              <a:rPr lang="pt-BR" sz="2400" dirty="0">
                <a:solidFill>
                  <a:schemeClr val="bg1"/>
                </a:solidFill>
                <a:latin typeface="Biome" panose="020B0503030204020804" pitchFamily="34" charset="0"/>
                <a:ea typeface="Calibri" panose="020F0502020204030204" pitchFamily="34" charset="0"/>
                <a:cs typeface="Biome" panose="020B0503030204020804" pitchFamily="34" charset="0"/>
              </a:rPr>
            </a:br>
            <a:r>
              <a:rPr lang="pt-BR" sz="2400" dirty="0">
                <a:solidFill>
                  <a:schemeClr val="bg1"/>
                </a:solidFill>
                <a:latin typeface="Biome" panose="020B0503030204020804" pitchFamily="34" charset="0"/>
                <a:ea typeface="Calibri" panose="020F0502020204030204" pitchFamily="34" charset="0"/>
                <a:cs typeface="Biome" panose="020B0503030204020804" pitchFamily="34" charset="0"/>
              </a:rPr>
              <a:t>3. Quando sou contrariado me sinto ofendido?</a:t>
            </a:r>
            <a:br>
              <a:rPr lang="pt-BR" sz="2400" dirty="0">
                <a:solidFill>
                  <a:schemeClr val="bg1"/>
                </a:solidFill>
                <a:latin typeface="Biome" panose="020B0503030204020804" pitchFamily="34" charset="0"/>
                <a:ea typeface="Calibri" panose="020F0502020204030204" pitchFamily="34" charset="0"/>
                <a:cs typeface="Biome" panose="020B0503030204020804" pitchFamily="34" charset="0"/>
              </a:rPr>
            </a:br>
            <a:br>
              <a:rPr lang="pt-BR" sz="2400" dirty="0">
                <a:solidFill>
                  <a:schemeClr val="bg1"/>
                </a:solidFill>
                <a:latin typeface="Biome" panose="020B0503030204020804" pitchFamily="34" charset="0"/>
                <a:ea typeface="Calibri" panose="020F0502020204030204" pitchFamily="34" charset="0"/>
                <a:cs typeface="Biome" panose="020B0503030204020804" pitchFamily="34" charset="0"/>
              </a:rPr>
            </a:br>
            <a:r>
              <a:rPr lang="pt-BR" sz="2400" dirty="0">
                <a:solidFill>
                  <a:schemeClr val="bg1"/>
                </a:solidFill>
                <a:latin typeface="Biome" panose="020B0503030204020804" pitchFamily="34" charset="0"/>
                <a:ea typeface="Calibri" panose="020F0502020204030204" pitchFamily="34" charset="0"/>
                <a:cs typeface="Biome" panose="020B0503030204020804" pitchFamily="34" charset="0"/>
              </a:rPr>
              <a:t>4. Procuro por elogios até sem perceber?</a:t>
            </a:r>
            <a:br>
              <a:rPr lang="pt-BR" sz="2400" dirty="0">
                <a:solidFill>
                  <a:schemeClr val="bg1"/>
                </a:solidFill>
                <a:latin typeface="Biome" panose="020B0503030204020804" pitchFamily="34" charset="0"/>
                <a:ea typeface="Calibri" panose="020F0502020204030204" pitchFamily="34" charset="0"/>
                <a:cs typeface="Biome" panose="020B0503030204020804" pitchFamily="34" charset="0"/>
              </a:rPr>
            </a:br>
            <a:br>
              <a:rPr lang="pt-BR" sz="2400" dirty="0">
                <a:solidFill>
                  <a:schemeClr val="bg1"/>
                </a:solidFill>
                <a:latin typeface="Biome" panose="020B0503030204020804" pitchFamily="34" charset="0"/>
                <a:ea typeface="Calibri" panose="020F0502020204030204" pitchFamily="34" charset="0"/>
                <a:cs typeface="Biome" panose="020B0503030204020804" pitchFamily="34" charset="0"/>
              </a:rPr>
            </a:br>
            <a:r>
              <a:rPr lang="pt-BR" sz="2400" dirty="0">
                <a:solidFill>
                  <a:schemeClr val="bg1"/>
                </a:solidFill>
                <a:latin typeface="Biome" panose="020B0503030204020804" pitchFamily="34" charset="0"/>
                <a:ea typeface="Calibri" panose="020F0502020204030204" pitchFamily="34" charset="0"/>
                <a:cs typeface="Biome" panose="020B0503030204020804" pitchFamily="34" charset="0"/>
              </a:rPr>
              <a:t>5. Desejo ter uma performance perfeita para impressionar os outros, ou até mesmo Deus?</a:t>
            </a:r>
            <a:br>
              <a:rPr lang="pt-BR" sz="2400" dirty="0">
                <a:solidFill>
                  <a:schemeClr val="bg1"/>
                </a:solidFill>
                <a:latin typeface="Biome" panose="020B0503030204020804" pitchFamily="34" charset="0"/>
                <a:ea typeface="Calibri" panose="020F0502020204030204" pitchFamily="34" charset="0"/>
                <a:cs typeface="Biome" panose="020B0503030204020804" pitchFamily="34" charset="0"/>
              </a:rPr>
            </a:br>
            <a:r>
              <a:rPr lang="pt-BR" sz="2400" dirty="0">
                <a:solidFill>
                  <a:schemeClr val="bg1"/>
                </a:solidFill>
                <a:latin typeface="Biome" panose="020B0503030204020804" pitchFamily="34" charset="0"/>
                <a:ea typeface="Times New Roman" panose="02020603050405020304" pitchFamily="18" charset="0"/>
                <a:cs typeface="Biome" panose="020B0503030204020804" pitchFamily="34" charset="0"/>
              </a:rPr>
              <a:t> </a:t>
            </a:r>
            <a:br>
              <a:rPr lang="pt-BR" sz="2400" dirty="0">
                <a:solidFill>
                  <a:schemeClr val="bg1"/>
                </a:solidFill>
                <a:latin typeface="Biome" panose="020B0503030204020804" pitchFamily="34" charset="0"/>
                <a:ea typeface="Times New Roman" panose="02020603050405020304" pitchFamily="18" charset="0"/>
                <a:cs typeface="Biome" panose="020B0503030204020804" pitchFamily="34" charset="0"/>
              </a:rPr>
            </a:br>
            <a:endParaRPr lang="pt-BR" sz="2400" dirty="0">
              <a:solidFill>
                <a:schemeClr val="bg1"/>
              </a:solidFill>
              <a:latin typeface="Biome" panose="020B0503030204020804" pitchFamily="34" charset="0"/>
              <a:cs typeface="Biome" panose="020B0503030204020804" pitchFamily="34" charset="0"/>
            </a:endParaRPr>
          </a:p>
        </p:txBody>
      </p:sp>
    </p:spTree>
    <p:extLst>
      <p:ext uri="{BB962C8B-B14F-4D97-AF65-F5344CB8AC3E}">
        <p14:creationId xmlns:p14="http://schemas.microsoft.com/office/powerpoint/2010/main" val="40236162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8"/>
        <p:cNvGrpSpPr/>
        <p:nvPr/>
      </p:nvGrpSpPr>
      <p:grpSpPr>
        <a:xfrm>
          <a:off x="0" y="0"/>
          <a:ext cx="0" cy="0"/>
          <a:chOff x="0" y="0"/>
          <a:chExt cx="0" cy="0"/>
        </a:xfrm>
      </p:grpSpPr>
      <p:sp>
        <p:nvSpPr>
          <p:cNvPr id="2" name="Título 3">
            <a:extLst>
              <a:ext uri="{FF2B5EF4-FFF2-40B4-BE49-F238E27FC236}">
                <a16:creationId xmlns:a16="http://schemas.microsoft.com/office/drawing/2014/main" id="{461DF067-15A2-0B8E-E496-B250648D01BC}"/>
              </a:ext>
            </a:extLst>
          </p:cNvPr>
          <p:cNvSpPr>
            <a:spLocks noGrp="1"/>
          </p:cNvSpPr>
          <p:nvPr>
            <p:ph type="ctrTitle"/>
          </p:nvPr>
        </p:nvSpPr>
        <p:spPr>
          <a:xfrm>
            <a:off x="808071" y="3861418"/>
            <a:ext cx="7729870" cy="1790700"/>
          </a:xfrm>
        </p:spPr>
        <p:txBody>
          <a:bodyPr>
            <a:noAutofit/>
          </a:bodyPr>
          <a:lstStyle/>
          <a:p>
            <a:r>
              <a:rPr lang="pt-BR" sz="3000" b="1" dirty="0">
                <a:solidFill>
                  <a:schemeClr val="bg1"/>
                </a:solidFill>
                <a:latin typeface="Biome" panose="020B0503030204020804" pitchFamily="34" charset="0"/>
                <a:ea typeface="Times New Roman" panose="02020603050405020304" pitchFamily="18" charset="0"/>
                <a:cs typeface="Biome" panose="020B0503030204020804" pitchFamily="34" charset="0"/>
              </a:rPr>
              <a:t>“Minha glória está ameaçada quando não sou visto como alguém vencedor no ministério, assim sacio minha necessidade de receber glória! Mas, se ficam me criticando, não preciso fazer mais nada, afinal, sou um sofredor! Mereço que todos fiquem me paparicando, assim, recebo as glórias dos que me criticam!”</a:t>
            </a:r>
            <a:br>
              <a:rPr lang="pt-BR" sz="3000" dirty="0">
                <a:solidFill>
                  <a:schemeClr val="bg1"/>
                </a:solidFill>
                <a:latin typeface="Biome" panose="020B0503030204020804" pitchFamily="34" charset="0"/>
                <a:ea typeface="Times New Roman" panose="02020603050405020304" pitchFamily="18" charset="0"/>
                <a:cs typeface="Biome" panose="020B0503030204020804" pitchFamily="34" charset="0"/>
              </a:rPr>
            </a:br>
            <a:r>
              <a:rPr lang="pt-BR" sz="3000" b="1" dirty="0">
                <a:solidFill>
                  <a:schemeClr val="bg1"/>
                </a:solidFill>
                <a:latin typeface="Biome" panose="020B0503030204020804" pitchFamily="34" charset="0"/>
                <a:ea typeface="Times New Roman" panose="02020603050405020304" pitchFamily="18" charset="0"/>
                <a:cs typeface="Biome" panose="020B0503030204020804" pitchFamily="34" charset="0"/>
              </a:rPr>
              <a:t> </a:t>
            </a:r>
            <a:br>
              <a:rPr lang="pt-BR" sz="3000" dirty="0">
                <a:solidFill>
                  <a:schemeClr val="bg1"/>
                </a:solidFill>
                <a:latin typeface="Biome" panose="020B0503030204020804" pitchFamily="34" charset="0"/>
                <a:ea typeface="Times New Roman" panose="02020603050405020304" pitchFamily="18" charset="0"/>
                <a:cs typeface="Biome" panose="020B0503030204020804" pitchFamily="34" charset="0"/>
              </a:rPr>
            </a:br>
            <a:endParaRPr lang="pt-BR" sz="3000" dirty="0">
              <a:solidFill>
                <a:schemeClr val="bg1"/>
              </a:solidFill>
              <a:latin typeface="Biome" panose="020B0503030204020804" pitchFamily="34" charset="0"/>
              <a:cs typeface="Biome" panose="020B0503030204020804" pitchFamily="34" charset="0"/>
            </a:endParaRPr>
          </a:p>
        </p:txBody>
      </p:sp>
    </p:spTree>
    <p:extLst>
      <p:ext uri="{BB962C8B-B14F-4D97-AF65-F5344CB8AC3E}">
        <p14:creationId xmlns:p14="http://schemas.microsoft.com/office/powerpoint/2010/main" val="39488143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8"/>
        <p:cNvGrpSpPr/>
        <p:nvPr/>
      </p:nvGrpSpPr>
      <p:grpSpPr>
        <a:xfrm>
          <a:off x="0" y="0"/>
          <a:ext cx="0" cy="0"/>
          <a:chOff x="0" y="0"/>
          <a:chExt cx="0" cy="0"/>
        </a:xfrm>
      </p:grpSpPr>
      <p:sp>
        <p:nvSpPr>
          <p:cNvPr id="2" name="Título 3">
            <a:extLst>
              <a:ext uri="{FF2B5EF4-FFF2-40B4-BE49-F238E27FC236}">
                <a16:creationId xmlns:a16="http://schemas.microsoft.com/office/drawing/2014/main" id="{5FFACF99-CE0A-B75D-4F7B-15E4F0B74B40}"/>
              </a:ext>
            </a:extLst>
          </p:cNvPr>
          <p:cNvSpPr>
            <a:spLocks noGrp="1"/>
          </p:cNvSpPr>
          <p:nvPr>
            <p:ph type="ctrTitle"/>
          </p:nvPr>
        </p:nvSpPr>
        <p:spPr>
          <a:xfrm>
            <a:off x="701749" y="3733704"/>
            <a:ext cx="7469372" cy="1790700"/>
          </a:xfrm>
        </p:spPr>
        <p:txBody>
          <a:bodyPr>
            <a:noAutofit/>
          </a:bodyPr>
          <a:lstStyle/>
          <a:p>
            <a:pPr marL="257175" indent="-257175" algn="l"/>
            <a:r>
              <a:rPr lang="pt-BR" sz="2200" dirty="0">
                <a:solidFill>
                  <a:schemeClr val="bg1"/>
                </a:solidFill>
                <a:latin typeface="Biome" panose="020B0503030204020804" pitchFamily="34" charset="0"/>
                <a:ea typeface="Calibri" panose="020F0502020204030204" pitchFamily="34" charset="0"/>
                <a:cs typeface="Biome" panose="020B0503030204020804" pitchFamily="34" charset="0"/>
              </a:rPr>
              <a:t>    1. Dou o dízimo e ofertas porque entendo que tudo vem de Deus ou porque quero ser bem-visto pelos meus irmãos?</a:t>
            </a:r>
            <a:br>
              <a:rPr lang="pt-BR" sz="2200" dirty="0">
                <a:solidFill>
                  <a:schemeClr val="bg1"/>
                </a:solidFill>
                <a:latin typeface="Biome" panose="020B0503030204020804" pitchFamily="34" charset="0"/>
                <a:ea typeface="Calibri" panose="020F0502020204030204" pitchFamily="34" charset="0"/>
                <a:cs typeface="Biome" panose="020B0503030204020804" pitchFamily="34" charset="0"/>
              </a:rPr>
            </a:br>
            <a:br>
              <a:rPr lang="pt-BR" sz="2200" dirty="0">
                <a:solidFill>
                  <a:schemeClr val="bg1"/>
                </a:solidFill>
                <a:latin typeface="Biome" panose="020B0503030204020804" pitchFamily="34" charset="0"/>
                <a:ea typeface="Calibri" panose="020F0502020204030204" pitchFamily="34" charset="0"/>
                <a:cs typeface="Biome" panose="020B0503030204020804" pitchFamily="34" charset="0"/>
              </a:rPr>
            </a:br>
            <a:r>
              <a:rPr lang="pt-BR" sz="2200" dirty="0">
                <a:solidFill>
                  <a:schemeClr val="bg1"/>
                </a:solidFill>
                <a:latin typeface="Biome" panose="020B0503030204020804" pitchFamily="34" charset="0"/>
                <a:ea typeface="Calibri" panose="020F0502020204030204" pitchFamily="34" charset="0"/>
                <a:cs typeface="Biome" panose="020B0503030204020804" pitchFamily="34" charset="0"/>
              </a:rPr>
              <a:t>2. Dou o meu melhor para a obra missionária, ou falo, mas não faço?</a:t>
            </a:r>
            <a:br>
              <a:rPr lang="pt-BR" sz="2200" dirty="0">
                <a:solidFill>
                  <a:schemeClr val="bg1"/>
                </a:solidFill>
                <a:latin typeface="Biome" panose="020B0503030204020804" pitchFamily="34" charset="0"/>
                <a:ea typeface="Calibri" panose="020F0502020204030204" pitchFamily="34" charset="0"/>
                <a:cs typeface="Biome" panose="020B0503030204020804" pitchFamily="34" charset="0"/>
              </a:rPr>
            </a:br>
            <a:br>
              <a:rPr lang="pt-BR" sz="2200" dirty="0">
                <a:solidFill>
                  <a:schemeClr val="bg1"/>
                </a:solidFill>
                <a:latin typeface="Biome" panose="020B0503030204020804" pitchFamily="34" charset="0"/>
                <a:ea typeface="Calibri" panose="020F0502020204030204" pitchFamily="34" charset="0"/>
                <a:cs typeface="Biome" panose="020B0503030204020804" pitchFamily="34" charset="0"/>
              </a:rPr>
            </a:br>
            <a:r>
              <a:rPr lang="pt-BR" sz="2200" dirty="0">
                <a:solidFill>
                  <a:schemeClr val="bg1"/>
                </a:solidFill>
                <a:latin typeface="Biome" panose="020B0503030204020804" pitchFamily="34" charset="0"/>
                <a:ea typeface="Calibri" panose="020F0502020204030204" pitchFamily="34" charset="0"/>
                <a:cs typeface="Biome" panose="020B0503030204020804" pitchFamily="34" charset="0"/>
              </a:rPr>
              <a:t>3. Oferto para missões por amor ou porque sou promotor?</a:t>
            </a:r>
            <a:br>
              <a:rPr lang="pt-BR" sz="2200" dirty="0">
                <a:solidFill>
                  <a:schemeClr val="bg1"/>
                </a:solidFill>
                <a:latin typeface="Biome" panose="020B0503030204020804" pitchFamily="34" charset="0"/>
                <a:ea typeface="Calibri" panose="020F0502020204030204" pitchFamily="34" charset="0"/>
                <a:cs typeface="Biome" panose="020B0503030204020804" pitchFamily="34" charset="0"/>
              </a:rPr>
            </a:br>
            <a:br>
              <a:rPr lang="pt-BR" sz="2200" dirty="0">
                <a:solidFill>
                  <a:schemeClr val="bg1"/>
                </a:solidFill>
                <a:latin typeface="Biome" panose="020B0503030204020804" pitchFamily="34" charset="0"/>
                <a:ea typeface="Calibri" panose="020F0502020204030204" pitchFamily="34" charset="0"/>
                <a:cs typeface="Biome" panose="020B0503030204020804" pitchFamily="34" charset="0"/>
              </a:rPr>
            </a:br>
            <a:r>
              <a:rPr lang="pt-BR" sz="2200" dirty="0">
                <a:solidFill>
                  <a:schemeClr val="bg1"/>
                </a:solidFill>
                <a:latin typeface="Biome" panose="020B0503030204020804" pitchFamily="34" charset="0"/>
                <a:ea typeface="Calibri" panose="020F0502020204030204" pitchFamily="34" charset="0"/>
                <a:cs typeface="Biome" panose="020B0503030204020804" pitchFamily="34" charset="0"/>
              </a:rPr>
              <a:t>4. Faço alvos pessoais audaciosos para impressionar outros?</a:t>
            </a:r>
            <a:br>
              <a:rPr lang="pt-BR" sz="2200" dirty="0">
                <a:solidFill>
                  <a:schemeClr val="bg1"/>
                </a:solidFill>
                <a:latin typeface="Biome" panose="020B0503030204020804" pitchFamily="34" charset="0"/>
                <a:ea typeface="Calibri" panose="020F0502020204030204" pitchFamily="34" charset="0"/>
                <a:cs typeface="Biome" panose="020B0503030204020804" pitchFamily="34" charset="0"/>
              </a:rPr>
            </a:br>
            <a:br>
              <a:rPr lang="pt-BR" sz="2200" dirty="0">
                <a:solidFill>
                  <a:schemeClr val="bg1"/>
                </a:solidFill>
                <a:latin typeface="Biome" panose="020B0503030204020804" pitchFamily="34" charset="0"/>
                <a:ea typeface="Calibri" panose="020F0502020204030204" pitchFamily="34" charset="0"/>
                <a:cs typeface="Biome" panose="020B0503030204020804" pitchFamily="34" charset="0"/>
              </a:rPr>
            </a:br>
            <a:r>
              <a:rPr lang="pt-BR" sz="2200" dirty="0">
                <a:solidFill>
                  <a:schemeClr val="bg1"/>
                </a:solidFill>
                <a:latin typeface="Biome" panose="020B0503030204020804" pitchFamily="34" charset="0"/>
                <a:ea typeface="Calibri" panose="020F0502020204030204" pitchFamily="34" charset="0"/>
                <a:cs typeface="Biome" panose="020B0503030204020804" pitchFamily="34" charset="0"/>
              </a:rPr>
              <a:t>5. Me orgulho quando testemunho de minhas ofertas?</a:t>
            </a:r>
            <a:br>
              <a:rPr lang="pt-BR" sz="2200" dirty="0">
                <a:solidFill>
                  <a:schemeClr val="bg1"/>
                </a:solidFill>
                <a:latin typeface="Biome" panose="020B0503030204020804" pitchFamily="34" charset="0"/>
                <a:ea typeface="Calibri" panose="020F0502020204030204" pitchFamily="34" charset="0"/>
                <a:cs typeface="Biome" panose="020B0503030204020804" pitchFamily="34" charset="0"/>
              </a:rPr>
            </a:br>
            <a:endParaRPr lang="pt-BR" sz="2200" dirty="0">
              <a:solidFill>
                <a:schemeClr val="bg1"/>
              </a:solidFill>
              <a:latin typeface="Biome" panose="020B0503030204020804" pitchFamily="34" charset="0"/>
              <a:cs typeface="Biome" panose="020B0503030204020804" pitchFamily="34" charset="0"/>
            </a:endParaRPr>
          </a:p>
        </p:txBody>
      </p:sp>
      <p:pic>
        <p:nvPicPr>
          <p:cNvPr id="3" name="Imagem 2" descr="Logotipo&#10;&#10;Descrição gerada automaticamente">
            <a:extLst>
              <a:ext uri="{FF2B5EF4-FFF2-40B4-BE49-F238E27FC236}">
                <a16:creationId xmlns:a16="http://schemas.microsoft.com/office/drawing/2014/main" id="{D164F506-F9CA-D650-079F-D5C63F72EC13}"/>
              </a:ext>
            </a:extLst>
          </p:cNvPr>
          <p:cNvPicPr>
            <a:picLocks noChangeAspect="1"/>
          </p:cNvPicPr>
          <p:nvPr/>
        </p:nvPicPr>
        <p:blipFill>
          <a:blip r:embed="rId4"/>
          <a:stretch>
            <a:fillRect/>
          </a:stretch>
        </p:blipFill>
        <p:spPr>
          <a:xfrm>
            <a:off x="7696903" y="3900848"/>
            <a:ext cx="1447097" cy="1166924"/>
          </a:xfrm>
          <a:prstGeom prst="rect">
            <a:avLst/>
          </a:prstGeom>
        </p:spPr>
      </p:pic>
    </p:spTree>
    <p:extLst>
      <p:ext uri="{BB962C8B-B14F-4D97-AF65-F5344CB8AC3E}">
        <p14:creationId xmlns:p14="http://schemas.microsoft.com/office/powerpoint/2010/main" val="3134879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8"/>
        <p:cNvGrpSpPr/>
        <p:nvPr/>
      </p:nvGrpSpPr>
      <p:grpSpPr>
        <a:xfrm>
          <a:off x="0" y="0"/>
          <a:ext cx="0" cy="0"/>
          <a:chOff x="0" y="0"/>
          <a:chExt cx="0" cy="0"/>
        </a:xfrm>
      </p:grpSpPr>
      <p:sp>
        <p:nvSpPr>
          <p:cNvPr id="2" name="Título 3">
            <a:extLst>
              <a:ext uri="{FF2B5EF4-FFF2-40B4-BE49-F238E27FC236}">
                <a16:creationId xmlns:a16="http://schemas.microsoft.com/office/drawing/2014/main" id="{1D69FE0B-E221-8638-0F5C-353FF719EF21}"/>
              </a:ext>
            </a:extLst>
          </p:cNvPr>
          <p:cNvSpPr>
            <a:spLocks noGrp="1"/>
          </p:cNvSpPr>
          <p:nvPr>
            <p:ph type="ctrTitle"/>
          </p:nvPr>
        </p:nvSpPr>
        <p:spPr>
          <a:xfrm>
            <a:off x="826681" y="2890727"/>
            <a:ext cx="7490637" cy="1790700"/>
          </a:xfrm>
        </p:spPr>
        <p:txBody>
          <a:bodyPr>
            <a:noAutofit/>
          </a:bodyPr>
          <a:lstStyle/>
          <a:p>
            <a:r>
              <a:rPr lang="pt-BR" sz="3000" b="1" dirty="0">
                <a:solidFill>
                  <a:schemeClr val="bg1"/>
                </a:solidFill>
                <a:latin typeface="Biome" panose="020B0503030204020804" pitchFamily="34" charset="0"/>
                <a:ea typeface="Times New Roman" panose="02020603050405020304" pitchFamily="18" charset="0"/>
                <a:cs typeface="Biome" panose="020B0503030204020804" pitchFamily="34" charset="0"/>
              </a:rPr>
              <a:t>“Mostrar generosidade é uma das melhores formas para impressionar os outros. Como é bom ser admirado pelo que dou! Não estou muito preocupado com as pessoas. </a:t>
            </a:r>
            <a:br>
              <a:rPr lang="pt-BR" sz="3000" b="1" dirty="0">
                <a:solidFill>
                  <a:schemeClr val="bg1"/>
                </a:solidFill>
                <a:latin typeface="Biome" panose="020B0503030204020804" pitchFamily="34" charset="0"/>
                <a:ea typeface="Times New Roman" panose="02020603050405020304" pitchFamily="18" charset="0"/>
                <a:cs typeface="Biome" panose="020B0503030204020804" pitchFamily="34" charset="0"/>
              </a:rPr>
            </a:br>
            <a:r>
              <a:rPr lang="pt-BR" sz="3000" b="1" dirty="0">
                <a:solidFill>
                  <a:schemeClr val="bg1"/>
                </a:solidFill>
                <a:latin typeface="Biome" panose="020B0503030204020804" pitchFamily="34" charset="0"/>
                <a:ea typeface="Times New Roman" panose="02020603050405020304" pitchFamily="18" charset="0"/>
                <a:cs typeface="Biome" panose="020B0503030204020804" pitchFamily="34" charset="0"/>
              </a:rPr>
              <a:t>No fundo estou preocupado comigo mesmo e com minha glória!”</a:t>
            </a:r>
            <a:br>
              <a:rPr lang="pt-BR" sz="3000" dirty="0">
                <a:solidFill>
                  <a:schemeClr val="bg1"/>
                </a:solidFill>
                <a:latin typeface="Biome" panose="020B0503030204020804" pitchFamily="34" charset="0"/>
                <a:ea typeface="Times New Roman" panose="02020603050405020304" pitchFamily="18" charset="0"/>
                <a:cs typeface="Biome" panose="020B0503030204020804" pitchFamily="34" charset="0"/>
              </a:rPr>
            </a:br>
            <a:endParaRPr lang="pt-BR" sz="3000" dirty="0">
              <a:solidFill>
                <a:schemeClr val="bg1"/>
              </a:solidFill>
            </a:endParaRPr>
          </a:p>
        </p:txBody>
      </p:sp>
      <p:pic>
        <p:nvPicPr>
          <p:cNvPr id="3" name="Imagem 2" descr="Logotipo&#10;&#10;Descrição gerada automaticamente">
            <a:extLst>
              <a:ext uri="{FF2B5EF4-FFF2-40B4-BE49-F238E27FC236}">
                <a16:creationId xmlns:a16="http://schemas.microsoft.com/office/drawing/2014/main" id="{F3C1FB34-DCE2-F920-31E0-9D7514B10D49}"/>
              </a:ext>
            </a:extLst>
          </p:cNvPr>
          <p:cNvPicPr>
            <a:picLocks noChangeAspect="1"/>
          </p:cNvPicPr>
          <p:nvPr/>
        </p:nvPicPr>
        <p:blipFill>
          <a:blip r:embed="rId4"/>
          <a:stretch>
            <a:fillRect/>
          </a:stretch>
        </p:blipFill>
        <p:spPr>
          <a:xfrm>
            <a:off x="7696903" y="3900848"/>
            <a:ext cx="1447097" cy="1166924"/>
          </a:xfrm>
          <a:prstGeom prst="rect">
            <a:avLst/>
          </a:prstGeom>
        </p:spPr>
      </p:pic>
    </p:spTree>
    <p:extLst>
      <p:ext uri="{BB962C8B-B14F-4D97-AF65-F5344CB8AC3E}">
        <p14:creationId xmlns:p14="http://schemas.microsoft.com/office/powerpoint/2010/main" val="18926897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8"/>
        <p:cNvGrpSpPr/>
        <p:nvPr/>
      </p:nvGrpSpPr>
      <p:grpSpPr>
        <a:xfrm>
          <a:off x="0" y="0"/>
          <a:ext cx="0" cy="0"/>
          <a:chOff x="0" y="0"/>
          <a:chExt cx="0" cy="0"/>
        </a:xfrm>
      </p:grpSpPr>
      <p:sp>
        <p:nvSpPr>
          <p:cNvPr id="2" name="Título 3">
            <a:extLst>
              <a:ext uri="{FF2B5EF4-FFF2-40B4-BE49-F238E27FC236}">
                <a16:creationId xmlns:a16="http://schemas.microsoft.com/office/drawing/2014/main" id="{2ECDBB5A-5864-4993-AD14-A9C5B0A3059A}"/>
              </a:ext>
            </a:extLst>
          </p:cNvPr>
          <p:cNvSpPr>
            <a:spLocks noGrp="1"/>
          </p:cNvSpPr>
          <p:nvPr>
            <p:ph type="ctrTitle"/>
          </p:nvPr>
        </p:nvSpPr>
        <p:spPr>
          <a:xfrm>
            <a:off x="1068572" y="3005498"/>
            <a:ext cx="6858000" cy="1790700"/>
          </a:xfrm>
        </p:spPr>
        <p:txBody>
          <a:bodyPr>
            <a:noAutofit/>
          </a:bodyPr>
          <a:lstStyle/>
          <a:p>
            <a:pPr marL="257175" indent="-257175" algn="l"/>
            <a:r>
              <a:rPr lang="pt-BR" sz="2400" dirty="0">
                <a:solidFill>
                  <a:schemeClr val="bg1"/>
                </a:solidFill>
                <a:latin typeface="Biome" panose="020B0503030204020804" pitchFamily="34" charset="0"/>
                <a:ea typeface="Calibri" panose="020F0502020204030204" pitchFamily="34" charset="0"/>
                <a:cs typeface="Biome" panose="020B0503030204020804" pitchFamily="34" charset="0"/>
              </a:rPr>
              <a:t>    1. Tenho muita dificuldade em perdoar?</a:t>
            </a:r>
            <a:br>
              <a:rPr lang="pt-BR" sz="2400" dirty="0">
                <a:solidFill>
                  <a:schemeClr val="bg1"/>
                </a:solidFill>
                <a:latin typeface="Biome" panose="020B0503030204020804" pitchFamily="34" charset="0"/>
                <a:ea typeface="Calibri" panose="020F0502020204030204" pitchFamily="34" charset="0"/>
                <a:cs typeface="Biome" panose="020B0503030204020804" pitchFamily="34" charset="0"/>
              </a:rPr>
            </a:br>
            <a:br>
              <a:rPr lang="pt-BR" sz="2400" dirty="0">
                <a:solidFill>
                  <a:schemeClr val="bg1"/>
                </a:solidFill>
                <a:latin typeface="Biome" panose="020B0503030204020804" pitchFamily="34" charset="0"/>
                <a:ea typeface="Calibri" panose="020F0502020204030204" pitchFamily="34" charset="0"/>
                <a:cs typeface="Biome" panose="020B0503030204020804" pitchFamily="34" charset="0"/>
              </a:rPr>
            </a:br>
            <a:r>
              <a:rPr lang="pt-BR" sz="2400" dirty="0">
                <a:solidFill>
                  <a:schemeClr val="bg1"/>
                </a:solidFill>
                <a:latin typeface="Biome" panose="020B0503030204020804" pitchFamily="34" charset="0"/>
                <a:ea typeface="Calibri" panose="020F0502020204030204" pitchFamily="34" charset="0"/>
                <a:cs typeface="Biome" panose="020B0503030204020804" pitchFamily="34" charset="0"/>
              </a:rPr>
              <a:t>2. Sinto que o que fizeram comigo não merece perdão e tenho motivos de sobra para não perdoar?</a:t>
            </a:r>
            <a:br>
              <a:rPr lang="pt-BR" sz="2400" dirty="0">
                <a:solidFill>
                  <a:schemeClr val="bg1"/>
                </a:solidFill>
                <a:latin typeface="Biome" panose="020B0503030204020804" pitchFamily="34" charset="0"/>
                <a:ea typeface="Calibri" panose="020F0502020204030204" pitchFamily="34" charset="0"/>
                <a:cs typeface="Biome" panose="020B0503030204020804" pitchFamily="34" charset="0"/>
              </a:rPr>
            </a:br>
            <a:br>
              <a:rPr lang="pt-BR" sz="2400" dirty="0">
                <a:solidFill>
                  <a:schemeClr val="bg1"/>
                </a:solidFill>
                <a:latin typeface="Biome" panose="020B0503030204020804" pitchFamily="34" charset="0"/>
                <a:ea typeface="Calibri" panose="020F0502020204030204" pitchFamily="34" charset="0"/>
                <a:cs typeface="Biome" panose="020B0503030204020804" pitchFamily="34" charset="0"/>
              </a:rPr>
            </a:br>
            <a:r>
              <a:rPr lang="pt-BR" sz="2400" dirty="0">
                <a:solidFill>
                  <a:schemeClr val="bg1"/>
                </a:solidFill>
                <a:latin typeface="Biome" panose="020B0503030204020804" pitchFamily="34" charset="0"/>
                <a:ea typeface="Calibri" panose="020F0502020204030204" pitchFamily="34" charset="0"/>
                <a:cs typeface="Biome" panose="020B0503030204020804" pitchFamily="34" charset="0"/>
              </a:rPr>
              <a:t>3. Guardo feridas? Não acho justo perdoar quem tanto me machucou?</a:t>
            </a:r>
            <a:br>
              <a:rPr lang="pt-BR" sz="2400" dirty="0">
                <a:solidFill>
                  <a:schemeClr val="bg1"/>
                </a:solidFill>
                <a:latin typeface="Biome" panose="020B0503030204020804" pitchFamily="34" charset="0"/>
                <a:ea typeface="Calibri" panose="020F0502020204030204" pitchFamily="34" charset="0"/>
                <a:cs typeface="Biome" panose="020B0503030204020804" pitchFamily="34" charset="0"/>
              </a:rPr>
            </a:br>
            <a:br>
              <a:rPr lang="pt-BR" sz="2400" dirty="0">
                <a:solidFill>
                  <a:schemeClr val="bg1"/>
                </a:solidFill>
                <a:latin typeface="Biome" panose="020B0503030204020804" pitchFamily="34" charset="0"/>
                <a:ea typeface="Calibri" panose="020F0502020204030204" pitchFamily="34" charset="0"/>
                <a:cs typeface="Biome" panose="020B0503030204020804" pitchFamily="34" charset="0"/>
              </a:rPr>
            </a:br>
            <a:r>
              <a:rPr lang="pt-BR" sz="2400" dirty="0">
                <a:solidFill>
                  <a:schemeClr val="bg1"/>
                </a:solidFill>
                <a:latin typeface="Biome" panose="020B0503030204020804" pitchFamily="34" charset="0"/>
                <a:ea typeface="Calibri" panose="020F0502020204030204" pitchFamily="34" charset="0"/>
                <a:cs typeface="Biome" panose="020B0503030204020804" pitchFamily="34" charset="0"/>
              </a:rPr>
              <a:t>4. Fui traído? Acho que traição não merece perdão?</a:t>
            </a:r>
            <a:br>
              <a:rPr lang="pt-BR" sz="2400" dirty="0">
                <a:solidFill>
                  <a:schemeClr val="bg1"/>
                </a:solidFill>
                <a:latin typeface="Biome" panose="020B0503030204020804" pitchFamily="34" charset="0"/>
                <a:ea typeface="Calibri" panose="020F0502020204030204" pitchFamily="34" charset="0"/>
                <a:cs typeface="Biome" panose="020B0503030204020804" pitchFamily="34" charset="0"/>
              </a:rPr>
            </a:br>
            <a:endParaRPr lang="pt-BR" sz="2400" dirty="0">
              <a:solidFill>
                <a:schemeClr val="bg1"/>
              </a:solidFill>
              <a:latin typeface="Biome" panose="020B0503030204020804" pitchFamily="34" charset="0"/>
              <a:ea typeface="Times New Roman" panose="02020603050405020304" pitchFamily="18" charset="0"/>
              <a:cs typeface="Biome" panose="020B0503030204020804" pitchFamily="34" charset="0"/>
            </a:endParaRPr>
          </a:p>
        </p:txBody>
      </p:sp>
      <p:pic>
        <p:nvPicPr>
          <p:cNvPr id="3" name="Imagem 2" descr="Logotipo&#10;&#10;Descrição gerada automaticamente">
            <a:extLst>
              <a:ext uri="{FF2B5EF4-FFF2-40B4-BE49-F238E27FC236}">
                <a16:creationId xmlns:a16="http://schemas.microsoft.com/office/drawing/2014/main" id="{F3FC40B2-2890-DDF5-4DC1-C9660C6AAA92}"/>
              </a:ext>
            </a:extLst>
          </p:cNvPr>
          <p:cNvPicPr>
            <a:picLocks noChangeAspect="1"/>
          </p:cNvPicPr>
          <p:nvPr/>
        </p:nvPicPr>
        <p:blipFill>
          <a:blip r:embed="rId4"/>
          <a:stretch>
            <a:fillRect/>
          </a:stretch>
        </p:blipFill>
        <p:spPr>
          <a:xfrm>
            <a:off x="7696903" y="3900848"/>
            <a:ext cx="1447097" cy="1166924"/>
          </a:xfrm>
          <a:prstGeom prst="rect">
            <a:avLst/>
          </a:prstGeom>
        </p:spPr>
      </p:pic>
    </p:spTree>
    <p:extLst>
      <p:ext uri="{BB962C8B-B14F-4D97-AF65-F5344CB8AC3E}">
        <p14:creationId xmlns:p14="http://schemas.microsoft.com/office/powerpoint/2010/main" val="1310170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8"/>
        <p:cNvGrpSpPr/>
        <p:nvPr/>
      </p:nvGrpSpPr>
      <p:grpSpPr>
        <a:xfrm>
          <a:off x="0" y="0"/>
          <a:ext cx="0" cy="0"/>
          <a:chOff x="0" y="0"/>
          <a:chExt cx="0" cy="0"/>
        </a:xfrm>
      </p:grpSpPr>
      <p:sp>
        <p:nvSpPr>
          <p:cNvPr id="2" name="Título 3">
            <a:extLst>
              <a:ext uri="{FF2B5EF4-FFF2-40B4-BE49-F238E27FC236}">
                <a16:creationId xmlns:a16="http://schemas.microsoft.com/office/drawing/2014/main" id="{72FAB298-CA0D-76B9-522B-1B2FD3440457}"/>
              </a:ext>
            </a:extLst>
          </p:cNvPr>
          <p:cNvSpPr>
            <a:spLocks noGrp="1"/>
          </p:cNvSpPr>
          <p:nvPr>
            <p:ph type="ctrTitle"/>
          </p:nvPr>
        </p:nvSpPr>
        <p:spPr>
          <a:xfrm>
            <a:off x="925033" y="2571750"/>
            <a:ext cx="7591646" cy="1790700"/>
          </a:xfrm>
        </p:spPr>
        <p:txBody>
          <a:bodyPr>
            <a:noAutofit/>
          </a:bodyPr>
          <a:lstStyle/>
          <a:p>
            <a:r>
              <a:rPr lang="pt-BR" sz="3000" b="1" dirty="0">
                <a:solidFill>
                  <a:schemeClr val="bg1"/>
                </a:solidFill>
                <a:latin typeface="Biome" panose="020B0503030204020804" pitchFamily="34" charset="0"/>
                <a:ea typeface="Times New Roman" panose="02020603050405020304" pitchFamily="18" charset="0"/>
                <a:cs typeface="Biome" panose="020B0503030204020804" pitchFamily="34" charset="0"/>
              </a:rPr>
              <a:t>“Eu mereço toda a glória possível! </a:t>
            </a:r>
            <a:br>
              <a:rPr lang="pt-BR" sz="3000" b="1" dirty="0">
                <a:solidFill>
                  <a:schemeClr val="bg1"/>
                </a:solidFill>
                <a:latin typeface="Biome" panose="020B0503030204020804" pitchFamily="34" charset="0"/>
                <a:ea typeface="Times New Roman" panose="02020603050405020304" pitchFamily="18" charset="0"/>
                <a:cs typeface="Biome" panose="020B0503030204020804" pitchFamily="34" charset="0"/>
              </a:rPr>
            </a:br>
            <a:r>
              <a:rPr lang="pt-BR" sz="3000" b="1" dirty="0">
                <a:solidFill>
                  <a:schemeClr val="bg1"/>
                </a:solidFill>
                <a:latin typeface="Biome" panose="020B0503030204020804" pitchFamily="34" charset="0"/>
                <a:ea typeface="Times New Roman" panose="02020603050405020304" pitchFamily="18" charset="0"/>
                <a:cs typeface="Biome" panose="020B0503030204020804" pitchFamily="34" charset="0"/>
              </a:rPr>
              <a:t>Sou a pessoa mais digna deste mundo e não foi minha culpa, por isso tenho toda autoridade para não perdoar, afinal quem é vítima como eu, pode não perdoar aos outros!”</a:t>
            </a:r>
            <a:br>
              <a:rPr lang="pt-BR" sz="3000" dirty="0">
                <a:solidFill>
                  <a:schemeClr val="bg1"/>
                </a:solidFill>
                <a:latin typeface="Biome" panose="020B0503030204020804" pitchFamily="34" charset="0"/>
                <a:ea typeface="Times New Roman" panose="02020603050405020304" pitchFamily="18" charset="0"/>
                <a:cs typeface="Biome" panose="020B0503030204020804" pitchFamily="34" charset="0"/>
              </a:rPr>
            </a:br>
            <a:r>
              <a:rPr lang="pt-BR" sz="3000" b="1" dirty="0">
                <a:solidFill>
                  <a:schemeClr val="bg1"/>
                </a:solidFill>
                <a:latin typeface="Biome" panose="020B0503030204020804" pitchFamily="34" charset="0"/>
                <a:ea typeface="Times New Roman" panose="02020603050405020304" pitchFamily="18" charset="0"/>
                <a:cs typeface="Biome" panose="020B0503030204020804" pitchFamily="34" charset="0"/>
              </a:rPr>
              <a:t> </a:t>
            </a:r>
            <a:endParaRPr lang="pt-BR" sz="3000" dirty="0">
              <a:solidFill>
                <a:schemeClr val="bg1"/>
              </a:solidFill>
            </a:endParaRPr>
          </a:p>
        </p:txBody>
      </p:sp>
      <p:pic>
        <p:nvPicPr>
          <p:cNvPr id="3" name="Imagem 2" descr="Logotipo&#10;&#10;Descrição gerada automaticamente">
            <a:extLst>
              <a:ext uri="{FF2B5EF4-FFF2-40B4-BE49-F238E27FC236}">
                <a16:creationId xmlns:a16="http://schemas.microsoft.com/office/drawing/2014/main" id="{9ECCE42F-9273-8D63-38D2-14C5C8A82DCF}"/>
              </a:ext>
            </a:extLst>
          </p:cNvPr>
          <p:cNvPicPr>
            <a:picLocks noChangeAspect="1"/>
          </p:cNvPicPr>
          <p:nvPr/>
        </p:nvPicPr>
        <p:blipFill>
          <a:blip r:embed="rId4"/>
          <a:stretch>
            <a:fillRect/>
          </a:stretch>
        </p:blipFill>
        <p:spPr>
          <a:xfrm>
            <a:off x="0" y="3795822"/>
            <a:ext cx="1447097" cy="1166924"/>
          </a:xfrm>
          <a:prstGeom prst="rect">
            <a:avLst/>
          </a:prstGeom>
        </p:spPr>
      </p:pic>
    </p:spTree>
    <p:extLst>
      <p:ext uri="{BB962C8B-B14F-4D97-AF65-F5344CB8AC3E}">
        <p14:creationId xmlns:p14="http://schemas.microsoft.com/office/powerpoint/2010/main" val="26481746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8"/>
        <p:cNvGrpSpPr/>
        <p:nvPr/>
      </p:nvGrpSpPr>
      <p:grpSpPr>
        <a:xfrm>
          <a:off x="0" y="0"/>
          <a:ext cx="0" cy="0"/>
          <a:chOff x="0" y="0"/>
          <a:chExt cx="0" cy="0"/>
        </a:xfrm>
      </p:grpSpPr>
      <p:sp>
        <p:nvSpPr>
          <p:cNvPr id="2" name="Título 1">
            <a:extLst>
              <a:ext uri="{FF2B5EF4-FFF2-40B4-BE49-F238E27FC236}">
                <a16:creationId xmlns:a16="http://schemas.microsoft.com/office/drawing/2014/main" id="{8C51B6B8-E75F-3827-8ACA-29ED30BA9494}"/>
              </a:ext>
            </a:extLst>
          </p:cNvPr>
          <p:cNvSpPr txBox="1">
            <a:spLocks/>
          </p:cNvSpPr>
          <p:nvPr/>
        </p:nvSpPr>
        <p:spPr>
          <a:xfrm>
            <a:off x="1242392" y="2133600"/>
            <a:ext cx="6858000" cy="179070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1pPr>
            <a:lvl2pPr marR="0" lvl="1"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2pPr>
            <a:lvl3pPr marR="0" lvl="2"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3pPr>
            <a:lvl4pPr marR="0" lvl="3"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4pPr>
            <a:lvl5pPr marR="0" lvl="4"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5pPr>
            <a:lvl6pPr marR="0" lvl="5"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6pPr>
            <a:lvl7pPr marR="0" lvl="6"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7pPr>
            <a:lvl8pPr marR="0" lvl="7"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8pPr>
            <a:lvl9pPr marR="0" lvl="8"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9pPr>
          </a:lstStyle>
          <a:p>
            <a:r>
              <a:rPr lang="pt-BR" sz="4500" b="1" dirty="0">
                <a:ln>
                  <a:solidFill>
                    <a:schemeClr val="tx1"/>
                  </a:solidFill>
                </a:ln>
                <a:solidFill>
                  <a:schemeClr val="bg1"/>
                </a:solidFill>
                <a:effectLst>
                  <a:glow rad="228600">
                    <a:schemeClr val="accent6">
                      <a:satMod val="175000"/>
                      <a:alpha val="40000"/>
                    </a:schemeClr>
                  </a:glow>
                </a:effectLst>
                <a:latin typeface="Congenial Black" panose="02000503040000020004" pitchFamily="2" charset="0"/>
                <a:cs typeface="Biome" panose="020B0503030204020804" pitchFamily="34" charset="0"/>
              </a:rPr>
              <a:t>3. Cristo veio para nos salvar de nossa falha em viver para a Sua Glória!</a:t>
            </a:r>
            <a:endParaRPr lang="pt-BR" sz="4500" dirty="0">
              <a:ln>
                <a:solidFill>
                  <a:schemeClr val="tx1"/>
                </a:solidFill>
              </a:ln>
              <a:solidFill>
                <a:schemeClr val="bg1"/>
              </a:solidFill>
              <a:effectLst>
                <a:glow rad="228600">
                  <a:schemeClr val="accent3">
                    <a:satMod val="175000"/>
                    <a:alpha val="40000"/>
                  </a:schemeClr>
                </a:glow>
              </a:effectLst>
              <a:latin typeface="Congenial Black" panose="02000503040000020004" pitchFamily="2" charset="0"/>
              <a:cs typeface="Biome" panose="020B0503030204020804" pitchFamily="34" charset="0"/>
            </a:endParaRPr>
          </a:p>
        </p:txBody>
      </p:sp>
      <p:pic>
        <p:nvPicPr>
          <p:cNvPr id="3" name="Imagem 2" descr="Logotipo&#10;&#10;Descrição gerada automaticamente">
            <a:extLst>
              <a:ext uri="{FF2B5EF4-FFF2-40B4-BE49-F238E27FC236}">
                <a16:creationId xmlns:a16="http://schemas.microsoft.com/office/drawing/2014/main" id="{EAB0443B-5A00-D424-DD88-ABF7D1EF46CF}"/>
              </a:ext>
            </a:extLst>
          </p:cNvPr>
          <p:cNvPicPr>
            <a:picLocks noChangeAspect="1"/>
          </p:cNvPicPr>
          <p:nvPr/>
        </p:nvPicPr>
        <p:blipFill>
          <a:blip r:embed="rId4"/>
          <a:stretch>
            <a:fillRect/>
          </a:stretch>
        </p:blipFill>
        <p:spPr>
          <a:xfrm>
            <a:off x="0" y="3795822"/>
            <a:ext cx="1447097" cy="1166924"/>
          </a:xfrm>
          <a:prstGeom prst="rect">
            <a:avLst/>
          </a:prstGeom>
        </p:spPr>
      </p:pic>
    </p:spTree>
    <p:extLst>
      <p:ext uri="{BB962C8B-B14F-4D97-AF65-F5344CB8AC3E}">
        <p14:creationId xmlns:p14="http://schemas.microsoft.com/office/powerpoint/2010/main" val="408816072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8"/>
        <p:cNvGrpSpPr/>
        <p:nvPr/>
      </p:nvGrpSpPr>
      <p:grpSpPr>
        <a:xfrm>
          <a:off x="0" y="0"/>
          <a:ext cx="0" cy="0"/>
          <a:chOff x="0" y="0"/>
          <a:chExt cx="0" cy="0"/>
        </a:xfrm>
      </p:grpSpPr>
      <p:sp>
        <p:nvSpPr>
          <p:cNvPr id="2" name="Título 1">
            <a:extLst>
              <a:ext uri="{FF2B5EF4-FFF2-40B4-BE49-F238E27FC236}">
                <a16:creationId xmlns:a16="http://schemas.microsoft.com/office/drawing/2014/main" id="{A45EE128-3E40-5C69-1239-724125E07C70}"/>
              </a:ext>
            </a:extLst>
          </p:cNvPr>
          <p:cNvSpPr txBox="1">
            <a:spLocks/>
          </p:cNvSpPr>
          <p:nvPr/>
        </p:nvSpPr>
        <p:spPr>
          <a:xfrm>
            <a:off x="-85059" y="3999769"/>
            <a:ext cx="9133366" cy="179070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1pPr>
            <a:lvl2pPr marR="0" lvl="1"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2pPr>
            <a:lvl3pPr marR="0" lvl="2"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3pPr>
            <a:lvl4pPr marR="0" lvl="3"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4pPr>
            <a:lvl5pPr marR="0" lvl="4"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5pPr>
            <a:lvl6pPr marR="0" lvl="5"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6pPr>
            <a:lvl7pPr marR="0" lvl="6"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7pPr>
            <a:lvl8pPr marR="0" lvl="7"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8pPr>
            <a:lvl9pPr marR="0" lvl="8"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9pPr>
          </a:lstStyle>
          <a:p>
            <a:r>
              <a:rPr lang="pt-BR" sz="2800" dirty="0">
                <a:solidFill>
                  <a:schemeClr val="bg1"/>
                </a:solidFill>
                <a:effectLst/>
                <a:latin typeface="Biome" panose="020B0503030204020804" pitchFamily="34" charset="0"/>
                <a:cs typeface="Biome" panose="020B0503030204020804" pitchFamily="34" charset="0"/>
              </a:rPr>
              <a:t>I Timóteo 1.15</a:t>
            </a:r>
            <a:br>
              <a:rPr lang="pt-BR" sz="2800" dirty="0">
                <a:solidFill>
                  <a:schemeClr val="bg1"/>
                </a:solidFill>
                <a:effectLst/>
                <a:latin typeface="Biome" panose="020B0503030204020804" pitchFamily="34" charset="0"/>
                <a:cs typeface="Biome" panose="020B0503030204020804" pitchFamily="34" charset="0"/>
              </a:rPr>
            </a:br>
            <a:r>
              <a:rPr lang="pt-BR" sz="2800" dirty="0">
                <a:solidFill>
                  <a:schemeClr val="bg1"/>
                </a:solidFill>
                <a:effectLst/>
                <a:latin typeface="Biome" panose="020B0503030204020804" pitchFamily="34" charset="0"/>
                <a:cs typeface="Biome" panose="020B0503030204020804" pitchFamily="34" charset="0"/>
              </a:rPr>
              <a:t> Cristo Jesus veio ao mundo </a:t>
            </a:r>
            <a:br>
              <a:rPr lang="pt-BR" sz="2800" dirty="0">
                <a:solidFill>
                  <a:schemeClr val="bg1"/>
                </a:solidFill>
                <a:effectLst/>
                <a:latin typeface="Biome" panose="020B0503030204020804" pitchFamily="34" charset="0"/>
                <a:cs typeface="Biome" panose="020B0503030204020804" pitchFamily="34" charset="0"/>
              </a:rPr>
            </a:br>
            <a:r>
              <a:rPr lang="pt-BR" sz="2800" dirty="0">
                <a:solidFill>
                  <a:schemeClr val="bg1"/>
                </a:solidFill>
                <a:effectLst/>
                <a:latin typeface="Biome" panose="020B0503030204020804" pitchFamily="34" charset="0"/>
                <a:cs typeface="Biome" panose="020B0503030204020804" pitchFamily="34" charset="0"/>
              </a:rPr>
              <a:t>para salvar os pecadores, </a:t>
            </a:r>
            <a:br>
              <a:rPr lang="pt-BR" sz="2800" dirty="0">
                <a:solidFill>
                  <a:schemeClr val="bg1"/>
                </a:solidFill>
                <a:effectLst/>
                <a:latin typeface="Biome" panose="020B0503030204020804" pitchFamily="34" charset="0"/>
                <a:cs typeface="Biome" panose="020B0503030204020804" pitchFamily="34" charset="0"/>
              </a:rPr>
            </a:br>
            <a:r>
              <a:rPr lang="pt-BR" sz="2800" dirty="0">
                <a:solidFill>
                  <a:schemeClr val="bg1"/>
                </a:solidFill>
                <a:effectLst/>
                <a:latin typeface="Biome" panose="020B0503030204020804" pitchFamily="34" charset="0"/>
                <a:cs typeface="Biome" panose="020B0503030204020804" pitchFamily="34" charset="0"/>
              </a:rPr>
              <a:t>dos quais eu sou o pior.</a:t>
            </a:r>
            <a:br>
              <a:rPr lang="pt-BR" sz="2800" dirty="0">
                <a:solidFill>
                  <a:schemeClr val="bg1"/>
                </a:solidFill>
                <a:effectLst/>
                <a:latin typeface="Biome" panose="020B0503030204020804" pitchFamily="34" charset="0"/>
                <a:cs typeface="Biome" panose="020B0503030204020804" pitchFamily="34" charset="0"/>
              </a:rPr>
            </a:br>
            <a:br>
              <a:rPr lang="pt-BR" sz="2800" dirty="0">
                <a:solidFill>
                  <a:schemeClr val="bg1"/>
                </a:solidFill>
                <a:effectLst/>
                <a:latin typeface="Biome" panose="020B0503030204020804" pitchFamily="34" charset="0"/>
                <a:cs typeface="Biome" panose="020B0503030204020804" pitchFamily="34" charset="0"/>
              </a:rPr>
            </a:br>
            <a:r>
              <a:rPr lang="pt-BR" sz="2800" dirty="0">
                <a:solidFill>
                  <a:schemeClr val="bg1"/>
                </a:solidFill>
                <a:effectLst/>
                <a:latin typeface="Biome" panose="020B0503030204020804" pitchFamily="34" charset="0"/>
                <a:cs typeface="Biome" panose="020B0503030204020804" pitchFamily="34" charset="0"/>
              </a:rPr>
              <a:t>2 Coríntios 4.4</a:t>
            </a:r>
            <a:br>
              <a:rPr lang="pt-BR" sz="2800" dirty="0">
                <a:solidFill>
                  <a:schemeClr val="bg1"/>
                </a:solidFill>
                <a:effectLst/>
                <a:latin typeface="Biome" panose="020B0503030204020804" pitchFamily="34" charset="0"/>
                <a:cs typeface="Biome" panose="020B0503030204020804" pitchFamily="34" charset="0"/>
              </a:rPr>
            </a:br>
            <a:r>
              <a:rPr lang="pt-BR" sz="2800" dirty="0">
                <a:solidFill>
                  <a:schemeClr val="bg1"/>
                </a:solidFill>
                <a:effectLst/>
                <a:latin typeface="Biome" panose="020B0503030204020804" pitchFamily="34" charset="0"/>
                <a:cs typeface="Biome" panose="020B0503030204020804" pitchFamily="34" charset="0"/>
              </a:rPr>
              <a:t>Nos quais o deus deste século </a:t>
            </a:r>
            <a:br>
              <a:rPr lang="pt-BR" sz="2800" dirty="0">
                <a:solidFill>
                  <a:schemeClr val="bg1"/>
                </a:solidFill>
                <a:effectLst/>
                <a:latin typeface="Biome" panose="020B0503030204020804" pitchFamily="34" charset="0"/>
                <a:cs typeface="Biome" panose="020B0503030204020804" pitchFamily="34" charset="0"/>
              </a:rPr>
            </a:br>
            <a:r>
              <a:rPr lang="pt-BR" sz="2800" dirty="0">
                <a:solidFill>
                  <a:schemeClr val="bg1"/>
                </a:solidFill>
                <a:effectLst/>
                <a:latin typeface="Biome" panose="020B0503030204020804" pitchFamily="34" charset="0"/>
                <a:cs typeface="Biome" panose="020B0503030204020804" pitchFamily="34" charset="0"/>
              </a:rPr>
              <a:t>cegou os entendimentos dos incrédulos, </a:t>
            </a:r>
          </a:p>
          <a:p>
            <a:r>
              <a:rPr lang="pt-BR" sz="2800" dirty="0">
                <a:solidFill>
                  <a:schemeClr val="bg1"/>
                </a:solidFill>
                <a:effectLst/>
                <a:latin typeface="Biome" panose="020B0503030204020804" pitchFamily="34" charset="0"/>
                <a:cs typeface="Biome" panose="020B0503030204020804" pitchFamily="34" charset="0"/>
              </a:rPr>
              <a:t>para que lhes não resplandeça </a:t>
            </a:r>
          </a:p>
          <a:p>
            <a:r>
              <a:rPr lang="pt-BR" sz="2800" dirty="0">
                <a:solidFill>
                  <a:schemeClr val="bg1"/>
                </a:solidFill>
                <a:effectLst/>
                <a:latin typeface="Biome" panose="020B0503030204020804" pitchFamily="34" charset="0"/>
                <a:cs typeface="Biome" panose="020B0503030204020804" pitchFamily="34" charset="0"/>
              </a:rPr>
              <a:t>a luz do evangelho da </a:t>
            </a:r>
            <a:r>
              <a:rPr lang="pt-BR" sz="2800" u="sng" dirty="0">
                <a:solidFill>
                  <a:schemeClr val="bg1"/>
                </a:solidFill>
                <a:effectLst/>
                <a:latin typeface="Biome" panose="020B0503030204020804" pitchFamily="34" charset="0"/>
                <a:cs typeface="Biome" panose="020B0503030204020804" pitchFamily="34" charset="0"/>
              </a:rPr>
              <a:t>glória de Cristo</a:t>
            </a:r>
            <a:r>
              <a:rPr lang="pt-BR" sz="2800" dirty="0">
                <a:solidFill>
                  <a:schemeClr val="bg1"/>
                </a:solidFill>
                <a:effectLst/>
                <a:latin typeface="Biome" panose="020B0503030204020804" pitchFamily="34" charset="0"/>
                <a:cs typeface="Biome" panose="020B0503030204020804" pitchFamily="34" charset="0"/>
              </a:rPr>
              <a:t>,</a:t>
            </a:r>
            <a:br>
              <a:rPr lang="pt-BR" sz="2800" dirty="0">
                <a:solidFill>
                  <a:schemeClr val="bg1"/>
                </a:solidFill>
                <a:effectLst/>
                <a:latin typeface="Biome" panose="020B0503030204020804" pitchFamily="34" charset="0"/>
                <a:cs typeface="Biome" panose="020B0503030204020804" pitchFamily="34" charset="0"/>
              </a:rPr>
            </a:br>
            <a:r>
              <a:rPr lang="pt-BR" sz="2800" dirty="0">
                <a:solidFill>
                  <a:schemeClr val="bg1"/>
                </a:solidFill>
                <a:effectLst/>
                <a:latin typeface="Biome" panose="020B0503030204020804" pitchFamily="34" charset="0"/>
                <a:cs typeface="Biome" panose="020B0503030204020804" pitchFamily="34" charset="0"/>
              </a:rPr>
              <a:t> que é a imagem de Deus.</a:t>
            </a:r>
            <a:br>
              <a:rPr lang="pt-BR" sz="2800" dirty="0">
                <a:solidFill>
                  <a:schemeClr val="bg1"/>
                </a:solidFill>
                <a:effectLst/>
                <a:latin typeface="Biome" panose="020B0503030204020804" pitchFamily="34" charset="0"/>
                <a:cs typeface="Biome" panose="020B0503030204020804" pitchFamily="34" charset="0"/>
              </a:rPr>
            </a:br>
            <a:br>
              <a:rPr lang="pt-BR" sz="2800" dirty="0">
                <a:solidFill>
                  <a:schemeClr val="bg1"/>
                </a:solidFill>
                <a:effectLst/>
                <a:latin typeface="Biome" panose="020B0503030204020804" pitchFamily="34" charset="0"/>
                <a:cs typeface="Biome" panose="020B0503030204020804" pitchFamily="34" charset="0"/>
              </a:rPr>
            </a:br>
            <a:endParaRPr lang="pt-BR" sz="2400" dirty="0">
              <a:solidFill>
                <a:schemeClr val="bg1"/>
              </a:solidFill>
              <a:effectLst/>
              <a:latin typeface="Biome" panose="020B0503030204020804" pitchFamily="34" charset="0"/>
              <a:cs typeface="Biome" panose="020B0503030204020804" pitchFamily="34" charset="0"/>
            </a:endParaRPr>
          </a:p>
        </p:txBody>
      </p:sp>
      <p:pic>
        <p:nvPicPr>
          <p:cNvPr id="3" name="Imagem 2" descr="Logotipo&#10;&#10;Descrição gerada automaticamente">
            <a:extLst>
              <a:ext uri="{FF2B5EF4-FFF2-40B4-BE49-F238E27FC236}">
                <a16:creationId xmlns:a16="http://schemas.microsoft.com/office/drawing/2014/main" id="{F86C69C4-F999-5723-F9EF-7EB4D9247A3C}"/>
              </a:ext>
            </a:extLst>
          </p:cNvPr>
          <p:cNvPicPr>
            <a:picLocks noChangeAspect="1"/>
          </p:cNvPicPr>
          <p:nvPr/>
        </p:nvPicPr>
        <p:blipFill>
          <a:blip r:embed="rId4"/>
          <a:stretch>
            <a:fillRect/>
          </a:stretch>
        </p:blipFill>
        <p:spPr>
          <a:xfrm>
            <a:off x="0" y="95692"/>
            <a:ext cx="1447097" cy="1166924"/>
          </a:xfrm>
          <a:prstGeom prst="rect">
            <a:avLst/>
          </a:prstGeom>
        </p:spPr>
      </p:pic>
    </p:spTree>
    <p:extLst>
      <p:ext uri="{BB962C8B-B14F-4D97-AF65-F5344CB8AC3E}">
        <p14:creationId xmlns:p14="http://schemas.microsoft.com/office/powerpoint/2010/main" val="35665977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8"/>
        <p:cNvGrpSpPr/>
        <p:nvPr/>
      </p:nvGrpSpPr>
      <p:grpSpPr>
        <a:xfrm>
          <a:off x="0" y="0"/>
          <a:ext cx="0" cy="0"/>
          <a:chOff x="0" y="0"/>
          <a:chExt cx="0" cy="0"/>
        </a:xfrm>
      </p:grpSpPr>
      <p:sp>
        <p:nvSpPr>
          <p:cNvPr id="2" name="Título 1">
            <a:extLst>
              <a:ext uri="{FF2B5EF4-FFF2-40B4-BE49-F238E27FC236}">
                <a16:creationId xmlns:a16="http://schemas.microsoft.com/office/drawing/2014/main" id="{C1DEB52A-F805-64CF-3E65-DFE4F5E88899}"/>
              </a:ext>
            </a:extLst>
          </p:cNvPr>
          <p:cNvSpPr txBox="1">
            <a:spLocks/>
          </p:cNvSpPr>
          <p:nvPr/>
        </p:nvSpPr>
        <p:spPr>
          <a:xfrm>
            <a:off x="1272209" y="3657398"/>
            <a:ext cx="6858000" cy="1102519"/>
          </a:xfrm>
          <a:prstGeom prst="rect">
            <a:avLst/>
          </a:prstGeom>
        </p:spPr>
        <p:txBody>
          <a:bodyPr vert="horz" lIns="68580" tIns="34290" rIns="68580" bIns="3429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pt-BR" sz="2700" dirty="0">
                <a:solidFill>
                  <a:schemeClr val="bg1"/>
                </a:solidFill>
                <a:effectLst/>
                <a:latin typeface="Biome" panose="020B0503030204020804" pitchFamily="34" charset="0"/>
                <a:cs typeface="Biome" panose="020B0503030204020804" pitchFamily="34" charset="0"/>
              </a:rPr>
              <a:t>Filipenses 2:5-8 </a:t>
            </a:r>
            <a:br>
              <a:rPr lang="pt-BR" sz="2700" dirty="0">
                <a:solidFill>
                  <a:schemeClr val="bg1"/>
                </a:solidFill>
                <a:effectLst/>
                <a:latin typeface="Biome" panose="020B0503030204020804" pitchFamily="34" charset="0"/>
                <a:cs typeface="Biome" panose="020B0503030204020804" pitchFamily="34" charset="0"/>
              </a:rPr>
            </a:br>
            <a:r>
              <a:rPr lang="pt-BR" sz="2700" dirty="0">
                <a:solidFill>
                  <a:schemeClr val="bg1"/>
                </a:solidFill>
                <a:effectLst/>
                <a:latin typeface="Biome" panose="020B0503030204020804" pitchFamily="34" charset="0"/>
                <a:cs typeface="Biome" panose="020B0503030204020804" pitchFamily="34" charset="0"/>
              </a:rPr>
              <a:t>Tende em vós o mesmo sentimento que houve também em Cristo Jesus, o qual, tendo plenamente a natureza de Deus, não reivindicou o ser igual a Deus, mas, pelo contrário, </a:t>
            </a:r>
            <a:r>
              <a:rPr lang="pt-BR" sz="2700" u="sng" dirty="0">
                <a:solidFill>
                  <a:schemeClr val="bg1"/>
                </a:solidFill>
                <a:effectLst/>
                <a:latin typeface="Biome" panose="020B0503030204020804" pitchFamily="34" charset="0"/>
                <a:cs typeface="Biome" panose="020B0503030204020804" pitchFamily="34" charset="0"/>
              </a:rPr>
              <a:t>esvaziou-se a si mesmo</a:t>
            </a:r>
            <a:r>
              <a:rPr lang="pt-BR" sz="2700" dirty="0">
                <a:solidFill>
                  <a:schemeClr val="bg1"/>
                </a:solidFill>
                <a:effectLst/>
                <a:latin typeface="Biome" panose="020B0503030204020804" pitchFamily="34" charset="0"/>
                <a:cs typeface="Biome" panose="020B0503030204020804" pitchFamily="34" charset="0"/>
              </a:rPr>
              <a:t>, assumindo plenamente a forma de servo e tornando-se semelhante aos seres humanos. Assim, na forma de homem, humilhou-se a si mesmo, entregando-se à obediência até a morte, e morte de cruz.</a:t>
            </a:r>
          </a:p>
        </p:txBody>
      </p:sp>
      <p:pic>
        <p:nvPicPr>
          <p:cNvPr id="3" name="Imagem 2" descr="Logotipo&#10;&#10;Descrição gerada automaticamente">
            <a:extLst>
              <a:ext uri="{FF2B5EF4-FFF2-40B4-BE49-F238E27FC236}">
                <a16:creationId xmlns:a16="http://schemas.microsoft.com/office/drawing/2014/main" id="{821BE4A8-4E4E-5D72-0480-F9C4A85B9832}"/>
              </a:ext>
            </a:extLst>
          </p:cNvPr>
          <p:cNvPicPr>
            <a:picLocks noChangeAspect="1"/>
          </p:cNvPicPr>
          <p:nvPr/>
        </p:nvPicPr>
        <p:blipFill>
          <a:blip r:embed="rId4"/>
          <a:stretch>
            <a:fillRect/>
          </a:stretch>
        </p:blipFill>
        <p:spPr>
          <a:xfrm>
            <a:off x="0" y="95692"/>
            <a:ext cx="1447097" cy="1166924"/>
          </a:xfrm>
          <a:prstGeom prst="rect">
            <a:avLst/>
          </a:prstGeom>
        </p:spPr>
      </p:pic>
    </p:spTree>
    <p:extLst>
      <p:ext uri="{BB962C8B-B14F-4D97-AF65-F5344CB8AC3E}">
        <p14:creationId xmlns:p14="http://schemas.microsoft.com/office/powerpoint/2010/main" val="422542692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8"/>
        <p:cNvGrpSpPr/>
        <p:nvPr/>
      </p:nvGrpSpPr>
      <p:grpSpPr>
        <a:xfrm>
          <a:off x="0" y="0"/>
          <a:ext cx="0" cy="0"/>
          <a:chOff x="0" y="0"/>
          <a:chExt cx="0" cy="0"/>
        </a:xfrm>
      </p:grpSpPr>
      <p:sp>
        <p:nvSpPr>
          <p:cNvPr id="2" name="Título 3">
            <a:extLst>
              <a:ext uri="{FF2B5EF4-FFF2-40B4-BE49-F238E27FC236}">
                <a16:creationId xmlns:a16="http://schemas.microsoft.com/office/drawing/2014/main" id="{2991017F-99C8-52DC-B3CD-8C6D25218722}"/>
              </a:ext>
            </a:extLst>
          </p:cNvPr>
          <p:cNvSpPr>
            <a:spLocks noGrp="1"/>
          </p:cNvSpPr>
          <p:nvPr>
            <p:ph type="ctrTitle"/>
          </p:nvPr>
        </p:nvSpPr>
        <p:spPr>
          <a:xfrm>
            <a:off x="1143000" y="1784602"/>
            <a:ext cx="6858000" cy="1790700"/>
          </a:xfrm>
        </p:spPr>
        <p:txBody>
          <a:bodyPr>
            <a:noAutofit/>
          </a:bodyPr>
          <a:lstStyle/>
          <a:p>
            <a:r>
              <a:rPr lang="pt-BR" sz="3600" dirty="0">
                <a:solidFill>
                  <a:schemeClr val="bg1"/>
                </a:solidFill>
                <a:latin typeface="Biome" panose="020B0503030204020804" pitchFamily="34" charset="0"/>
                <a:ea typeface="Calibri" panose="020F0502020204030204" pitchFamily="34" charset="0"/>
                <a:cs typeface="Biome" panose="020B0503030204020804" pitchFamily="34" charset="0"/>
              </a:rPr>
              <a:t>“Perdoar é dar apenas um cálice da piscina de</a:t>
            </a:r>
            <a:br>
              <a:rPr lang="pt-BR" sz="3600" dirty="0">
                <a:solidFill>
                  <a:schemeClr val="bg1"/>
                </a:solidFill>
                <a:latin typeface="Biome" panose="020B0503030204020804" pitchFamily="34" charset="0"/>
                <a:ea typeface="Calibri" panose="020F0502020204030204" pitchFamily="34" charset="0"/>
                <a:cs typeface="Biome" panose="020B0503030204020804" pitchFamily="34" charset="0"/>
              </a:rPr>
            </a:br>
            <a:r>
              <a:rPr lang="pt-BR" sz="3600" dirty="0">
                <a:solidFill>
                  <a:schemeClr val="bg1"/>
                </a:solidFill>
                <a:latin typeface="Biome" panose="020B0503030204020804" pitchFamily="34" charset="0"/>
                <a:ea typeface="Calibri" panose="020F0502020204030204" pitchFamily="34" charset="0"/>
                <a:cs typeface="Biome" panose="020B0503030204020804" pitchFamily="34" charset="0"/>
              </a:rPr>
              <a:t> perdão e graça </a:t>
            </a:r>
            <a:br>
              <a:rPr lang="pt-BR" sz="3600" dirty="0">
                <a:solidFill>
                  <a:schemeClr val="bg1"/>
                </a:solidFill>
                <a:latin typeface="Biome" panose="020B0503030204020804" pitchFamily="34" charset="0"/>
                <a:ea typeface="Calibri" panose="020F0502020204030204" pitchFamily="34" charset="0"/>
                <a:cs typeface="Biome" panose="020B0503030204020804" pitchFamily="34" charset="0"/>
              </a:rPr>
            </a:br>
            <a:r>
              <a:rPr lang="pt-BR" sz="3600" dirty="0">
                <a:solidFill>
                  <a:schemeClr val="bg1"/>
                </a:solidFill>
                <a:latin typeface="Biome" panose="020B0503030204020804" pitchFamily="34" charset="0"/>
                <a:ea typeface="Calibri" panose="020F0502020204030204" pitchFamily="34" charset="0"/>
                <a:cs typeface="Biome" panose="020B0503030204020804" pitchFamily="34" charset="0"/>
              </a:rPr>
              <a:t>que estamos mergulhados.” </a:t>
            </a:r>
            <a:endParaRPr lang="pt-BR" sz="3600" dirty="0">
              <a:solidFill>
                <a:schemeClr val="bg1"/>
              </a:solidFill>
              <a:latin typeface="Biome" panose="020B0503030204020804" pitchFamily="34" charset="0"/>
              <a:cs typeface="Biome" panose="020B0503030204020804" pitchFamily="34" charset="0"/>
            </a:endParaRPr>
          </a:p>
        </p:txBody>
      </p:sp>
      <p:pic>
        <p:nvPicPr>
          <p:cNvPr id="3" name="Imagem 2" descr="Logotipo&#10;&#10;Descrição gerada automaticamente">
            <a:extLst>
              <a:ext uri="{FF2B5EF4-FFF2-40B4-BE49-F238E27FC236}">
                <a16:creationId xmlns:a16="http://schemas.microsoft.com/office/drawing/2014/main" id="{E65CF6AD-359C-FF4D-14F6-3AA7587859C2}"/>
              </a:ext>
            </a:extLst>
          </p:cNvPr>
          <p:cNvPicPr>
            <a:picLocks noChangeAspect="1"/>
          </p:cNvPicPr>
          <p:nvPr/>
        </p:nvPicPr>
        <p:blipFill>
          <a:blip r:embed="rId4"/>
          <a:stretch>
            <a:fillRect/>
          </a:stretch>
        </p:blipFill>
        <p:spPr>
          <a:xfrm>
            <a:off x="0" y="3795822"/>
            <a:ext cx="1447097" cy="1166924"/>
          </a:xfrm>
          <a:prstGeom prst="rect">
            <a:avLst/>
          </a:prstGeom>
        </p:spPr>
      </p:pic>
    </p:spTree>
    <p:extLst>
      <p:ext uri="{BB962C8B-B14F-4D97-AF65-F5344CB8AC3E}">
        <p14:creationId xmlns:p14="http://schemas.microsoft.com/office/powerpoint/2010/main" val="68048211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Shape 58"/>
        <p:cNvGrpSpPr/>
        <p:nvPr/>
      </p:nvGrpSpPr>
      <p:grpSpPr>
        <a:xfrm>
          <a:off x="0" y="0"/>
          <a:ext cx="0" cy="0"/>
          <a:chOff x="0" y="0"/>
          <a:chExt cx="0" cy="0"/>
        </a:xfrm>
      </p:grpSpPr>
      <p:pic>
        <p:nvPicPr>
          <p:cNvPr id="2" name="Picture 4" descr="Yeele Pano de fundo de praia tropical verão 3 x 2,4 m para fotografia oceano  mar horizonte fundo céu azul branco nuvem paisagem férias férias de verão  crianças adulto cabine de fotos">
            <a:extLst>
              <a:ext uri="{FF2B5EF4-FFF2-40B4-BE49-F238E27FC236}">
                <a16:creationId xmlns:a16="http://schemas.microsoft.com/office/drawing/2014/main" id="{B15A0624-F8ED-3D20-6104-3C529183A9B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0015" y="-1512"/>
            <a:ext cx="7566194" cy="51450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7339547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8"/>
        <p:cNvGrpSpPr/>
        <p:nvPr/>
      </p:nvGrpSpPr>
      <p:grpSpPr>
        <a:xfrm>
          <a:off x="0" y="0"/>
          <a:ext cx="0" cy="0"/>
          <a:chOff x="0" y="0"/>
          <a:chExt cx="0" cy="0"/>
        </a:xfrm>
      </p:grpSpPr>
      <p:pic>
        <p:nvPicPr>
          <p:cNvPr id="2" name="Picture 2" descr="Mapa-múndi: continentes, países, oceanos - Mundo Educação">
            <a:extLst>
              <a:ext uri="{FF2B5EF4-FFF2-40B4-BE49-F238E27FC236}">
                <a16:creationId xmlns:a16="http://schemas.microsoft.com/office/drawing/2014/main" id="{1C7AE1EA-8597-792F-0AB0-69226902C7B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3810"/>
            <a:ext cx="9144000" cy="51511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8953581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8"/>
        <p:cNvGrpSpPr/>
        <p:nvPr/>
      </p:nvGrpSpPr>
      <p:grpSpPr>
        <a:xfrm>
          <a:off x="0" y="0"/>
          <a:ext cx="0" cy="0"/>
          <a:chOff x="0" y="0"/>
          <a:chExt cx="0" cy="0"/>
        </a:xfrm>
      </p:grpSpPr>
      <p:sp>
        <p:nvSpPr>
          <p:cNvPr id="2" name="Título 3">
            <a:extLst>
              <a:ext uri="{FF2B5EF4-FFF2-40B4-BE49-F238E27FC236}">
                <a16:creationId xmlns:a16="http://schemas.microsoft.com/office/drawing/2014/main" id="{BD3C1DBD-3F6C-007C-F4CF-161855A08B33}"/>
              </a:ext>
            </a:extLst>
          </p:cNvPr>
          <p:cNvSpPr>
            <a:spLocks noGrp="1"/>
          </p:cNvSpPr>
          <p:nvPr>
            <p:ph type="ctrTitle"/>
          </p:nvPr>
        </p:nvSpPr>
        <p:spPr>
          <a:xfrm>
            <a:off x="311700" y="1545450"/>
            <a:ext cx="8520600" cy="2052600"/>
          </a:xfrm>
        </p:spPr>
        <p:txBody>
          <a:bodyPr>
            <a:noAutofit/>
          </a:bodyPr>
          <a:lstStyle/>
          <a:p>
            <a:r>
              <a:rPr lang="pt-BR" sz="4400" dirty="0">
                <a:solidFill>
                  <a:schemeClr val="bg1"/>
                </a:solidFill>
                <a:latin typeface="Biome" panose="020B0503030204020804" pitchFamily="34" charset="0"/>
                <a:ea typeface="Calibri" panose="020F0502020204030204" pitchFamily="34" charset="0"/>
                <a:cs typeface="Biome" panose="020B0503030204020804" pitchFamily="34" charset="0"/>
              </a:rPr>
              <a:t>Mas, da mesma forma que facilmente roubamos a glória de Deus, também facilmente roubamos suas lutas!</a:t>
            </a:r>
            <a:endParaRPr lang="pt-BR" sz="4400" dirty="0">
              <a:solidFill>
                <a:schemeClr val="bg1"/>
              </a:solidFill>
              <a:latin typeface="Biome" panose="020B0503030204020804" pitchFamily="34" charset="0"/>
              <a:cs typeface="Biome" panose="020B0503030204020804" pitchFamily="34" charset="0"/>
            </a:endParaRPr>
          </a:p>
        </p:txBody>
      </p:sp>
      <p:pic>
        <p:nvPicPr>
          <p:cNvPr id="3" name="Imagem 2" descr="Logotipo&#10;&#10;Descrição gerada automaticamente">
            <a:extLst>
              <a:ext uri="{FF2B5EF4-FFF2-40B4-BE49-F238E27FC236}">
                <a16:creationId xmlns:a16="http://schemas.microsoft.com/office/drawing/2014/main" id="{C287506F-0D13-328F-2047-F66CB59FD7F8}"/>
              </a:ext>
            </a:extLst>
          </p:cNvPr>
          <p:cNvPicPr>
            <a:picLocks noChangeAspect="1"/>
          </p:cNvPicPr>
          <p:nvPr/>
        </p:nvPicPr>
        <p:blipFill>
          <a:blip r:embed="rId4"/>
          <a:stretch>
            <a:fillRect/>
          </a:stretch>
        </p:blipFill>
        <p:spPr>
          <a:xfrm>
            <a:off x="0" y="3795822"/>
            <a:ext cx="1447097" cy="1166924"/>
          </a:xfrm>
          <a:prstGeom prst="rect">
            <a:avLst/>
          </a:prstGeom>
        </p:spPr>
      </p:pic>
    </p:spTree>
    <p:extLst>
      <p:ext uri="{BB962C8B-B14F-4D97-AF65-F5344CB8AC3E}">
        <p14:creationId xmlns:p14="http://schemas.microsoft.com/office/powerpoint/2010/main" val="219212503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8"/>
        <p:cNvGrpSpPr/>
        <p:nvPr/>
      </p:nvGrpSpPr>
      <p:grpSpPr>
        <a:xfrm>
          <a:off x="0" y="0"/>
          <a:ext cx="0" cy="0"/>
          <a:chOff x="0" y="0"/>
          <a:chExt cx="0" cy="0"/>
        </a:xfrm>
      </p:grpSpPr>
      <p:sp>
        <p:nvSpPr>
          <p:cNvPr id="2" name="Título 3">
            <a:extLst>
              <a:ext uri="{FF2B5EF4-FFF2-40B4-BE49-F238E27FC236}">
                <a16:creationId xmlns:a16="http://schemas.microsoft.com/office/drawing/2014/main" id="{9952850B-C373-6422-8673-9841BAB98B04}"/>
              </a:ext>
            </a:extLst>
          </p:cNvPr>
          <p:cNvSpPr>
            <a:spLocks noGrp="1"/>
          </p:cNvSpPr>
          <p:nvPr>
            <p:ph type="ctrTitle"/>
          </p:nvPr>
        </p:nvSpPr>
        <p:spPr>
          <a:xfrm>
            <a:off x="1143000" y="1318851"/>
            <a:ext cx="6858000" cy="1790700"/>
          </a:xfrm>
        </p:spPr>
        <p:txBody>
          <a:bodyPr>
            <a:normAutofit fontScale="90000"/>
          </a:bodyPr>
          <a:lstStyle/>
          <a:p>
            <a:r>
              <a:rPr lang="pt-BR" sz="4950" dirty="0">
                <a:solidFill>
                  <a:schemeClr val="bg1"/>
                </a:solidFill>
                <a:latin typeface="Biome" panose="020B0503030204020804" pitchFamily="34" charset="0"/>
                <a:ea typeface="Calibri" panose="020F0502020204030204" pitchFamily="34" charset="0"/>
                <a:cs typeface="Biome" panose="020B0503030204020804" pitchFamily="34" charset="0"/>
              </a:rPr>
              <a:t>“Saulo, Saulo, por que me persegues?” (At 9.4) </a:t>
            </a:r>
            <a:endParaRPr lang="pt-BR" sz="36150" dirty="0">
              <a:solidFill>
                <a:schemeClr val="bg1"/>
              </a:solidFill>
              <a:latin typeface="Biome" panose="020B0503030204020804" pitchFamily="34" charset="0"/>
              <a:cs typeface="Biome" panose="020B0503030204020804" pitchFamily="34" charset="0"/>
            </a:endParaRPr>
          </a:p>
        </p:txBody>
      </p:sp>
      <p:pic>
        <p:nvPicPr>
          <p:cNvPr id="3" name="Imagem 2" descr="Logotipo&#10;&#10;Descrição gerada automaticamente">
            <a:extLst>
              <a:ext uri="{FF2B5EF4-FFF2-40B4-BE49-F238E27FC236}">
                <a16:creationId xmlns:a16="http://schemas.microsoft.com/office/drawing/2014/main" id="{68A84209-3D23-741A-C5E9-67F17070B47F}"/>
              </a:ext>
            </a:extLst>
          </p:cNvPr>
          <p:cNvPicPr>
            <a:picLocks noChangeAspect="1"/>
          </p:cNvPicPr>
          <p:nvPr/>
        </p:nvPicPr>
        <p:blipFill>
          <a:blip r:embed="rId4"/>
          <a:stretch>
            <a:fillRect/>
          </a:stretch>
        </p:blipFill>
        <p:spPr>
          <a:xfrm>
            <a:off x="0" y="3795822"/>
            <a:ext cx="1447097" cy="1166924"/>
          </a:xfrm>
          <a:prstGeom prst="rect">
            <a:avLst/>
          </a:prstGeom>
        </p:spPr>
      </p:pic>
    </p:spTree>
    <p:extLst>
      <p:ext uri="{BB962C8B-B14F-4D97-AF65-F5344CB8AC3E}">
        <p14:creationId xmlns:p14="http://schemas.microsoft.com/office/powerpoint/2010/main" val="17003483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8"/>
        <p:cNvGrpSpPr/>
        <p:nvPr/>
      </p:nvGrpSpPr>
      <p:grpSpPr>
        <a:xfrm>
          <a:off x="0" y="0"/>
          <a:ext cx="0" cy="0"/>
          <a:chOff x="0" y="0"/>
          <a:chExt cx="0" cy="0"/>
        </a:xfrm>
      </p:grpSpPr>
      <p:sp>
        <p:nvSpPr>
          <p:cNvPr id="2" name="Título 3">
            <a:extLst>
              <a:ext uri="{FF2B5EF4-FFF2-40B4-BE49-F238E27FC236}">
                <a16:creationId xmlns:a16="http://schemas.microsoft.com/office/drawing/2014/main" id="{32C7523D-11FB-CE0F-6E33-FDD0773030D9}"/>
              </a:ext>
            </a:extLst>
          </p:cNvPr>
          <p:cNvSpPr>
            <a:spLocks noGrp="1"/>
          </p:cNvSpPr>
          <p:nvPr>
            <p:ph type="ctrTitle"/>
          </p:nvPr>
        </p:nvSpPr>
        <p:spPr>
          <a:xfrm>
            <a:off x="430306" y="3300271"/>
            <a:ext cx="8283388" cy="1790700"/>
          </a:xfrm>
        </p:spPr>
        <p:txBody>
          <a:bodyPr>
            <a:noAutofit/>
          </a:bodyPr>
          <a:lstStyle/>
          <a:p>
            <a:pPr algn="l"/>
            <a:r>
              <a:rPr lang="pt-BR" sz="1800" dirty="0">
                <a:solidFill>
                  <a:schemeClr val="bg1"/>
                </a:solidFill>
                <a:latin typeface="Biome" panose="020B0503030204020804" pitchFamily="34" charset="0"/>
                <a:ea typeface="Times New Roman" panose="02020603050405020304" pitchFamily="18" charset="0"/>
                <a:cs typeface="Biome" panose="020B0503030204020804" pitchFamily="34" charset="0"/>
              </a:rPr>
              <a:t>Quando tomamos para nós as lutas, provavelmente há em nosso coração uma destas três coisas:</a:t>
            </a:r>
            <a:br>
              <a:rPr lang="pt-BR" sz="1800" dirty="0">
                <a:solidFill>
                  <a:schemeClr val="bg1"/>
                </a:solidFill>
                <a:latin typeface="Biome" panose="020B0503030204020804" pitchFamily="34" charset="0"/>
                <a:ea typeface="Times New Roman" panose="02020603050405020304" pitchFamily="18" charset="0"/>
                <a:cs typeface="Biome" panose="020B0503030204020804" pitchFamily="34" charset="0"/>
              </a:rPr>
            </a:br>
            <a:br>
              <a:rPr lang="pt-BR" sz="1800" dirty="0">
                <a:solidFill>
                  <a:schemeClr val="bg1"/>
                </a:solidFill>
                <a:latin typeface="Biome" panose="020B0503030204020804" pitchFamily="34" charset="0"/>
                <a:ea typeface="Times New Roman" panose="02020603050405020304" pitchFamily="18" charset="0"/>
                <a:cs typeface="Biome" panose="020B0503030204020804" pitchFamily="34" charset="0"/>
              </a:rPr>
            </a:br>
            <a:r>
              <a:rPr lang="pt-BR" sz="1800" dirty="0">
                <a:solidFill>
                  <a:schemeClr val="bg1"/>
                </a:solidFill>
                <a:latin typeface="Biome" panose="020B0503030204020804" pitchFamily="34" charset="0"/>
                <a:ea typeface="Times New Roman" panose="02020603050405020304" pitchFamily="18" charset="0"/>
                <a:cs typeface="Biome" panose="020B0503030204020804" pitchFamily="34" charset="0"/>
              </a:rPr>
              <a:t>1. Estamos preocupados com a nossa própria glória! A falta de apoio mexe com nosso ego e nos sentimos ofendidos, deixando sutilmente nosso coração orgulhoso nos dominar. Muitas vezes, mascaramos o orgulho com a falsa preocupação com a falta de generosidade e visão dos outros! </a:t>
            </a:r>
            <a:br>
              <a:rPr lang="pt-BR" sz="1800" dirty="0">
                <a:solidFill>
                  <a:schemeClr val="bg1"/>
                </a:solidFill>
                <a:latin typeface="Biome" panose="020B0503030204020804" pitchFamily="34" charset="0"/>
                <a:ea typeface="Times New Roman" panose="02020603050405020304" pitchFamily="18" charset="0"/>
                <a:cs typeface="Biome" panose="020B0503030204020804" pitchFamily="34" charset="0"/>
              </a:rPr>
            </a:br>
            <a:br>
              <a:rPr lang="pt-BR" sz="1800" dirty="0">
                <a:solidFill>
                  <a:schemeClr val="bg1"/>
                </a:solidFill>
                <a:latin typeface="Biome" panose="020B0503030204020804" pitchFamily="34" charset="0"/>
                <a:ea typeface="Times New Roman" panose="02020603050405020304" pitchFamily="18" charset="0"/>
                <a:cs typeface="Biome" panose="020B0503030204020804" pitchFamily="34" charset="0"/>
              </a:rPr>
            </a:br>
            <a:r>
              <a:rPr lang="pt-BR" sz="1800" dirty="0">
                <a:solidFill>
                  <a:schemeClr val="bg1"/>
                </a:solidFill>
                <a:latin typeface="Biome" panose="020B0503030204020804" pitchFamily="34" charset="0"/>
                <a:ea typeface="Times New Roman" panose="02020603050405020304" pitchFamily="18" charset="0"/>
                <a:cs typeface="Biome" panose="020B0503030204020804" pitchFamily="34" charset="0"/>
              </a:rPr>
              <a:t>2. Não temos convicção da visão e missão que Deus nos deu sobre mobilização, e a falta de apoio gera em nós dúvidas quanto à nossa missão.</a:t>
            </a:r>
            <a:br>
              <a:rPr lang="pt-BR" sz="1800" dirty="0">
                <a:solidFill>
                  <a:schemeClr val="bg1"/>
                </a:solidFill>
                <a:latin typeface="Biome" panose="020B0503030204020804" pitchFamily="34" charset="0"/>
                <a:ea typeface="Times New Roman" panose="02020603050405020304" pitchFamily="18" charset="0"/>
                <a:cs typeface="Biome" panose="020B0503030204020804" pitchFamily="34" charset="0"/>
              </a:rPr>
            </a:br>
            <a:br>
              <a:rPr lang="pt-BR" sz="1800" dirty="0">
                <a:solidFill>
                  <a:schemeClr val="bg1"/>
                </a:solidFill>
                <a:latin typeface="Biome" panose="020B0503030204020804" pitchFamily="34" charset="0"/>
                <a:ea typeface="Times New Roman" panose="02020603050405020304" pitchFamily="18" charset="0"/>
                <a:cs typeface="Biome" panose="020B0503030204020804" pitchFamily="34" charset="0"/>
              </a:rPr>
            </a:br>
            <a:r>
              <a:rPr lang="pt-BR" sz="1800" dirty="0">
                <a:solidFill>
                  <a:schemeClr val="bg1"/>
                </a:solidFill>
                <a:latin typeface="Biome" panose="020B0503030204020804" pitchFamily="34" charset="0"/>
                <a:ea typeface="Times New Roman" panose="02020603050405020304" pitchFamily="18" charset="0"/>
                <a:cs typeface="Biome" panose="020B0503030204020804" pitchFamily="34" charset="0"/>
              </a:rPr>
              <a:t>3. Temos convicção que Deus nos deu a missão de mobilizar nossa igreja, mas agimos como se Ele precisasse que defendêssemos Ele e sua missão. </a:t>
            </a:r>
            <a:br>
              <a:rPr lang="pt-BR" sz="1800" dirty="0">
                <a:solidFill>
                  <a:schemeClr val="bg1"/>
                </a:solidFill>
                <a:latin typeface="Biome" panose="020B0503030204020804" pitchFamily="34" charset="0"/>
                <a:ea typeface="Times New Roman" panose="02020603050405020304" pitchFamily="18" charset="0"/>
                <a:cs typeface="Biome" panose="020B0503030204020804" pitchFamily="34" charset="0"/>
              </a:rPr>
            </a:br>
            <a:r>
              <a:rPr lang="pt-BR" sz="1800" dirty="0">
                <a:solidFill>
                  <a:schemeClr val="bg1"/>
                </a:solidFill>
                <a:latin typeface="Biome" panose="020B0503030204020804" pitchFamily="34" charset="0"/>
                <a:ea typeface="Times New Roman" panose="02020603050405020304" pitchFamily="18" charset="0"/>
                <a:cs typeface="Biome" panose="020B0503030204020804" pitchFamily="34" charset="0"/>
              </a:rPr>
              <a:t> </a:t>
            </a:r>
            <a:endParaRPr lang="pt-BR" sz="5400" dirty="0">
              <a:solidFill>
                <a:schemeClr val="bg1"/>
              </a:solidFill>
              <a:latin typeface="Biome" panose="020B0503030204020804" pitchFamily="34" charset="0"/>
              <a:cs typeface="Biome" panose="020B0503030204020804" pitchFamily="34" charset="0"/>
            </a:endParaRPr>
          </a:p>
        </p:txBody>
      </p:sp>
    </p:spTree>
    <p:extLst>
      <p:ext uri="{BB962C8B-B14F-4D97-AF65-F5344CB8AC3E}">
        <p14:creationId xmlns:p14="http://schemas.microsoft.com/office/powerpoint/2010/main" val="173314704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8"/>
        <p:cNvGrpSpPr/>
        <p:nvPr/>
      </p:nvGrpSpPr>
      <p:grpSpPr>
        <a:xfrm>
          <a:off x="0" y="0"/>
          <a:ext cx="0" cy="0"/>
          <a:chOff x="0" y="0"/>
          <a:chExt cx="0" cy="0"/>
        </a:xfrm>
      </p:grpSpPr>
      <p:sp>
        <p:nvSpPr>
          <p:cNvPr id="2" name="Título 3">
            <a:extLst>
              <a:ext uri="{FF2B5EF4-FFF2-40B4-BE49-F238E27FC236}">
                <a16:creationId xmlns:a16="http://schemas.microsoft.com/office/drawing/2014/main" id="{0427CABA-30DB-27B1-CB3F-14F3380A8255}"/>
              </a:ext>
            </a:extLst>
          </p:cNvPr>
          <p:cNvSpPr>
            <a:spLocks noGrp="1"/>
          </p:cNvSpPr>
          <p:nvPr>
            <p:ph type="ctrTitle"/>
          </p:nvPr>
        </p:nvSpPr>
        <p:spPr>
          <a:xfrm>
            <a:off x="1047702" y="2571750"/>
            <a:ext cx="6858000" cy="1790700"/>
          </a:xfrm>
        </p:spPr>
        <p:txBody>
          <a:bodyPr>
            <a:noAutofit/>
          </a:bodyPr>
          <a:lstStyle/>
          <a:p>
            <a:r>
              <a:rPr lang="pt-BR" sz="3000" dirty="0">
                <a:solidFill>
                  <a:schemeClr val="bg1"/>
                </a:solidFill>
                <a:latin typeface="Biome" panose="020B0503030204020804" pitchFamily="34" charset="0"/>
                <a:ea typeface="Times New Roman" panose="02020603050405020304" pitchFamily="18" charset="0"/>
                <a:cs typeface="Biome" panose="020B0503030204020804" pitchFamily="34" charset="0"/>
              </a:rPr>
              <a:t>“Ele disse: “Escutem-me, todos vocês, povo de Judá e de Jerusalém! Escute, rei Josafá! Assim diz o Senhor: Não tenham medo! Não fiquem desanimados por causa desse exército imenso, pois a batalha não é sua, mas de Deus.”  2Crônicas 20:15 (NVT)</a:t>
            </a:r>
          </a:p>
        </p:txBody>
      </p:sp>
      <p:pic>
        <p:nvPicPr>
          <p:cNvPr id="3" name="Imagem 2" descr="Logotipo&#10;&#10;Descrição gerada automaticamente">
            <a:extLst>
              <a:ext uri="{FF2B5EF4-FFF2-40B4-BE49-F238E27FC236}">
                <a16:creationId xmlns:a16="http://schemas.microsoft.com/office/drawing/2014/main" id="{7B3A93F1-594E-C8D8-3C14-8C13CC3FEA4F}"/>
              </a:ext>
            </a:extLst>
          </p:cNvPr>
          <p:cNvPicPr>
            <a:picLocks noChangeAspect="1"/>
          </p:cNvPicPr>
          <p:nvPr/>
        </p:nvPicPr>
        <p:blipFill>
          <a:blip r:embed="rId4"/>
          <a:stretch>
            <a:fillRect/>
          </a:stretch>
        </p:blipFill>
        <p:spPr>
          <a:xfrm>
            <a:off x="0" y="3795822"/>
            <a:ext cx="1447097" cy="1166924"/>
          </a:xfrm>
          <a:prstGeom prst="rect">
            <a:avLst/>
          </a:prstGeom>
        </p:spPr>
      </p:pic>
    </p:spTree>
    <p:extLst>
      <p:ext uri="{BB962C8B-B14F-4D97-AF65-F5344CB8AC3E}">
        <p14:creationId xmlns:p14="http://schemas.microsoft.com/office/powerpoint/2010/main" val="111738128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8"/>
        <p:cNvGrpSpPr/>
        <p:nvPr/>
      </p:nvGrpSpPr>
      <p:grpSpPr>
        <a:xfrm>
          <a:off x="0" y="0"/>
          <a:ext cx="0" cy="0"/>
          <a:chOff x="0" y="0"/>
          <a:chExt cx="0" cy="0"/>
        </a:xfrm>
      </p:grpSpPr>
      <p:sp>
        <p:nvSpPr>
          <p:cNvPr id="2" name="Título 3">
            <a:extLst>
              <a:ext uri="{FF2B5EF4-FFF2-40B4-BE49-F238E27FC236}">
                <a16:creationId xmlns:a16="http://schemas.microsoft.com/office/drawing/2014/main" id="{71CF2558-6BA6-8E87-9677-60BDC830FD66}"/>
              </a:ext>
            </a:extLst>
          </p:cNvPr>
          <p:cNvSpPr>
            <a:spLocks noGrp="1"/>
          </p:cNvSpPr>
          <p:nvPr>
            <p:ph type="ctrTitle"/>
          </p:nvPr>
        </p:nvSpPr>
        <p:spPr>
          <a:xfrm>
            <a:off x="1286682" y="2931674"/>
            <a:ext cx="6858000" cy="1790700"/>
          </a:xfrm>
        </p:spPr>
        <p:txBody>
          <a:bodyPr>
            <a:noAutofit/>
          </a:bodyPr>
          <a:lstStyle/>
          <a:p>
            <a:r>
              <a:rPr lang="pt-BR" sz="4000" dirty="0">
                <a:solidFill>
                  <a:schemeClr val="bg1"/>
                </a:solidFill>
                <a:latin typeface="Biome" panose="020B0503030204020804" pitchFamily="34" charset="0"/>
                <a:ea typeface="Calibri" panose="020F0502020204030204" pitchFamily="34" charset="0"/>
                <a:cs typeface="Biome" panose="020B0503030204020804" pitchFamily="34" charset="0"/>
              </a:rPr>
              <a:t>O Auto esquecimento nos capacita, por Cristo, a amar, perdoar e orar pelos que nos perseguem e vão contra a visão e missão que Ele nos deu! </a:t>
            </a:r>
            <a:br>
              <a:rPr lang="pt-BR" sz="4000" dirty="0">
                <a:solidFill>
                  <a:schemeClr val="bg1"/>
                </a:solidFill>
                <a:latin typeface="Biome" panose="020B0503030204020804" pitchFamily="34" charset="0"/>
                <a:ea typeface="Calibri" panose="020F0502020204030204" pitchFamily="34" charset="0"/>
                <a:cs typeface="Biome" panose="020B0503030204020804" pitchFamily="34" charset="0"/>
              </a:rPr>
            </a:br>
            <a:r>
              <a:rPr lang="pt-BR" sz="4000" dirty="0">
                <a:solidFill>
                  <a:schemeClr val="bg1"/>
                </a:solidFill>
                <a:latin typeface="Biome" panose="020B0503030204020804" pitchFamily="34" charset="0"/>
                <a:ea typeface="Calibri" panose="020F0502020204030204" pitchFamily="34" charset="0"/>
                <a:cs typeface="Biome" panose="020B0503030204020804" pitchFamily="34" charset="0"/>
              </a:rPr>
              <a:t>A luta é Dele!</a:t>
            </a:r>
            <a:endParaRPr lang="pt-BR" sz="4000" dirty="0">
              <a:solidFill>
                <a:schemeClr val="bg1"/>
              </a:solidFill>
              <a:latin typeface="Biome" panose="020B0503030204020804" pitchFamily="34" charset="0"/>
              <a:cs typeface="Biome" panose="020B0503030204020804" pitchFamily="34" charset="0"/>
            </a:endParaRPr>
          </a:p>
        </p:txBody>
      </p:sp>
      <p:pic>
        <p:nvPicPr>
          <p:cNvPr id="3" name="Imagem 2" descr="Logotipo&#10;&#10;Descrição gerada automaticamente">
            <a:extLst>
              <a:ext uri="{FF2B5EF4-FFF2-40B4-BE49-F238E27FC236}">
                <a16:creationId xmlns:a16="http://schemas.microsoft.com/office/drawing/2014/main" id="{446A0319-3C7C-9F2B-DC4C-4C271CED719E}"/>
              </a:ext>
            </a:extLst>
          </p:cNvPr>
          <p:cNvPicPr>
            <a:picLocks noChangeAspect="1"/>
          </p:cNvPicPr>
          <p:nvPr/>
        </p:nvPicPr>
        <p:blipFill>
          <a:blip r:embed="rId4"/>
          <a:stretch>
            <a:fillRect/>
          </a:stretch>
        </p:blipFill>
        <p:spPr>
          <a:xfrm>
            <a:off x="0" y="95692"/>
            <a:ext cx="1447097" cy="1166924"/>
          </a:xfrm>
          <a:prstGeom prst="rect">
            <a:avLst/>
          </a:prstGeom>
        </p:spPr>
      </p:pic>
    </p:spTree>
    <p:extLst>
      <p:ext uri="{BB962C8B-B14F-4D97-AF65-F5344CB8AC3E}">
        <p14:creationId xmlns:p14="http://schemas.microsoft.com/office/powerpoint/2010/main" val="16934333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8"/>
        <p:cNvGrpSpPr/>
        <p:nvPr/>
      </p:nvGrpSpPr>
      <p:grpSpPr>
        <a:xfrm>
          <a:off x="0" y="0"/>
          <a:ext cx="0" cy="0"/>
          <a:chOff x="0" y="0"/>
          <a:chExt cx="0" cy="0"/>
        </a:xfrm>
      </p:grpSpPr>
      <p:pic>
        <p:nvPicPr>
          <p:cNvPr id="3" name="Imagem 2" descr="Logotipo&#10;&#10;Descrição gerada automaticamente">
            <a:extLst>
              <a:ext uri="{FF2B5EF4-FFF2-40B4-BE49-F238E27FC236}">
                <a16:creationId xmlns:a16="http://schemas.microsoft.com/office/drawing/2014/main" id="{53489C09-7892-4786-C26F-514F9650C394}"/>
              </a:ext>
            </a:extLst>
          </p:cNvPr>
          <p:cNvPicPr>
            <a:picLocks noChangeAspect="1"/>
          </p:cNvPicPr>
          <p:nvPr/>
        </p:nvPicPr>
        <p:blipFill>
          <a:blip r:embed="rId4"/>
          <a:stretch>
            <a:fillRect/>
          </a:stretch>
        </p:blipFill>
        <p:spPr>
          <a:xfrm>
            <a:off x="0" y="3795822"/>
            <a:ext cx="1447097" cy="1166924"/>
          </a:xfrm>
          <a:prstGeom prst="rect">
            <a:avLst/>
          </a:prstGeom>
        </p:spPr>
      </p:pic>
      <p:sp>
        <p:nvSpPr>
          <p:cNvPr id="7" name="CaixaDeTexto 6">
            <a:extLst>
              <a:ext uri="{FF2B5EF4-FFF2-40B4-BE49-F238E27FC236}">
                <a16:creationId xmlns:a16="http://schemas.microsoft.com/office/drawing/2014/main" id="{33A1AB1F-72A2-9D18-124D-16BC6406BA64}"/>
              </a:ext>
            </a:extLst>
          </p:cNvPr>
          <p:cNvSpPr txBox="1"/>
          <p:nvPr/>
        </p:nvSpPr>
        <p:spPr>
          <a:xfrm>
            <a:off x="574159" y="138223"/>
            <a:ext cx="8325293" cy="4401205"/>
          </a:xfrm>
          <a:prstGeom prst="rect">
            <a:avLst/>
          </a:prstGeom>
          <a:noFill/>
        </p:spPr>
        <p:txBody>
          <a:bodyPr wrap="square">
            <a:spAutoFit/>
          </a:bodyPr>
          <a:lstStyle/>
          <a:p>
            <a:pPr algn="ctr"/>
            <a:r>
              <a:rPr lang="pt-BR" sz="2800" dirty="0">
                <a:solidFill>
                  <a:schemeClr val="bg1"/>
                </a:solidFill>
                <a:effectLst/>
                <a:latin typeface="Amasis MT Pro Black" panose="02040A04050005020304" pitchFamily="18" charset="0"/>
                <a:ea typeface="Times New Roman" panose="02020603050405020304" pitchFamily="18" charset="0"/>
              </a:rPr>
              <a:t>“Triunfo não é ausência de batalhas. Muitas vezes os soldados voltavam da batalha sem braço, sem pernas ou com seus olhos furados. Mas voltavam em triunfo. As marcas do ministério ficarão em seus corpos, no coração e na alma. No grande dia do Senhor, o grande General passará em revista as tropas. Estaremos lá: feridos, marcados, mancos, sangrando, mas finalmente estaremos lá!” Russel </a:t>
            </a:r>
            <a:r>
              <a:rPr lang="pt-BR" sz="2800" dirty="0" err="1">
                <a:solidFill>
                  <a:schemeClr val="bg1"/>
                </a:solidFill>
                <a:effectLst/>
                <a:latin typeface="Amasis MT Pro Black" panose="02040A04050005020304" pitchFamily="18" charset="0"/>
                <a:ea typeface="Times New Roman" panose="02020603050405020304" pitchFamily="18" charset="0"/>
              </a:rPr>
              <a:t>Shedd</a:t>
            </a:r>
            <a:endParaRPr lang="pt-BR" sz="2800" dirty="0">
              <a:solidFill>
                <a:schemeClr val="bg1"/>
              </a:solidFill>
              <a:effectLst/>
              <a:latin typeface="Amasis MT Pro Black" panose="02040A04050005020304" pitchFamily="18" charset="0"/>
              <a:ea typeface="Times New Roman" panose="02020603050405020304" pitchFamily="18" charset="0"/>
            </a:endParaRPr>
          </a:p>
        </p:txBody>
      </p:sp>
    </p:spTree>
    <p:extLst>
      <p:ext uri="{BB962C8B-B14F-4D97-AF65-F5344CB8AC3E}">
        <p14:creationId xmlns:p14="http://schemas.microsoft.com/office/powerpoint/2010/main" val="285477959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8"/>
        <p:cNvGrpSpPr/>
        <p:nvPr/>
      </p:nvGrpSpPr>
      <p:grpSpPr>
        <a:xfrm>
          <a:off x="0" y="0"/>
          <a:ext cx="0" cy="0"/>
          <a:chOff x="0" y="0"/>
          <a:chExt cx="0" cy="0"/>
        </a:xfrm>
      </p:grpSpPr>
      <p:sp>
        <p:nvSpPr>
          <p:cNvPr id="2" name="Título 3">
            <a:extLst>
              <a:ext uri="{FF2B5EF4-FFF2-40B4-BE49-F238E27FC236}">
                <a16:creationId xmlns:a16="http://schemas.microsoft.com/office/drawing/2014/main" id="{EE2420D5-C39D-08AD-D389-068A1F058B0A}"/>
              </a:ext>
            </a:extLst>
          </p:cNvPr>
          <p:cNvSpPr>
            <a:spLocks noGrp="1"/>
          </p:cNvSpPr>
          <p:nvPr>
            <p:ph type="ctrTitle"/>
          </p:nvPr>
        </p:nvSpPr>
        <p:spPr>
          <a:xfrm>
            <a:off x="1302489" y="3979533"/>
            <a:ext cx="6858000" cy="1790700"/>
          </a:xfrm>
        </p:spPr>
        <p:txBody>
          <a:bodyPr>
            <a:noAutofit/>
          </a:bodyPr>
          <a:lstStyle/>
          <a:p>
            <a:r>
              <a:rPr lang="pt-BR" sz="4000" dirty="0">
                <a:solidFill>
                  <a:schemeClr val="bg1"/>
                </a:solidFill>
                <a:latin typeface="Biome" panose="020B0503030204020804" pitchFamily="34" charset="0"/>
                <a:ea typeface="Times New Roman" panose="02020603050405020304" pitchFamily="18" charset="0"/>
                <a:cs typeface="Biome" panose="020B0503030204020804" pitchFamily="34" charset="0"/>
              </a:rPr>
              <a:t>A sua igreja vai até onde vai a sua visão! </a:t>
            </a:r>
            <a:br>
              <a:rPr lang="pt-BR" sz="4000" dirty="0">
                <a:solidFill>
                  <a:schemeClr val="bg1"/>
                </a:solidFill>
                <a:latin typeface="Biome" panose="020B0503030204020804" pitchFamily="34" charset="0"/>
                <a:ea typeface="Times New Roman" panose="02020603050405020304" pitchFamily="18" charset="0"/>
                <a:cs typeface="Biome" panose="020B0503030204020804" pitchFamily="34" charset="0"/>
              </a:rPr>
            </a:br>
            <a:r>
              <a:rPr lang="pt-BR" sz="4000" dirty="0">
                <a:solidFill>
                  <a:schemeClr val="bg1"/>
                </a:solidFill>
                <a:latin typeface="Biome" panose="020B0503030204020804" pitchFamily="34" charset="0"/>
                <a:ea typeface="Times New Roman" panose="02020603050405020304" pitchFamily="18" charset="0"/>
                <a:cs typeface="Biome" panose="020B0503030204020804" pitchFamily="34" charset="0"/>
              </a:rPr>
              <a:t> </a:t>
            </a:r>
            <a:br>
              <a:rPr lang="pt-BR" sz="4000" dirty="0">
                <a:solidFill>
                  <a:schemeClr val="bg1"/>
                </a:solidFill>
                <a:latin typeface="Biome" panose="020B0503030204020804" pitchFamily="34" charset="0"/>
                <a:ea typeface="Times New Roman" panose="02020603050405020304" pitchFamily="18" charset="0"/>
                <a:cs typeface="Biome" panose="020B0503030204020804" pitchFamily="34" charset="0"/>
              </a:rPr>
            </a:br>
            <a:r>
              <a:rPr lang="pt-BR" sz="4000" dirty="0">
                <a:solidFill>
                  <a:schemeClr val="bg1"/>
                </a:solidFill>
                <a:latin typeface="Biome" panose="020B0503030204020804" pitchFamily="34" charset="0"/>
                <a:ea typeface="Times New Roman" panose="02020603050405020304" pitchFamily="18" charset="0"/>
                <a:cs typeface="Biome" panose="020B0503030204020804" pitchFamily="34" charset="0"/>
              </a:rPr>
              <a:t>Nada é sobre nós... nem as glórias e nem as lutas! Tudo é sobre Ele!</a:t>
            </a:r>
            <a:br>
              <a:rPr lang="pt-BR" sz="4000" dirty="0">
                <a:solidFill>
                  <a:schemeClr val="bg1"/>
                </a:solidFill>
                <a:latin typeface="Biome" panose="020B0503030204020804" pitchFamily="34" charset="0"/>
                <a:ea typeface="Times New Roman" panose="02020603050405020304" pitchFamily="18" charset="0"/>
                <a:cs typeface="Biome" panose="020B0503030204020804" pitchFamily="34" charset="0"/>
              </a:rPr>
            </a:br>
            <a:r>
              <a:rPr lang="pt-BR" sz="3000" dirty="0">
                <a:solidFill>
                  <a:schemeClr val="bg1"/>
                </a:solidFill>
                <a:latin typeface="Biome" panose="020B0503030204020804" pitchFamily="34" charset="0"/>
                <a:ea typeface="Times New Roman" panose="02020603050405020304" pitchFamily="18" charset="0"/>
                <a:cs typeface="Biome" panose="020B0503030204020804" pitchFamily="34" charset="0"/>
              </a:rPr>
              <a:t> </a:t>
            </a:r>
            <a:br>
              <a:rPr lang="pt-BR" sz="3000" dirty="0">
                <a:solidFill>
                  <a:schemeClr val="bg1"/>
                </a:solidFill>
                <a:latin typeface="Biome" panose="020B0503030204020804" pitchFamily="34" charset="0"/>
                <a:ea typeface="Times New Roman" panose="02020603050405020304" pitchFamily="18" charset="0"/>
                <a:cs typeface="Biome" panose="020B0503030204020804" pitchFamily="34" charset="0"/>
              </a:rPr>
            </a:br>
            <a:endParaRPr lang="pt-BR" sz="7200" dirty="0">
              <a:solidFill>
                <a:schemeClr val="bg1"/>
              </a:solidFill>
              <a:latin typeface="Biome" panose="020B0503030204020804" pitchFamily="34" charset="0"/>
              <a:cs typeface="Biome" panose="020B0503030204020804" pitchFamily="34" charset="0"/>
            </a:endParaRPr>
          </a:p>
        </p:txBody>
      </p:sp>
      <p:pic>
        <p:nvPicPr>
          <p:cNvPr id="3" name="Imagem 2" descr="Logotipo&#10;&#10;Descrição gerada automaticamente">
            <a:extLst>
              <a:ext uri="{FF2B5EF4-FFF2-40B4-BE49-F238E27FC236}">
                <a16:creationId xmlns:a16="http://schemas.microsoft.com/office/drawing/2014/main" id="{53489C09-7892-4786-C26F-514F9650C394}"/>
              </a:ext>
            </a:extLst>
          </p:cNvPr>
          <p:cNvPicPr>
            <a:picLocks noChangeAspect="1"/>
          </p:cNvPicPr>
          <p:nvPr/>
        </p:nvPicPr>
        <p:blipFill>
          <a:blip r:embed="rId4"/>
          <a:stretch>
            <a:fillRect/>
          </a:stretch>
        </p:blipFill>
        <p:spPr>
          <a:xfrm>
            <a:off x="0" y="3795822"/>
            <a:ext cx="1447097" cy="1166924"/>
          </a:xfrm>
          <a:prstGeom prst="rect">
            <a:avLst/>
          </a:prstGeom>
        </p:spPr>
      </p:pic>
    </p:spTree>
    <p:extLst>
      <p:ext uri="{BB962C8B-B14F-4D97-AF65-F5344CB8AC3E}">
        <p14:creationId xmlns:p14="http://schemas.microsoft.com/office/powerpoint/2010/main" val="265581075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8"/>
        <p:cNvGrpSpPr/>
        <p:nvPr/>
      </p:nvGrpSpPr>
      <p:grpSpPr>
        <a:xfrm>
          <a:off x="0" y="0"/>
          <a:ext cx="0" cy="0"/>
          <a:chOff x="0" y="0"/>
          <a:chExt cx="0" cy="0"/>
        </a:xfrm>
      </p:grpSpPr>
      <p:sp>
        <p:nvSpPr>
          <p:cNvPr id="2" name="CaixaDeTexto 1">
            <a:extLst>
              <a:ext uri="{FF2B5EF4-FFF2-40B4-BE49-F238E27FC236}">
                <a16:creationId xmlns:a16="http://schemas.microsoft.com/office/drawing/2014/main" id="{5F29A454-6B74-6683-BA48-6605B801C679}"/>
              </a:ext>
            </a:extLst>
          </p:cNvPr>
          <p:cNvSpPr txBox="1"/>
          <p:nvPr/>
        </p:nvSpPr>
        <p:spPr>
          <a:xfrm>
            <a:off x="850603" y="771516"/>
            <a:ext cx="8814391" cy="523220"/>
          </a:xfrm>
          <a:prstGeom prst="rect">
            <a:avLst/>
          </a:prstGeom>
          <a:noFill/>
        </p:spPr>
        <p:txBody>
          <a:bodyPr wrap="square" rtlCol="0">
            <a:spAutoFit/>
          </a:bodyPr>
          <a:lstStyle/>
          <a:p>
            <a:pPr algn="ctr"/>
            <a:r>
              <a:rPr lang="pt-BR" sz="2800" b="1" dirty="0">
                <a:solidFill>
                  <a:schemeClr val="bg1"/>
                </a:solidFill>
              </a:rPr>
              <a:t>silvana.martines@missõesnacionais.org.br</a:t>
            </a:r>
          </a:p>
        </p:txBody>
      </p:sp>
      <p:sp>
        <p:nvSpPr>
          <p:cNvPr id="3" name="CaixaDeTexto 2">
            <a:extLst>
              <a:ext uri="{FF2B5EF4-FFF2-40B4-BE49-F238E27FC236}">
                <a16:creationId xmlns:a16="http://schemas.microsoft.com/office/drawing/2014/main" id="{F8EC575B-7114-EBE2-14C7-0D2BCA8EE51A}"/>
              </a:ext>
            </a:extLst>
          </p:cNvPr>
          <p:cNvSpPr txBox="1"/>
          <p:nvPr/>
        </p:nvSpPr>
        <p:spPr>
          <a:xfrm>
            <a:off x="1488473" y="2190196"/>
            <a:ext cx="4072270" cy="523220"/>
          </a:xfrm>
          <a:prstGeom prst="rect">
            <a:avLst/>
          </a:prstGeom>
          <a:noFill/>
        </p:spPr>
        <p:txBody>
          <a:bodyPr wrap="square" rtlCol="0">
            <a:spAutoFit/>
          </a:bodyPr>
          <a:lstStyle/>
          <a:p>
            <a:r>
              <a:rPr lang="pt-BR" sz="2800" b="1" dirty="0">
                <a:solidFill>
                  <a:schemeClr val="bg1"/>
                </a:solidFill>
              </a:rPr>
              <a:t>18 99758-1421</a:t>
            </a:r>
          </a:p>
        </p:txBody>
      </p:sp>
      <p:sp>
        <p:nvSpPr>
          <p:cNvPr id="4" name="CaixaDeTexto 3">
            <a:extLst>
              <a:ext uri="{FF2B5EF4-FFF2-40B4-BE49-F238E27FC236}">
                <a16:creationId xmlns:a16="http://schemas.microsoft.com/office/drawing/2014/main" id="{4F4AB460-704B-BF8B-BE0A-01E75F32C1E9}"/>
              </a:ext>
            </a:extLst>
          </p:cNvPr>
          <p:cNvSpPr txBox="1"/>
          <p:nvPr/>
        </p:nvSpPr>
        <p:spPr>
          <a:xfrm>
            <a:off x="1511743" y="3655040"/>
            <a:ext cx="4361484" cy="954107"/>
          </a:xfrm>
          <a:prstGeom prst="rect">
            <a:avLst/>
          </a:prstGeom>
          <a:noFill/>
        </p:spPr>
        <p:txBody>
          <a:bodyPr wrap="square" rtlCol="0">
            <a:spAutoFit/>
          </a:bodyPr>
          <a:lstStyle/>
          <a:p>
            <a:r>
              <a:rPr lang="pt-BR" sz="2800" b="1" dirty="0" err="1">
                <a:solidFill>
                  <a:schemeClr val="bg1"/>
                </a:solidFill>
              </a:rPr>
              <a:t>Silvanaspmartines</a:t>
            </a:r>
            <a:endParaRPr lang="pt-BR" sz="2800" b="1" dirty="0">
              <a:solidFill>
                <a:schemeClr val="bg1"/>
              </a:solidFill>
            </a:endParaRPr>
          </a:p>
          <a:p>
            <a:r>
              <a:rPr lang="pt-BR" sz="2800" b="1" dirty="0" err="1">
                <a:solidFill>
                  <a:schemeClr val="bg1"/>
                </a:solidFill>
              </a:rPr>
              <a:t>Misaelmedinamartiness</a:t>
            </a:r>
            <a:endParaRPr lang="pt-BR" sz="2800" b="1" dirty="0">
              <a:solidFill>
                <a:schemeClr val="bg1"/>
              </a:solidFill>
            </a:endParaRPr>
          </a:p>
        </p:txBody>
      </p:sp>
      <p:pic>
        <p:nvPicPr>
          <p:cNvPr id="1028" name="Picture 4" descr="O email - ícones de comunicações grátis">
            <a:extLst>
              <a:ext uri="{FF2B5EF4-FFF2-40B4-BE49-F238E27FC236}">
                <a16:creationId xmlns:a16="http://schemas.microsoft.com/office/drawing/2014/main" id="{5A381EB6-75DA-96A1-E44A-017547467F3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6745" y="493851"/>
            <a:ext cx="1027717" cy="1027717"/>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descr="Logo do Whatsapp PNG [Fundo Transparente]">
            <a:extLst>
              <a:ext uri="{FF2B5EF4-FFF2-40B4-BE49-F238E27FC236}">
                <a16:creationId xmlns:a16="http://schemas.microsoft.com/office/drawing/2014/main" id="{5CB42D87-B017-57E0-A028-41151FB06C3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2732" y="1799233"/>
            <a:ext cx="1275741" cy="1305146"/>
          </a:xfrm>
          <a:prstGeom prst="rect">
            <a:avLst/>
          </a:prstGeom>
          <a:noFill/>
          <a:extLst>
            <a:ext uri="{909E8E84-426E-40DD-AFC4-6F175D3DCCD1}">
              <a14:hiddenFill xmlns:a14="http://schemas.microsoft.com/office/drawing/2010/main">
                <a:solidFill>
                  <a:srgbClr val="FFFFFF"/>
                </a:solidFill>
              </a14:hiddenFill>
            </a:ext>
          </a:extLst>
        </p:spPr>
      </p:pic>
      <p:pic>
        <p:nvPicPr>
          <p:cNvPr id="1042" name="Picture 18" descr="Logotipo Instagram PNG transparente - StickPNG">
            <a:extLst>
              <a:ext uri="{FF2B5EF4-FFF2-40B4-BE49-F238E27FC236}">
                <a16:creationId xmlns:a16="http://schemas.microsoft.com/office/drawing/2014/main" id="{ABC3C51D-E635-0D99-F7E1-2D957EAD436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6141" y="3427633"/>
            <a:ext cx="1408923" cy="14089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41054175"/>
      </p:ext>
    </p:extLst>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526</TotalTime>
  <Words>1314</Words>
  <Application>Microsoft Office PowerPoint</Application>
  <PresentationFormat>Apresentação na tela (16:9)</PresentationFormat>
  <Paragraphs>42</Paragraphs>
  <Slides>32</Slides>
  <Notes>32</Notes>
  <HiddenSlides>0</HiddenSlides>
  <MMClips>0</MMClips>
  <ScaleCrop>false</ScaleCrop>
  <HeadingPairs>
    <vt:vector size="6" baseType="variant">
      <vt:variant>
        <vt:lpstr>Fontes usadas</vt:lpstr>
      </vt:variant>
      <vt:variant>
        <vt:i4>6</vt:i4>
      </vt:variant>
      <vt:variant>
        <vt:lpstr>Tema</vt:lpstr>
      </vt:variant>
      <vt:variant>
        <vt:i4>1</vt:i4>
      </vt:variant>
      <vt:variant>
        <vt:lpstr>Títulos de slides</vt:lpstr>
      </vt:variant>
      <vt:variant>
        <vt:i4>32</vt:i4>
      </vt:variant>
    </vt:vector>
  </HeadingPairs>
  <TitlesOfParts>
    <vt:vector size="39" baseType="lpstr">
      <vt:lpstr>Abadi</vt:lpstr>
      <vt:lpstr>Amasis MT Pro Black</vt:lpstr>
      <vt:lpstr>Arial</vt:lpstr>
      <vt:lpstr>Biome</vt:lpstr>
      <vt:lpstr>Congenial Black</vt:lpstr>
      <vt:lpstr>Cooper Black</vt:lpstr>
      <vt:lpstr>Simple Light</vt:lpstr>
      <vt:lpstr>Não tenho apoio!  O que faço? </vt:lpstr>
      <vt:lpstr>1. Promotores com Crise Vocacional  2. Promotores feridos pela falta de apoio</vt:lpstr>
      <vt:lpstr>A Glória  de Deus!</vt:lpstr>
      <vt:lpstr>“Deus é mais glorificado em nós quando estamos mais satisfeitos nele.” Jonh Piper </vt:lpstr>
      <vt:lpstr>Apresentação do PowerPoint</vt:lpstr>
      <vt:lpstr>“As missões não são a meta final da Igreja, mas sim a adoração a Deus; as missões existem porque a adoração de todas as nações ainda não existe.”  (John Piper)</vt:lpstr>
      <vt:lpstr>Apresentação do PowerPoint</vt:lpstr>
      <vt:lpstr>Romanos 1:23  Dizendo-se sábios, tornaram-se loucos e trocaram a glória do Deus imortal por imagens feitas segundo a semelhança do homem mortal. </vt:lpstr>
      <vt:lpstr>“Nós amamos mais a glória do homem do que a glória de Deus!”</vt:lpstr>
      <vt:lpstr>Apresentação do PowerPoint</vt:lpstr>
      <vt:lpstr>   1. Desejo que o resultado do meu trabalho como promotor seja divulgado nas redes sociais das agências missionárias?  2. Me orgulho quando minha igreja levanta uma oferta maior que as outras?  3. Quero que meu nome seja conhecido entre os promotores de missões?  4. Costumo criticar outros que fazem um trabalho melhor do que o meu?   </vt:lpstr>
      <vt:lpstr>Apresentação do PowerPoint</vt:lpstr>
      <vt:lpstr>    1. Não suporto ofensas e críticas?   2. As lutas do ministério têm me desanimado com frequência?  3. Quando sou contrariado me sinto ofendido?  4. Procuro por elogios até sem perceber?  5. Desejo ter uma performance perfeita para impressionar os outros, ou até mesmo Deus?   </vt:lpstr>
      <vt:lpstr>“Minha glória está ameaçada quando não sou visto como alguém vencedor no ministério, assim sacio minha necessidade de receber glória! Mas, se ficam me criticando, não preciso fazer mais nada, afinal, sou um sofredor! Mereço que todos fiquem me paparicando, assim, recebo as glórias dos que me criticam!”   </vt:lpstr>
      <vt:lpstr>    1. Dou o dízimo e ofertas porque entendo que tudo vem de Deus ou porque quero ser bem-visto pelos meus irmãos?  2. Dou o meu melhor para a obra missionária, ou falo, mas não faço?  3. Oferto para missões por amor ou porque sou promotor?  4. Faço alvos pessoais audaciosos para impressionar outros?  5. Me orgulho quando testemunho de minhas ofertas? </vt:lpstr>
      <vt:lpstr>“Mostrar generosidade é uma das melhores formas para impressionar os outros. Como é bom ser admirado pelo que dou! Não estou muito preocupado com as pessoas.  No fundo estou preocupado comigo mesmo e com minha glória!” </vt:lpstr>
      <vt:lpstr>    1. Tenho muita dificuldade em perdoar?  2. Sinto que o que fizeram comigo não merece perdão e tenho motivos de sobra para não perdoar?  3. Guardo feridas? Não acho justo perdoar quem tanto me machucou?  4. Fui traído? Acho que traição não merece perdão? </vt:lpstr>
      <vt:lpstr>“Eu mereço toda a glória possível!  Sou a pessoa mais digna deste mundo e não foi minha culpa, por isso tenho toda autoridade para não perdoar, afinal quem é vítima como eu, pode não perdoar aos outros!”  </vt:lpstr>
      <vt:lpstr>Apresentação do PowerPoint</vt:lpstr>
      <vt:lpstr>Apresentação do PowerPoint</vt:lpstr>
      <vt:lpstr>Apresentação do PowerPoint</vt:lpstr>
      <vt:lpstr>“Perdoar é dar apenas um cálice da piscina de  perdão e graça  que estamos mergulhados.” </vt:lpstr>
      <vt:lpstr>Apresentação do PowerPoint</vt:lpstr>
      <vt:lpstr>Apresentação do PowerPoint</vt:lpstr>
      <vt:lpstr>Mas, da mesma forma que facilmente roubamos a glória de Deus, também facilmente roubamos suas lutas!</vt:lpstr>
      <vt:lpstr>“Saulo, Saulo, por que me persegues?” (At 9.4) </vt:lpstr>
      <vt:lpstr>Quando tomamos para nós as lutas, provavelmente há em nosso coração uma destas três coisas:  1. Estamos preocupados com a nossa própria glória! A falta de apoio mexe com nosso ego e nos sentimos ofendidos, deixando sutilmente nosso coração orgulhoso nos dominar. Muitas vezes, mascaramos o orgulho com a falsa preocupação com a falta de generosidade e visão dos outros!   2. Não temos convicção da visão e missão que Deus nos deu sobre mobilização, e a falta de apoio gera em nós dúvidas quanto à nossa missão.  3. Temos convicção que Deus nos deu a missão de mobilizar nossa igreja, mas agimos como se Ele precisasse que defendêssemos Ele e sua missão.   </vt:lpstr>
      <vt:lpstr>“Ele disse: “Escutem-me, todos vocês, povo de Judá e de Jerusalém! Escute, rei Josafá! Assim diz o Senhor: Não tenham medo! Não fiquem desanimados por causa desse exército imenso, pois a batalha não é sua, mas de Deus.”  2Crônicas 20:15 (NVT)</vt:lpstr>
      <vt:lpstr>O Auto esquecimento nos capacita, por Cristo, a amar, perdoar e orar pelos que nos perseguem e vão contra a visão e missão que Ele nos deu!  A luta é Dele!</vt:lpstr>
      <vt:lpstr>Apresentação do PowerPoint</vt:lpstr>
      <vt:lpstr>A sua igreja vai até onde vai a sua visão!    Nada é sobre nós... nem as glórias e nem as lutas! Tudo é sobre Ele!   </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Usuario</dc:creator>
  <cp:lastModifiedBy>Silvana Santos Pereira Martines</cp:lastModifiedBy>
  <cp:revision>18</cp:revision>
  <dcterms:modified xsi:type="dcterms:W3CDTF">2023-08-21T17:37:35Z</dcterms:modified>
</cp:coreProperties>
</file>