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 snapToGrid="0">
      <p:cViewPr varScale="1">
        <p:scale>
          <a:sx n="68" d="100"/>
          <a:sy n="68" d="100"/>
        </p:scale>
        <p:origin x="78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F2D0C5-4854-E703-B5A7-767E63AA42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6343EED-D436-D64F-F357-84708A129B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4282C57-1C72-891E-E384-FBFB44ABF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6DB58-4FC5-4329-8B71-C350AB20E6BD}" type="datetimeFigureOut">
              <a:rPr lang="pt-BR" smtClean="0"/>
              <a:t>21/08/2023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C0CE8DC-2F37-DC87-60CA-F3FA09B20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EC7EE93-34E6-8662-3B59-0E14D0B17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C543-8B94-4E1B-B801-B955E97245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2856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55309D-01BD-779D-D1D0-69FD1023A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B458A68-7514-816E-B7D1-7623829DC7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C75D341-415C-B978-2307-06891A89E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6DB58-4FC5-4329-8B71-C350AB20E6BD}" type="datetimeFigureOut">
              <a:rPr lang="pt-BR" smtClean="0"/>
              <a:t>21/08/2023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76D90E6-9CBE-07BF-632D-B7D19CD9F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93B2BD1-0220-E5ED-4108-C8BDB9116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C543-8B94-4E1B-B801-B955E97245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8852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6967D3-9C6A-15C9-5320-42FB0A827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C880E47-7CD3-5784-A1B4-55BF115023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E2C4C97-E08F-8F5C-B6E8-BA354954E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6DB58-4FC5-4329-8B71-C350AB20E6BD}" type="datetimeFigureOut">
              <a:rPr lang="pt-BR" smtClean="0"/>
              <a:t>21/08/2023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3F1CB0F-14F9-929A-06D7-FF5B3FAB9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C18B435-AEDA-09B6-092A-54508941A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C543-8B94-4E1B-B801-B955E97245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5323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1EF1A8-B045-A501-AE45-B1D70695A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6886440-C8D1-D500-4EB8-7CF0D71A72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FA025B4-A761-4B8C-0415-B81C87B435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9C65449-F880-2DAB-47CF-AED053C8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6DB58-4FC5-4329-8B71-C350AB20E6BD}" type="datetimeFigureOut">
              <a:rPr lang="pt-BR" smtClean="0"/>
              <a:t>21/08/2023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DF7A686-B41F-E0E6-704F-433F93309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2F13DB6-E16A-64A5-9C29-7A121E383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C543-8B94-4E1B-B801-B955E97245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1051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A569AF-CBD0-C8DA-8D08-CD337101B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CDA0B23-CA19-F311-0886-0CA9BE252F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9DC87F4-ED42-2DD9-DA71-3EFD4E8A0C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183F3AA-67D9-E7D1-C97E-17F4416E0C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9E06B65-FDE2-D1AA-3000-36AC2E0F55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394C7261-7D20-5E1C-0485-A5476293C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6DB58-4FC5-4329-8B71-C350AB20E6BD}" type="datetimeFigureOut">
              <a:rPr lang="pt-BR" smtClean="0"/>
              <a:t>21/08/2023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5F518B6-B950-7514-D00D-5629E98D6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ACA7478-CE16-3DEB-CFF4-D24F98314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C543-8B94-4E1B-B801-B955E97245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6151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C4E6A5-C439-CB06-6AC6-8A050898C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6CC829C-4F3C-6E51-5142-18788EC19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6DB58-4FC5-4329-8B71-C350AB20E6BD}" type="datetimeFigureOut">
              <a:rPr lang="pt-BR" smtClean="0"/>
              <a:t>21/08/2023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EE16C9F-520E-77B3-7583-BD8ABB8B8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B3BE219-996D-032D-66BC-7717A9A87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C543-8B94-4E1B-B801-B955E97245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3880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140EA1B-DA02-1E3A-2B5C-E9744E60D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6DB58-4FC5-4329-8B71-C350AB20E6BD}" type="datetimeFigureOut">
              <a:rPr lang="pt-BR" smtClean="0"/>
              <a:t>21/08/2023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CBAA0F4-CD83-57AD-49FD-06A06C4B9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31CA264-B0E3-0866-C181-D5231B242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C543-8B94-4E1B-B801-B955E97245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505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114186-D669-E01F-D8FF-D9DDA0121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823C2A4-2414-473C-F760-7DCA3C24F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CE1BA6E-7281-6910-A32B-484287CB43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6C34CB7-70BA-1DC6-15E2-AE1DB6BD9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6DB58-4FC5-4329-8B71-C350AB20E6BD}" type="datetimeFigureOut">
              <a:rPr lang="pt-BR" smtClean="0"/>
              <a:t>21/08/2023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BD3F7E5-D9C2-9338-DE9F-50547BD92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C011C28-3D1A-CC70-1BA4-BCB7980E5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C543-8B94-4E1B-B801-B955E97245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4869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B87BCF-AC72-3812-BE26-A9286568E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1C90FDC-E7FB-B84E-CB30-30DABCC175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7D635BF-309B-AA05-3A46-2DF49DF35A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9EC387C-EDF4-EAD8-9157-83F0BC070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6DB58-4FC5-4329-8B71-C350AB20E6BD}" type="datetimeFigureOut">
              <a:rPr lang="pt-BR" smtClean="0"/>
              <a:t>21/08/2023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F02C7CA-D150-587A-7C8A-59EBBDD1F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0D49EFE-3EA8-26CE-C03A-6777D8463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C543-8B94-4E1B-B801-B955E97245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4967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3B1D2A-FCAE-E5A8-34E2-07ED37B89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A3952AA-B0B6-E75D-92C0-C9489739DB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3E1BB95-44C4-0D22-C7F9-0E6D0EED8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6DB58-4FC5-4329-8B71-C350AB20E6BD}" type="datetimeFigureOut">
              <a:rPr lang="pt-BR" smtClean="0"/>
              <a:t>21/08/2023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84E22F7-1F34-8126-0BA0-9B598B805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C3E4522-F20A-6E44-1FE2-38143CA51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C543-8B94-4E1B-B801-B955E97245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2938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99BBA60-33EC-5236-9785-AF929C8ED9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BE6ADE8-794D-8FE2-3A76-7AD9B404AB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91D2BA0-703C-D191-2F48-F75C61C97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6DB58-4FC5-4329-8B71-C350AB20E6BD}" type="datetimeFigureOut">
              <a:rPr lang="pt-BR" smtClean="0"/>
              <a:t>21/08/2023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26AFC44-51CC-F725-944B-40E6847A0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B5F516B-28E2-0F1F-A37E-505816A96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C543-8B94-4E1B-B801-B955E97245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7913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2B5AA1C-332C-B3D9-41E7-B48B8DCC6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9E99ADB-C92B-5D5F-8B5F-E26C597EBF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7220145-C76E-00EA-0119-94F60B7DE1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66DB58-4FC5-4329-8B71-C350AB20E6BD}" type="datetimeFigureOut">
              <a:rPr lang="pt-BR" smtClean="0"/>
              <a:t>21/08/2023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2D2A8C0-0D9B-340C-BC43-80614D7A5F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14E4514-68AD-6F0D-DF08-B3C88DDC54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D5C543-8B94-4E1B-B801-B955E97245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5849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8480789-5DAD-AAB9-130C-44DB3611C8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2203"/>
            <a:ext cx="12192000" cy="6900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5546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5B2C3D8-1BE7-7A70-724D-618FE043CA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2" y="0"/>
            <a:ext cx="121443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941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49C0B43-CFE3-084E-AC34-F68A2EB04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2" y="0"/>
            <a:ext cx="121443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741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BC06849-BAEE-6CEE-A31F-018CEF254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2" y="0"/>
            <a:ext cx="121443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83263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Silvana Santos Pereira Martines</dc:creator>
  <cp:lastModifiedBy>Silvana Santos Pereira Martines</cp:lastModifiedBy>
  <cp:revision>1</cp:revision>
  <dcterms:created xsi:type="dcterms:W3CDTF">2023-08-21T19:51:55Z</dcterms:created>
  <dcterms:modified xsi:type="dcterms:W3CDTF">2023-08-21T19:55:32Z</dcterms:modified>
</cp:coreProperties>
</file>