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90" r:id="rId4"/>
    <p:sldId id="291" r:id="rId5"/>
    <p:sldId id="292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9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82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0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314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12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36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9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74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31/07/2023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Imagem 1023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1F5EE597-D4AB-8330-BE6B-B6AA874A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00" y="21157"/>
            <a:ext cx="4665600" cy="4665600"/>
          </a:xfrm>
          <a:prstGeom prst="rect">
            <a:avLst/>
          </a:prstGeom>
        </p:spPr>
      </p:pic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4F0308-CF39-0605-8F28-EDE690BB1B58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30D7BA3-9843-2047-4E56-3D4D1B990108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9F99E0-F14A-F9E2-6608-6F2261BFEB26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0F0109-D5EE-5508-338D-4EA7B2AFC303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A13D25-F963-A1FC-0C81-4C27100715BE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8FA214-A574-66D2-18B5-033EFBD9A4A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CD48CE-3F84-02E6-B251-955BF65E7AB7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F6433-A7E4-ADE1-7B2D-184FD5166406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986E08-AB48-C7E5-B092-9BE65C6BF9AE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90715ED-CD44-0074-DB1F-437D96A7A256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2E34404-4305-04C6-00A7-CBEE68A5ACCB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017DECE-F934-48D9-CA59-575047197B88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A248214-1D59-4776-F4BD-D19D975A06A4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3DF9754-4D28-402A-826D-7A2D764B6D9F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1537E10-251E-A43B-FCB2-05885104E176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D04491F-C789-0218-F4AA-A5888AF4E5F0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8B604069-D5FD-9957-D08B-FBEEDC053998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84FE4A3-DD58-E969-CDF3-5232596137C3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CBE23AF3-EA47-39F9-DEFE-AFAAA344F643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736B612-00EE-5EF7-ADAE-43B60A15000D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5DA9594-9D5C-BF69-DFF6-C4EEAE36C2F5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16436A8-A6F7-12D1-C2F5-7F56C7E9631D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EB3657E-FF3F-6261-D557-EFB24E1F2383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A8A512B-5E78-857C-FBD1-C74EE5E99A48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F990979-DD96-E057-2324-F8C05486CE5A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65C0B95F-928E-6642-A429-3306E52D9A66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025" name="Imagem 1024" descr="Logotipo, nome da empresa&#10;&#10;Descrição gerada automaticamente">
            <a:extLst>
              <a:ext uri="{FF2B5EF4-FFF2-40B4-BE49-F238E27FC236}">
                <a16:creationId xmlns:a16="http://schemas.microsoft.com/office/drawing/2014/main" id="{A139B564-6560-4CD9-6640-9DED224D9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>
            <a:extLst>
              <a:ext uri="{FF2B5EF4-FFF2-40B4-BE49-F238E27FC236}">
                <a16:creationId xmlns:a16="http://schemas.microsoft.com/office/drawing/2014/main" id="{858E4A2E-623C-5CEC-FE78-3FD2C232D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02" y="18469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-15965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6E1488E-FB7F-F1B3-9CE8-83A636EC75C5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BA23E8-A44A-5392-D3B4-44DF38370A22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3FD6E7-63B8-CA67-1B8E-082DA898B856}"/>
              </a:ext>
            </a:extLst>
          </p:cNvPr>
          <p:cNvSpPr txBox="1"/>
          <p:nvPr/>
        </p:nvSpPr>
        <p:spPr>
          <a:xfrm>
            <a:off x="7501751" y="3803153"/>
            <a:ext cx="880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B149E94-49A6-066B-F450-9CA2EEF9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4674A6F-C24B-41DB-A420-604BA31C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809" y="21508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5FCA71-9658-83DD-EEA2-540B8266097E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39A34D-E2E2-A863-54A9-F583942AF551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52889A-8D57-0345-C6BA-7F8D6E44240F}"/>
              </a:ext>
            </a:extLst>
          </p:cNvPr>
          <p:cNvSpPr txBox="1"/>
          <p:nvPr/>
        </p:nvSpPr>
        <p:spPr>
          <a:xfrm>
            <a:off x="7641305" y="3082607"/>
            <a:ext cx="1188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F1D2886-43DD-6AA4-FDAD-E89C35AE3AAE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B354215-43FA-DF65-27BA-8CDA89AEE67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241236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D5D3044-E679-CAD3-105D-BFE4B7629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370B20-7085-D4D3-A78F-4AE7C2395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451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23" y="602200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AF2D89-274E-6062-F752-CA4E01E3EB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0A39AA1-127B-293C-FC43-A41E4376CE18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17A09F9-213B-0413-CB54-A061F73C1223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B4106F5-4251-F09A-0D13-59EF1CA61F45}"/>
              </a:ext>
            </a:extLst>
          </p:cNvPr>
          <p:cNvSpPr txBox="1"/>
          <p:nvPr/>
        </p:nvSpPr>
        <p:spPr>
          <a:xfrm>
            <a:off x="7502052" y="2658007"/>
            <a:ext cx="1504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</p:spTree>
    <p:extLst>
      <p:ext uri="{BB962C8B-B14F-4D97-AF65-F5344CB8AC3E}">
        <p14:creationId xmlns:p14="http://schemas.microsoft.com/office/powerpoint/2010/main" val="72167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E333A9C-8E11-F144-B605-028C88D0A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18291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A32E0A13-17C3-EF30-740B-76E529021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F4A2FE-26D6-559A-475E-DF3BBE947A0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1720E88-6E62-CD66-7D95-04E0B4913113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1198412-68EB-B02C-F1BF-3E171CCB5E2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959C0A-A665-092C-7DB7-409EFCC893E0}"/>
              </a:ext>
            </a:extLst>
          </p:cNvPr>
          <p:cNvSpPr txBox="1"/>
          <p:nvPr/>
        </p:nvSpPr>
        <p:spPr>
          <a:xfrm>
            <a:off x="7438145" y="2262144"/>
            <a:ext cx="157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</p:spTree>
    <p:extLst>
      <p:ext uri="{BB962C8B-B14F-4D97-AF65-F5344CB8AC3E}">
        <p14:creationId xmlns:p14="http://schemas.microsoft.com/office/powerpoint/2010/main" val="330807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0CF88DC-9FDB-1045-07B2-886EE3BE2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C2700CA-285A-3743-81FA-E839480C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901" y="2086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83211AB-83C3-3730-8860-CC3B518D71E4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C3E80F3-0D91-2050-B41C-9390A5DDCA83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435928-F2CE-3F15-6E29-CF7CF55EFC85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073D159-14CA-98D3-AC34-4470F27FA251}"/>
              </a:ext>
            </a:extLst>
          </p:cNvPr>
          <p:cNvSpPr txBox="1"/>
          <p:nvPr/>
        </p:nvSpPr>
        <p:spPr>
          <a:xfrm>
            <a:off x="6986450" y="1437849"/>
            <a:ext cx="16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</p:spTree>
    <p:extLst>
      <p:ext uri="{BB962C8B-B14F-4D97-AF65-F5344CB8AC3E}">
        <p14:creationId xmlns:p14="http://schemas.microsoft.com/office/powerpoint/2010/main" val="382552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5BE421-0839-4D4E-3224-D3232DDC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21009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6976D07-BF72-F6DF-2100-4E1D43F6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E1E1FB-F2AB-8374-5B5C-A87C74F54CD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2302391-ED83-D1BB-D989-FA17FE9F955F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CFA522-2A6E-6A64-8760-B873288D6092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6186DC-AFC8-868D-D353-380E8E780865}"/>
              </a:ext>
            </a:extLst>
          </p:cNvPr>
          <p:cNvSpPr txBox="1"/>
          <p:nvPr/>
        </p:nvSpPr>
        <p:spPr>
          <a:xfrm>
            <a:off x="6585812" y="1116514"/>
            <a:ext cx="198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</a:t>
            </a:r>
          </a:p>
        </p:txBody>
      </p:sp>
    </p:spTree>
    <p:extLst>
      <p:ext uri="{BB962C8B-B14F-4D97-AF65-F5344CB8AC3E}">
        <p14:creationId xmlns:p14="http://schemas.microsoft.com/office/powerpoint/2010/main" val="11681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2013FD4-1AFF-9ED4-0E07-3F80CC49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472" y="1208216"/>
            <a:ext cx="2266950" cy="55054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FF1BA3F-EF26-2FB4-5F4C-77A5A63D5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302" y="20612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240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BE15767-100F-ADCF-F169-FFD3F10B74AC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CAB0039-977D-5A32-731A-FD04C158380C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DDB3D5F-4614-E236-243A-9CB3295FDD5D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EDF124-F704-61FC-B4C8-4A5207BE215A}"/>
              </a:ext>
            </a:extLst>
          </p:cNvPr>
          <p:cNvSpPr txBox="1"/>
          <p:nvPr/>
        </p:nvSpPr>
        <p:spPr>
          <a:xfrm>
            <a:off x="6427021" y="891043"/>
            <a:ext cx="2426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</a:t>
            </a:r>
          </a:p>
        </p:txBody>
      </p:sp>
    </p:spTree>
    <p:extLst>
      <p:ext uri="{BB962C8B-B14F-4D97-AF65-F5344CB8AC3E}">
        <p14:creationId xmlns:p14="http://schemas.microsoft.com/office/powerpoint/2010/main" val="408476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C3680B3-9803-8D29-AB75-70A6D80D9D1D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5" name="Imagem 1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DF6C6B9-90D9-8453-0D04-B7FD0A6E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E903B03-9A02-3DD0-C13F-772FCEDD1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173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65" name="Imagem 64" descr="Logotipo, nome da empresa&#10;&#10;Descrição gerada automaticamente">
            <a:extLst>
              <a:ext uri="{FF2B5EF4-FFF2-40B4-BE49-F238E27FC236}">
                <a16:creationId xmlns:a16="http://schemas.microsoft.com/office/drawing/2014/main" id="{F3015D29-A4B6-48C1-84D6-FFAAEED74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053" y="4547731"/>
            <a:ext cx="1731222" cy="17312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D1A53C0-91D4-9BB8-3C38-CD13F722A221}"/>
              </a:ext>
            </a:extLst>
          </p:cNvPr>
          <p:cNvSpPr txBox="1"/>
          <p:nvPr/>
        </p:nvSpPr>
        <p:spPr>
          <a:xfrm>
            <a:off x="5723181" y="6401628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“Data do Encerramento”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FC8391-BDCC-4DA7-70ED-685057A6B3F5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0000"/>
                </a:solidFill>
              </a:rPr>
              <a:t>“Logo da sua Igreja”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10D949D-EB25-D836-B8B4-D8D4360FA3FC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10E005-CB82-D4B0-19B6-3D8B7828F93D}"/>
              </a:ext>
            </a:extLst>
          </p:cNvPr>
          <p:cNvSpPr txBox="1"/>
          <p:nvPr/>
        </p:nvSpPr>
        <p:spPr>
          <a:xfrm>
            <a:off x="6285613" y="743561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</a:t>
            </a:r>
          </a:p>
        </p:txBody>
      </p:sp>
    </p:spTree>
    <p:extLst>
      <p:ext uri="{BB962C8B-B14F-4D97-AF65-F5344CB8AC3E}">
        <p14:creationId xmlns:p14="http://schemas.microsoft.com/office/powerpoint/2010/main" val="2783390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225</Words>
  <Application>Microsoft Office PowerPoint</Application>
  <PresentationFormat>Widescreen</PresentationFormat>
  <Paragraphs>69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Berlin Sans FB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47</cp:revision>
  <dcterms:created xsi:type="dcterms:W3CDTF">2019-11-28T21:16:15Z</dcterms:created>
  <dcterms:modified xsi:type="dcterms:W3CDTF">2023-07-31T18:59:36Z</dcterms:modified>
</cp:coreProperties>
</file>