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4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025" name="Imagem 1024" descr="Logotipo, nome da empresa&#10;&#10;Descrição gerada automaticamente">
            <a:extLst>
              <a:ext uri="{FF2B5EF4-FFF2-40B4-BE49-F238E27FC236}">
                <a16:creationId xmlns:a16="http://schemas.microsoft.com/office/drawing/2014/main" id="{A139B564-6560-4CD9-6640-9DED224D9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B43FAA-2C05-6959-8722-5E9602B33D15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R$ 3.500,00</a:t>
            </a:r>
          </a:p>
        </p:txBody>
      </p:sp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3113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94AB567-C02B-4D35-8836-9AD150F3F1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D14346D-92CD-9C5A-FBDE-F3D0A0FFB85E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R$ 12.800,00</a:t>
            </a:r>
          </a:p>
        </p:txBody>
      </p:sp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38055E-B29D-3B30-661E-EACA7DE5930A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R$ 15.100,00</a:t>
            </a:r>
          </a:p>
        </p:txBody>
      </p:sp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03/10/2023            R$ 9.500,00/ Feira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FB29FC-BE16-6F42-FE23-592A4C82CDC2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R$ 24.600,00</a:t>
            </a:r>
          </a:p>
        </p:txBody>
      </p:sp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833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03/10/2023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04/10/2023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26161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2ECA06-CD25-3CEE-CA64-48AAC2AE9823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R$ 35.600,00</a:t>
            </a:r>
          </a:p>
        </p:txBody>
      </p:sp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03/10/2023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04/10/2023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24/10/2023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D15860-78FD-EF52-F061-BA4B8C174BE7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R$ 38.100,00</a:t>
            </a:r>
          </a:p>
        </p:txBody>
      </p:sp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03/10/2023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04/10/2023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24/10/2023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A059E3-83C8-4CE1-F527-4C0D391E7ECF}"/>
              </a:ext>
            </a:extLst>
          </p:cNvPr>
          <p:cNvSpPr txBox="1"/>
          <p:nvPr/>
        </p:nvSpPr>
        <p:spPr>
          <a:xfrm>
            <a:off x="6204744" y="870361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R$ 42.200,00</a:t>
            </a:r>
          </a:p>
        </p:txBody>
      </p:sp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R$ 5.300,00/Ofertas            R$ 12.800,00 </a:t>
            </a:r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A3071-DCC8-51A9-CE29-F0C47D40D8E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20/09/2023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27/09/2023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03/10/2023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04/10/2023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24/10/2023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15/11/2023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  850,00/</a:t>
            </a:r>
            <a:r>
              <a:rPr lang="pt-BR" sz="1700" dirty="0" err="1"/>
              <a:t>Adoles</a:t>
            </a:r>
            <a:r>
              <a:rPr lang="pt-BR" sz="1700" dirty="0"/>
              <a:t>.             R$ 46.050,00 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R$ 1.200,00/Jovens             R$ 47.250,00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R$ 3.100,00/Adultos           R$ 50.350,00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    750,00/ MR                 R$ 51.100,00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R$ 2.500,00/MCM               R$ 53.600,00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R$ 2.150,00/</a:t>
            </a:r>
            <a:r>
              <a:rPr lang="pt-BR" sz="1700" dirty="0" err="1"/>
              <a:t>PGMs</a:t>
            </a:r>
            <a:r>
              <a:rPr lang="pt-BR" sz="1700" dirty="0"/>
              <a:t>              R$ 55.750,00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29/11/2023             R$ 4.110,00/Ofertas           R$ 59.860,00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-69352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ULTRAPASSADO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R$ 59.860,00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12/09/2023         R$ 3.500,00/Bazar on-line     R$   3.500,00</a:t>
            </a:r>
          </a:p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0B91C2-36CB-3114-4EF6-DC6418C197DE}"/>
              </a:ext>
            </a:extLst>
          </p:cNvPr>
          <p:cNvSpPr txBox="1"/>
          <p:nvPr/>
        </p:nvSpPr>
        <p:spPr>
          <a:xfrm>
            <a:off x="5991109" y="79026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R$ 59.860,00</a:t>
            </a:r>
          </a:p>
        </p:txBody>
      </p:sp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747</Words>
  <Application>Microsoft Office PowerPoint</Application>
  <PresentationFormat>Widescreen</PresentationFormat>
  <Paragraphs>124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44</cp:revision>
  <dcterms:created xsi:type="dcterms:W3CDTF">2019-11-28T21:16:15Z</dcterms:created>
  <dcterms:modified xsi:type="dcterms:W3CDTF">2023-07-31T18:57:54Z</dcterms:modified>
</cp:coreProperties>
</file>