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8"/>
  </p:notesMasterIdLst>
  <p:sldIdLst>
    <p:sldId id="459" r:id="rId2"/>
    <p:sldId id="490" r:id="rId3"/>
    <p:sldId id="553" r:id="rId4"/>
    <p:sldId id="554" r:id="rId5"/>
    <p:sldId id="532" r:id="rId6"/>
    <p:sldId id="533" r:id="rId7"/>
    <p:sldId id="534" r:id="rId8"/>
    <p:sldId id="535" r:id="rId9"/>
    <p:sldId id="536" r:id="rId10"/>
    <p:sldId id="537" r:id="rId11"/>
    <p:sldId id="538" r:id="rId12"/>
    <p:sldId id="539" r:id="rId13"/>
    <p:sldId id="540" r:id="rId14"/>
    <p:sldId id="541" r:id="rId15"/>
    <p:sldId id="521" r:id="rId16"/>
    <p:sldId id="522" r:id="rId17"/>
    <p:sldId id="544" r:id="rId18"/>
    <p:sldId id="543" r:id="rId19"/>
    <p:sldId id="545" r:id="rId20"/>
    <p:sldId id="546" r:id="rId21"/>
    <p:sldId id="547" r:id="rId22"/>
    <p:sldId id="548" r:id="rId23"/>
    <p:sldId id="549" r:id="rId24"/>
    <p:sldId id="550" r:id="rId25"/>
    <p:sldId id="551" r:id="rId26"/>
    <p:sldId id="552" r:id="rId2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66" autoAdjust="0"/>
    <p:restoredTop sz="94660"/>
  </p:normalViewPr>
  <p:slideViewPr>
    <p:cSldViewPr snapToGrid="0">
      <p:cViewPr varScale="1">
        <p:scale>
          <a:sx n="90" d="100"/>
          <a:sy n="90" d="100"/>
        </p:scale>
        <p:origin x="822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6466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532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1400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5818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1739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35230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9322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85210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27178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20846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29608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50320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57811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97308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47929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57418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43155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9385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48668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09791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19846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67321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22353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0348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27249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5289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54;p13">
            <a:extLst>
              <a:ext uri="{FF2B5EF4-FFF2-40B4-BE49-F238E27FC236}">
                <a16:creationId xmlns:a16="http://schemas.microsoft.com/office/drawing/2014/main" id="{254A97F7-8908-5559-48F3-4878CA65258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1266" y="-42532"/>
            <a:ext cx="9143999" cy="52843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3658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8F3259DA-DC49-9DBE-A505-4F6C0C3C6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AE1F91E-AC5F-B309-8B6F-8546D3DC5AB4}"/>
              </a:ext>
            </a:extLst>
          </p:cNvPr>
          <p:cNvSpPr txBox="1"/>
          <p:nvPr/>
        </p:nvSpPr>
        <p:spPr>
          <a:xfrm>
            <a:off x="653905" y="288360"/>
            <a:ext cx="77338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24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Campanha Nacional de Evangelização em 1665</a:t>
            </a: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4" name="Imagem 3" descr="Texto&#10;&#10;Descrição gerada automaticamente">
            <a:extLst>
              <a:ext uri="{FF2B5EF4-FFF2-40B4-BE49-F238E27FC236}">
                <a16:creationId xmlns:a16="http://schemas.microsoft.com/office/drawing/2014/main" id="{572A14DD-797E-AC09-2964-878F096627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7327" y="934690"/>
            <a:ext cx="3050666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667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8F3259DA-DC49-9DBE-A505-4F6C0C3C6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AE1F91E-AC5F-B309-8B6F-8546D3DC5AB4}"/>
              </a:ext>
            </a:extLst>
          </p:cNvPr>
          <p:cNvSpPr txBox="1"/>
          <p:nvPr/>
        </p:nvSpPr>
        <p:spPr>
          <a:xfrm>
            <a:off x="653905" y="288360"/>
            <a:ext cx="77338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24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Campanha de Missões Nacionais em 1999</a:t>
            </a: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5" name="Imagem 4" descr="Desenho de uma pessoa&#10;&#10;Descrição gerada automaticamente com confiança média">
            <a:extLst>
              <a:ext uri="{FF2B5EF4-FFF2-40B4-BE49-F238E27FC236}">
                <a16:creationId xmlns:a16="http://schemas.microsoft.com/office/drawing/2014/main" id="{080A08C8-4CCF-7915-5268-F7A7F01D7B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4756" y="934690"/>
            <a:ext cx="3006664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463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8F3259DA-DC49-9DBE-A505-4F6C0C3C6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AE1F91E-AC5F-B309-8B6F-8546D3DC5AB4}"/>
              </a:ext>
            </a:extLst>
          </p:cNvPr>
          <p:cNvSpPr txBox="1"/>
          <p:nvPr/>
        </p:nvSpPr>
        <p:spPr>
          <a:xfrm>
            <a:off x="653905" y="288360"/>
            <a:ext cx="77338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24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Campanha de Missões Nacionais em 2021</a:t>
            </a: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4" name="Imagem 3" descr="Diagrama, Logotipo&#10;&#10;Descrição gerada automaticamente">
            <a:extLst>
              <a:ext uri="{FF2B5EF4-FFF2-40B4-BE49-F238E27FC236}">
                <a16:creationId xmlns:a16="http://schemas.microsoft.com/office/drawing/2014/main" id="{E00DE990-21C5-8EDF-767B-B833004662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2825" y="895140"/>
            <a:ext cx="2816000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920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>
            <a:extLst>
              <a:ext uri="{FF2B5EF4-FFF2-40B4-BE49-F238E27FC236}">
                <a16:creationId xmlns:a16="http://schemas.microsoft.com/office/drawing/2014/main" id="{B7438EB2-FECB-2A8C-E19F-3B5B9315C6D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266" y="-42532"/>
            <a:ext cx="9239694" cy="52843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091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447240"/>
            <a:ext cx="828276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“Porque Deus amou o mundo de tal maneira que deu filho unigênito, para que todo aquele que nele crê não pereça, mas tenha a vida eterna.” </a:t>
            </a:r>
          </a:p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João 3.16</a:t>
            </a:r>
            <a:endParaRPr lang="pt-BR" sz="28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619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28330" y="487278"/>
            <a:ext cx="7733841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1800" b="1" i="0" u="none" strike="noStrike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5400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Hino Oficial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5400" b="1" dirty="0">
              <a:solidFill>
                <a:schemeClr val="bg1"/>
              </a:solidFill>
              <a:latin typeface="Amasis MT Pro Black" panose="02040A040500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1800" b="1" i="0" u="none" strike="noStrike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b="1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“Só Cristo é a Solução” </a:t>
            </a:r>
            <a:endParaRPr lang="pt-BR" sz="3200" b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24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Silvana Oliveira</a:t>
            </a:r>
            <a:endParaRPr lang="pt-BR" sz="2400" b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/>
            <a:br>
              <a:rPr lang="pt-BR" sz="66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553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362436"/>
            <a:ext cx="8282762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Nesse grande ajuntamento, somos parte da missão de pregar o evangelho,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anunciando a salvação.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Mas sozinhos, isolados, não podemos avançar; é preciso de mãos dadas, </a:t>
            </a:r>
            <a:endParaRPr lang="pt-BR" sz="7200" b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  <a:t>l</a:t>
            </a:r>
            <a:r>
              <a:rPr lang="pt-BR" sz="32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ado a lado trabalhar.</a:t>
            </a:r>
            <a:endParaRPr lang="pt-BR" sz="7200" b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/>
            <a:br>
              <a:rPr lang="pt-BR" sz="7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48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303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298435"/>
            <a:ext cx="8282762" cy="4546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Há urgência nessa obra, vidas há pra restaurar; Se unirmos nossas forças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Não iremos fraquejar.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Jesus Cristo, a esperança para esta geração; trabalhando em unidade vamos transformar a nossa nação.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472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96931"/>
            <a:ext cx="8282762" cy="5176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Somos um corpo em Cristo, somos a luz que brilha aqui; </a:t>
            </a: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  <a:ea typeface="Calibri" panose="020F0502020204030204" pitchFamily="34" charset="0"/>
              </a:rPr>
              <a:t>an</a:t>
            </a: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unciando o evangelho, vamos juntos prosseguir.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Somando nossas forças completaremos a missão de proclamar as boas novas: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Só Cristo é a solução.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 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444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298435"/>
            <a:ext cx="8282762" cy="4546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Há urgência nessa obra, vidas há pra restaurar; Se unirmos nossas forças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Não iremos fraquejar.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Jesus Cristo, a esperança para esta geração; trabalhando em unidade vamos transformar a nossa nação.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96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298435"/>
            <a:ext cx="8282762" cy="4546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Há urgência nessa obra, vidas há pra restaurar; Se unirmos nossas forças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Não iremos fraquejar.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Jesus Cristo, a esperança para esta geração; trabalhando em unidade vamos transformar a nossa nação.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617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376917" y="617412"/>
            <a:ext cx="8500729" cy="3595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Havemos de colher, havemos de colher.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  <a:ea typeface="Calibri" panose="020F0502020204030204" pitchFamily="34" charset="0"/>
              </a:rPr>
              <a:t>Ó,</a:t>
            </a: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 quão jubilosos, havemos de colher.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 Havemos de colher, havemos de colher.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Frutos abundantes, havemos de trazer.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542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96931"/>
            <a:ext cx="8282762" cy="5176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Somos um corpo em Cristo, somos a luz que brilha aqui; </a:t>
            </a: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  <a:ea typeface="Calibri" panose="020F0502020204030204" pitchFamily="34" charset="0"/>
              </a:rPr>
              <a:t>an</a:t>
            </a: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unciando o evangelho, vamos juntos prosseguir.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Somando nossas forças completaremos a missão de proclamar as boas novas: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Só Cristo é a solução.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 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318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1008273"/>
            <a:ext cx="7733841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54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Leitura Bíblica em Uníssono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pt-BR" sz="3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Colossenses 3:23,24 (NVI)</a:t>
            </a:r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3137918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811405" y="359686"/>
            <a:ext cx="773384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36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“Tudo o que fizerem, façam de todo o coração, como para o Senhor, e não para os homens, sabendo que receberão do Senhor a recompensa da herança. É a Cristo, o Senhor, que vocês estão servindo.”</a:t>
            </a:r>
            <a:endParaRPr lang="pt-BR" sz="36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4167958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824023" y="208251"/>
            <a:ext cx="7733841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Momento do Ofertório</a:t>
            </a:r>
          </a:p>
          <a:p>
            <a:pPr algn="ctr"/>
            <a:endParaRPr lang="pt-PT" sz="54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4400" b="1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Arial MT"/>
              </a:rPr>
              <a:t>Canto Congregacional</a:t>
            </a:r>
            <a:endParaRPr lang="pt-PT" sz="44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240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243</a:t>
            </a:r>
            <a:r>
              <a:rPr lang="pt-PT" sz="2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HCC </a:t>
            </a:r>
          </a:p>
          <a:p>
            <a:pPr algn="ctr"/>
            <a:r>
              <a:rPr lang="pt-PT" sz="2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“Ó Deus, venho te agradecer” </a:t>
            </a:r>
            <a:r>
              <a:rPr lang="pt-PT" sz="2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</a:t>
            </a:r>
            <a:endParaRPr lang="pt-BR" sz="2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BR" sz="6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pt-BR" sz="1800" dirty="0">
              <a:effectLst/>
              <a:latin typeface="Arial MT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661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7" y="373378"/>
            <a:ext cx="828276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Ó Deus, venho te agradecer as bênçãos que vêm só de ti; de tudo o que tenho que eu possa trazer o melhor, sem medir; e assim ao irmão ajudar, também as missões sustentar e a minha igreja manter. Que o coração eu possa abrir e a ti, ó Pai, engrandecer.</a:t>
            </a:r>
            <a:endParaRPr lang="pt-BR" sz="11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971785" y="4596761"/>
            <a:ext cx="41615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Ó Deus, venho te agradecer” (J.F. Araújo)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243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HCC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221864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1689541"/>
            <a:ext cx="7733841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Oração</a:t>
            </a:r>
          </a:p>
          <a:p>
            <a:pPr algn="ctr"/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PT" sz="32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788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1689541"/>
            <a:ext cx="7733841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Mensagem</a:t>
            </a:r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PT" sz="32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925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1689541"/>
            <a:ext cx="7733841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Oração e Bênção</a:t>
            </a:r>
            <a:endParaRPr lang="pt-PT" sz="32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3339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79507" y="694313"/>
            <a:ext cx="7733841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Poslúdio Cantado</a:t>
            </a:r>
            <a:endParaRPr lang="pt-PT" sz="32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Ide e Pregai	</a:t>
            </a: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(Junta de Missões Mundiais)</a:t>
            </a:r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9497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170576"/>
            <a:ext cx="828276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Ide e pregai em nome do Senhor Jesus</a:t>
            </a:r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Erguei os olhos para ver </a:t>
            </a:r>
          </a:p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 é tempo de ceifar!</a:t>
            </a:r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Ide e confiai que Deus sempre </a:t>
            </a:r>
          </a:p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cumpre o que nos diz</a:t>
            </a:r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 em toda circunstância,</a:t>
            </a:r>
          </a:p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graça e força vos dará.</a:t>
            </a:r>
            <a:endParaRPr lang="pt-BR" sz="1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950519" y="4596761"/>
            <a:ext cx="41615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Junta de Missões Mundiais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kern="5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“Ide e Pregai”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172B6BCA-C2B5-28D9-EB0F-B9A2C74EE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0740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170576"/>
            <a:ext cx="828276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Para que o mundo creia, 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ide e pregai a Cristo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Só nele há perdão,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só nele há poder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Para que o mundo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creia em Deus!</a:t>
            </a:r>
            <a:endParaRPr lang="pt-BR" sz="1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950519" y="4596761"/>
            <a:ext cx="41615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Junta de Missões Mundiais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kern="5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“Ide e Pregai”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172B6BCA-C2B5-28D9-EB0F-B9A2C74EE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17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170576"/>
            <a:ext cx="828276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Ide e pregai em nome do Senhor Jesus</a:t>
            </a:r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Secai os olhos, consolai </a:t>
            </a:r>
          </a:p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 o mundo triste está.</a:t>
            </a:r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Ide e restaurai</a:t>
            </a:r>
          </a:p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o homem aflito e sofredor</a:t>
            </a:r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Seu fardo Deus aliviará, </a:t>
            </a:r>
          </a:p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sua graça bastará!</a:t>
            </a:r>
            <a:endParaRPr lang="pt-BR" sz="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950519" y="4596761"/>
            <a:ext cx="41615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Junta de Missões Mundiais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kern="5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“Ide e Pregai”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172B6BCA-C2B5-28D9-EB0F-B9A2C74EE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6151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170576"/>
            <a:ext cx="828276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Para que o mundo creia, 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ide e pregai a Cristo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Só nele há perdão,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só nele há poder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Para que o mundo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creia em Deus!</a:t>
            </a:r>
            <a:endParaRPr lang="pt-BR" sz="1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950519" y="4596761"/>
            <a:ext cx="41615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Junta de Missões Mundiais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kern="5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“Ide e Pregai”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172B6BCA-C2B5-28D9-EB0F-B9A2C74EE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665212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</TotalTime>
  <Words>776</Words>
  <Application>Microsoft Office PowerPoint</Application>
  <PresentationFormat>Apresentação na tela (16:9)</PresentationFormat>
  <Paragraphs>114</Paragraphs>
  <Slides>26</Slides>
  <Notes>26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1" baseType="lpstr">
      <vt:lpstr>Amasis MT Pro Black</vt:lpstr>
      <vt:lpstr>Arial</vt:lpstr>
      <vt:lpstr>Arial MT</vt:lpstr>
      <vt:lpstr>Calibri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Silvana Santos Pereira Martines</cp:lastModifiedBy>
  <cp:revision>19</cp:revision>
  <dcterms:modified xsi:type="dcterms:W3CDTF">2023-07-28T20:24:43Z</dcterms:modified>
</cp:coreProperties>
</file>