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306" r:id="rId3"/>
    <p:sldId id="292" r:id="rId4"/>
    <p:sldId id="308" r:id="rId5"/>
    <p:sldId id="309" r:id="rId6"/>
    <p:sldId id="293" r:id="rId7"/>
    <p:sldId id="310" r:id="rId8"/>
    <p:sldId id="311" r:id="rId9"/>
    <p:sldId id="312" r:id="rId10"/>
    <p:sldId id="313" r:id="rId11"/>
    <p:sldId id="314" r:id="rId12"/>
    <p:sldId id="315" r:id="rId13"/>
    <p:sldId id="317" r:id="rId14"/>
    <p:sldId id="316" r:id="rId15"/>
    <p:sldId id="318" r:id="rId16"/>
    <p:sldId id="319" r:id="rId17"/>
    <p:sldId id="320" r:id="rId18"/>
    <p:sldId id="294" r:id="rId19"/>
    <p:sldId id="322" r:id="rId20"/>
    <p:sldId id="323" r:id="rId21"/>
    <p:sldId id="321" r:id="rId22"/>
    <p:sldId id="324" r:id="rId23"/>
    <p:sldId id="325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81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333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9112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3971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3496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54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249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9515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805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7233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010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6523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9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1839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1334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1047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5425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3647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9127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98325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817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518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379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jpe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ebp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ebp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jpe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7.webp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web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web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webp"/><Relationship Id="rId4" Type="http://schemas.openxmlformats.org/officeDocument/2006/relationships/image" Target="../media/image21.web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webp"/><Relationship Id="rId4" Type="http://schemas.openxmlformats.org/officeDocument/2006/relationships/image" Target="../media/image21.web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12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11" Type="http://schemas.openxmlformats.org/officeDocument/2006/relationships/image" Target="../media/image20.jpeg"/><Relationship Id="rId5" Type="http://schemas.openxmlformats.org/officeDocument/2006/relationships/image" Target="../media/image3.jpg"/><Relationship Id="rId10" Type="http://schemas.openxmlformats.org/officeDocument/2006/relationships/image" Target="../media/image17.webp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6326" y="-74428"/>
            <a:ext cx="9356651" cy="5217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úsica 1">
            <a:hlinkClick r:id="" action="ppaction://media"/>
            <a:extLst>
              <a:ext uri="{FF2B5EF4-FFF2-40B4-BE49-F238E27FC236}">
                <a16:creationId xmlns:a16="http://schemas.microsoft.com/office/drawing/2014/main" id="{6D2F6BEA-AB93-B507-5ECE-1DE5A65B89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AD3F383-41FE-D2B6-479B-2B8B7F396196}"/>
              </a:ext>
            </a:extLst>
          </p:cNvPr>
          <p:cNvSpPr txBox="1"/>
          <p:nvPr/>
        </p:nvSpPr>
        <p:spPr>
          <a:xfrm>
            <a:off x="1807016" y="901952"/>
            <a:ext cx="57415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solidFill>
                  <a:srgbClr val="FFFF00"/>
                </a:solidFill>
                <a:latin typeface="Brush Script MT" panose="03060802040406070304" pitchFamily="66" charset="0"/>
              </a:rPr>
              <a:t>O Brasil tem Solução?</a:t>
            </a:r>
          </a:p>
        </p:txBody>
      </p:sp>
    </p:spTree>
    <p:extLst>
      <p:ext uri="{BB962C8B-B14F-4D97-AF65-F5344CB8AC3E}">
        <p14:creationId xmlns:p14="http://schemas.microsoft.com/office/powerpoint/2010/main" val="3145197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ônibus, estacionado, caminhão, grande&#10;&#10;Descrição gerada automaticamente">
            <a:extLst>
              <a:ext uri="{FF2B5EF4-FFF2-40B4-BE49-F238E27FC236}">
                <a16:creationId xmlns:a16="http://schemas.microsoft.com/office/drawing/2014/main" id="{E6B5EC87-70B1-330B-E188-CDCF61A07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Sertão">
            <a:hlinkClick r:id="" action="ppaction://media"/>
            <a:extLst>
              <a:ext uri="{FF2B5EF4-FFF2-40B4-BE49-F238E27FC236}">
                <a16:creationId xmlns:a16="http://schemas.microsoft.com/office/drawing/2014/main" id="{11E47D35-6840-5313-F4DA-D8045E3D5A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6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Homem de camisa branca&#10;&#10;Descrição gerada automaticamente com confiança baixa">
            <a:extLst>
              <a:ext uri="{FF2B5EF4-FFF2-40B4-BE49-F238E27FC236}">
                <a16:creationId xmlns:a16="http://schemas.microsoft.com/office/drawing/2014/main" id="{C1A9C925-A91A-FB1C-7CC1-B8B5CD4F5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30" y="232509"/>
            <a:ext cx="4592599" cy="3061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 descr="Uma imagem contendo pessoa, no interior, criança, pequeno&#10;&#10;Descrição gerada automaticamente">
            <a:extLst>
              <a:ext uri="{FF2B5EF4-FFF2-40B4-BE49-F238E27FC236}">
                <a16:creationId xmlns:a16="http://schemas.microsoft.com/office/drawing/2014/main" id="{93505AF2-4879-0D80-2FAF-DFD52BA4B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385" y="1244009"/>
            <a:ext cx="2762817" cy="3453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0487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Homem de camisa branca&#10;&#10;Descrição gerada automaticamente com confiança baixa">
            <a:extLst>
              <a:ext uri="{FF2B5EF4-FFF2-40B4-BE49-F238E27FC236}">
                <a16:creationId xmlns:a16="http://schemas.microsoft.com/office/drawing/2014/main" id="{3C38F7CB-0854-7E88-5EF3-12CE31128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30" y="232509"/>
            <a:ext cx="4592599" cy="3061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m 10" descr="Uma imagem contendo pessoa, no interior, criança, pequeno&#10;&#10;Descrição gerada automaticamente">
            <a:extLst>
              <a:ext uri="{FF2B5EF4-FFF2-40B4-BE49-F238E27FC236}">
                <a16:creationId xmlns:a16="http://schemas.microsoft.com/office/drawing/2014/main" id="{A1F1282A-FF5C-3BDB-E206-B7BF5E355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385" y="1244009"/>
            <a:ext cx="2762817" cy="3453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8FF648A-92FF-6A65-E28B-69ED1C3C0658}"/>
              </a:ext>
            </a:extLst>
          </p:cNvPr>
          <p:cNvSpPr txBox="1"/>
          <p:nvPr/>
        </p:nvSpPr>
        <p:spPr>
          <a:xfrm>
            <a:off x="661576" y="4113564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A8EA850-2472-9190-91A4-B276B6DB6B55}"/>
              </a:ext>
            </a:extLst>
          </p:cNvPr>
          <p:cNvSpPr txBox="1"/>
          <p:nvPr/>
        </p:nvSpPr>
        <p:spPr>
          <a:xfrm>
            <a:off x="5320470" y="154695"/>
            <a:ext cx="3216645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90888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a: Missionários, o Sal da terra ajudando a curar chagas sociais no Brasil  e na Amazônia">
            <a:extLst>
              <a:ext uri="{FF2B5EF4-FFF2-40B4-BE49-F238E27FC236}">
                <a16:creationId xmlns:a16="http://schemas.microsoft.com/office/drawing/2014/main" id="{9E554EDF-1061-975A-90BB-23B6B527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58"/>
            <a:ext cx="9144000" cy="513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mazônia">
            <a:hlinkClick r:id="" action="ppaction://media"/>
            <a:extLst>
              <a:ext uri="{FF2B5EF4-FFF2-40B4-BE49-F238E27FC236}">
                <a16:creationId xmlns:a16="http://schemas.microsoft.com/office/drawing/2014/main" id="{B46764EC-DCA3-7CF2-7030-86D11CFC6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pessoa, no interior, homem, cama&#10;&#10;Descrição gerada automaticamente">
            <a:extLst>
              <a:ext uri="{FF2B5EF4-FFF2-40B4-BE49-F238E27FC236}">
                <a16:creationId xmlns:a16="http://schemas.microsoft.com/office/drawing/2014/main" id="{8371C733-8760-5C88-96DC-42548CEF3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23" y="275122"/>
            <a:ext cx="4121888" cy="309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m 7" descr="Grupo de pessoas na grama posando para foto&#10;&#10;Descrição gerada automaticamente">
            <a:extLst>
              <a:ext uri="{FF2B5EF4-FFF2-40B4-BE49-F238E27FC236}">
                <a16:creationId xmlns:a16="http://schemas.microsoft.com/office/drawing/2014/main" id="{CA2BA101-6657-0EC3-AEE6-5FEE36044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820830"/>
            <a:ext cx="4240827" cy="2824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4864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pessoa, no interior, homem, cama&#10;&#10;Descrição gerada automaticamente">
            <a:extLst>
              <a:ext uri="{FF2B5EF4-FFF2-40B4-BE49-F238E27FC236}">
                <a16:creationId xmlns:a16="http://schemas.microsoft.com/office/drawing/2014/main" id="{8371C733-8760-5C88-96DC-42548CEF3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23" y="275122"/>
            <a:ext cx="4121888" cy="309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Grupo de pessoas na grama posando para foto&#10;&#10;Descrição gerada automaticamente">
            <a:extLst>
              <a:ext uri="{FF2B5EF4-FFF2-40B4-BE49-F238E27FC236}">
                <a16:creationId xmlns:a16="http://schemas.microsoft.com/office/drawing/2014/main" id="{86049EE5-7683-475B-B10A-23DA0A4A28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820830"/>
            <a:ext cx="4240827" cy="2824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0F86DA6-83F1-8EF3-1780-4A8695D93B13}"/>
              </a:ext>
            </a:extLst>
          </p:cNvPr>
          <p:cNvSpPr txBox="1"/>
          <p:nvPr/>
        </p:nvSpPr>
        <p:spPr>
          <a:xfrm>
            <a:off x="289729" y="4102932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A1F78A-18B9-AFB7-40BC-0B06EAF22A3A}"/>
              </a:ext>
            </a:extLst>
          </p:cNvPr>
          <p:cNvSpPr txBox="1"/>
          <p:nvPr/>
        </p:nvSpPr>
        <p:spPr>
          <a:xfrm>
            <a:off x="5084090" y="182155"/>
            <a:ext cx="3216645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4233029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istolândia – Missões Nacionais">
            <a:extLst>
              <a:ext uri="{FF2B5EF4-FFF2-40B4-BE49-F238E27FC236}">
                <a16:creationId xmlns:a16="http://schemas.microsoft.com/office/drawing/2014/main" id="{92F70D6E-9A92-603C-449F-F88E3574D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adical Cristolândia">
            <a:hlinkClick r:id="" action="ppaction://media"/>
            <a:extLst>
              <a:ext uri="{FF2B5EF4-FFF2-40B4-BE49-F238E27FC236}">
                <a16:creationId xmlns:a16="http://schemas.microsoft.com/office/drawing/2014/main" id="{04C749EF-FB16-8AC7-C8D7-833AA6CEEE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2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ristolândia: O Desafio do Evangelismo Radical">
            <a:extLst>
              <a:ext uri="{FF2B5EF4-FFF2-40B4-BE49-F238E27FC236}">
                <a16:creationId xmlns:a16="http://schemas.microsoft.com/office/drawing/2014/main" id="{268332DB-3368-761A-D1FE-DAF69A5BF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78" y="287079"/>
            <a:ext cx="4279063" cy="2646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 descr="Uma imagem contendo pessoa, no interior, homem, teto&#10;&#10;Descrição gerada automaticamente">
            <a:extLst>
              <a:ext uri="{FF2B5EF4-FFF2-40B4-BE49-F238E27FC236}">
                <a16:creationId xmlns:a16="http://schemas.microsoft.com/office/drawing/2014/main" id="{727BF6B3-6175-3264-F578-381E39C16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59" y="1403498"/>
            <a:ext cx="4004604" cy="3229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473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ristolândia: O Desafio do Evangelismo Radical">
            <a:extLst>
              <a:ext uri="{FF2B5EF4-FFF2-40B4-BE49-F238E27FC236}">
                <a16:creationId xmlns:a16="http://schemas.microsoft.com/office/drawing/2014/main" id="{614BEA31-E6F2-07ED-8E5B-6760809EC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78" y="287079"/>
            <a:ext cx="4279063" cy="2646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 descr="Uma imagem contendo pessoa, no interior, homem, teto&#10;&#10;Descrição gerada automaticamente">
            <a:extLst>
              <a:ext uri="{FF2B5EF4-FFF2-40B4-BE49-F238E27FC236}">
                <a16:creationId xmlns:a16="http://schemas.microsoft.com/office/drawing/2014/main" id="{EF4CC4FE-0DBD-866A-5A9E-65A52B363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59" y="1403498"/>
            <a:ext cx="4004604" cy="3229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CB7BA8F-60AB-7EF4-4E8F-259921D5C2A3}"/>
              </a:ext>
            </a:extLst>
          </p:cNvPr>
          <p:cNvSpPr txBox="1"/>
          <p:nvPr/>
        </p:nvSpPr>
        <p:spPr>
          <a:xfrm>
            <a:off x="4837939" y="4048362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51F8114-E41D-1F96-9445-93D8261B67E1}"/>
              </a:ext>
            </a:extLst>
          </p:cNvPr>
          <p:cNvSpPr txBox="1"/>
          <p:nvPr/>
        </p:nvSpPr>
        <p:spPr>
          <a:xfrm>
            <a:off x="680542" y="191386"/>
            <a:ext cx="3216645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591555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nhuma descrição de foto disponível.">
            <a:extLst>
              <a:ext uri="{FF2B5EF4-FFF2-40B4-BE49-F238E27FC236}">
                <a16:creationId xmlns:a16="http://schemas.microsoft.com/office/drawing/2014/main" id="{3EDCF25D-C03C-1466-D971-A9B486C72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935"/>
            <a:ext cx="9144000" cy="444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riança VIVER">
            <a:hlinkClick r:id="" action="ppaction://media"/>
            <a:extLst>
              <a:ext uri="{FF2B5EF4-FFF2-40B4-BE49-F238E27FC236}">
                <a16:creationId xmlns:a16="http://schemas.microsoft.com/office/drawing/2014/main" id="{25B799FB-8EF0-6A09-F839-A10317578A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sa VIVER - Transforma Brasil">
            <a:extLst>
              <a:ext uri="{FF2B5EF4-FFF2-40B4-BE49-F238E27FC236}">
                <a16:creationId xmlns:a16="http://schemas.microsoft.com/office/drawing/2014/main" id="{EE9C65A2-6397-B8EA-AAF6-8EC0FF65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218" y="191386"/>
            <a:ext cx="4098851" cy="2789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Mulher segurando violino&#10;&#10;Descrição gerada automaticamente com confiança média">
            <a:extLst>
              <a:ext uri="{FF2B5EF4-FFF2-40B4-BE49-F238E27FC236}">
                <a16:creationId xmlns:a16="http://schemas.microsoft.com/office/drawing/2014/main" id="{821F8C4C-C271-102F-9380-1F7048EFD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75" y="1311750"/>
            <a:ext cx="2016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 descr="Grupo de pessoas fantasiadas&#10;&#10;Descrição gerada automaticamente">
            <a:extLst>
              <a:ext uri="{FF2B5EF4-FFF2-40B4-BE49-F238E27FC236}">
                <a16:creationId xmlns:a16="http://schemas.microsoft.com/office/drawing/2014/main" id="{FC4C46C5-3373-94DA-7618-00A99A047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1646" y="2028160"/>
            <a:ext cx="2016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1159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FCB7BA8F-60AB-7EF4-4E8F-259921D5C2A3}"/>
              </a:ext>
            </a:extLst>
          </p:cNvPr>
          <p:cNvSpPr txBox="1"/>
          <p:nvPr/>
        </p:nvSpPr>
        <p:spPr>
          <a:xfrm>
            <a:off x="4683593" y="4059078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51F8114-E41D-1F96-9445-93D8261B67E1}"/>
              </a:ext>
            </a:extLst>
          </p:cNvPr>
          <p:cNvSpPr txBox="1"/>
          <p:nvPr/>
        </p:nvSpPr>
        <p:spPr>
          <a:xfrm>
            <a:off x="63358" y="118286"/>
            <a:ext cx="4284863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minha família, tem pra qualquer um!</a:t>
            </a:r>
            <a:endParaRPr lang="pt-BR" sz="1200" dirty="0"/>
          </a:p>
        </p:txBody>
      </p:sp>
      <p:pic>
        <p:nvPicPr>
          <p:cNvPr id="4098" name="Picture 2" descr="Casa VIVER - Transforma Brasil">
            <a:extLst>
              <a:ext uri="{FF2B5EF4-FFF2-40B4-BE49-F238E27FC236}">
                <a16:creationId xmlns:a16="http://schemas.microsoft.com/office/drawing/2014/main" id="{EE9C65A2-6397-B8EA-AAF6-8EC0FF65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218" y="191386"/>
            <a:ext cx="4098851" cy="2789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Mulher segurando violino&#10;&#10;Descrição gerada automaticamente com confiança média">
            <a:extLst>
              <a:ext uri="{FF2B5EF4-FFF2-40B4-BE49-F238E27FC236}">
                <a16:creationId xmlns:a16="http://schemas.microsoft.com/office/drawing/2014/main" id="{821F8C4C-C271-102F-9380-1F7048EFD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75" y="1311750"/>
            <a:ext cx="2016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 descr="Grupo de pessoas fantasiadas&#10;&#10;Descrição gerada automaticamente">
            <a:extLst>
              <a:ext uri="{FF2B5EF4-FFF2-40B4-BE49-F238E27FC236}">
                <a16:creationId xmlns:a16="http://schemas.microsoft.com/office/drawing/2014/main" id="{FC4C46C5-3373-94DA-7618-00A99A047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1646" y="2028160"/>
            <a:ext cx="2016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8307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upo de pessoas em pé na grama&#10;&#10;Descrição gerada automaticamente">
            <a:extLst>
              <a:ext uri="{FF2B5EF4-FFF2-40B4-BE49-F238E27FC236}">
                <a16:creationId xmlns:a16="http://schemas.microsoft.com/office/drawing/2014/main" id="{625F56D0-B2A3-EB28-9104-AA1E60BD45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0"/>
            <a:ext cx="4114800" cy="5143500"/>
          </a:xfrm>
          <a:prstGeom prst="rect">
            <a:avLst/>
          </a:prstGeom>
        </p:spPr>
      </p:pic>
      <p:pic>
        <p:nvPicPr>
          <p:cNvPr id="6" name="Sul">
            <a:hlinkClick r:id="" action="ppaction://media"/>
            <a:extLst>
              <a:ext uri="{FF2B5EF4-FFF2-40B4-BE49-F238E27FC236}">
                <a16:creationId xmlns:a16="http://schemas.microsoft.com/office/drawing/2014/main" id="{BD495D41-12A7-98A6-3F0C-BD51C315F5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9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Grupo de pessoas em pé&#10;&#10;Descrição gerada automaticamente com confiança média">
            <a:extLst>
              <a:ext uri="{FF2B5EF4-FFF2-40B4-BE49-F238E27FC236}">
                <a16:creationId xmlns:a16="http://schemas.microsoft.com/office/drawing/2014/main" id="{382994EC-0B6A-1DC9-B3AF-7EEF5565A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93" y="191386"/>
            <a:ext cx="3645718" cy="3645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m 10" descr="Grupo de pessoas em um parque&#10;&#10;Descrição gerada automaticamente">
            <a:extLst>
              <a:ext uri="{FF2B5EF4-FFF2-40B4-BE49-F238E27FC236}">
                <a16:creationId xmlns:a16="http://schemas.microsoft.com/office/drawing/2014/main" id="{A7BA41D7-37A2-A583-06C1-547D2440D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584250"/>
            <a:ext cx="4134929" cy="3027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8467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0F86DA6-83F1-8EF3-1780-4A8695D93B13}"/>
              </a:ext>
            </a:extLst>
          </p:cNvPr>
          <p:cNvSpPr txBox="1"/>
          <p:nvPr/>
        </p:nvSpPr>
        <p:spPr>
          <a:xfrm>
            <a:off x="289729" y="4102932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A1F78A-18B9-AFB7-40BC-0B06EAF22A3A}"/>
              </a:ext>
            </a:extLst>
          </p:cNvPr>
          <p:cNvSpPr txBox="1"/>
          <p:nvPr/>
        </p:nvSpPr>
        <p:spPr>
          <a:xfrm>
            <a:off x="4504302" y="116130"/>
            <a:ext cx="4327451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 e pra minha família, tem pra qualquer um!</a:t>
            </a:r>
            <a:endParaRPr lang="pt-BR" sz="2400" dirty="0"/>
          </a:p>
        </p:txBody>
      </p:sp>
      <p:pic>
        <p:nvPicPr>
          <p:cNvPr id="7" name="Imagem 6" descr="Grupo de pessoas em pé&#10;&#10;Descrição gerada automaticamente com confiança média">
            <a:extLst>
              <a:ext uri="{FF2B5EF4-FFF2-40B4-BE49-F238E27FC236}">
                <a16:creationId xmlns:a16="http://schemas.microsoft.com/office/drawing/2014/main" id="{382994EC-0B6A-1DC9-B3AF-7EEF5565A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93" y="191386"/>
            <a:ext cx="3645718" cy="3645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m 10" descr="Grupo de pessoas em um parque&#10;&#10;Descrição gerada automaticamente">
            <a:extLst>
              <a:ext uri="{FF2B5EF4-FFF2-40B4-BE49-F238E27FC236}">
                <a16:creationId xmlns:a16="http://schemas.microsoft.com/office/drawing/2014/main" id="{A7BA41D7-37A2-A583-06C1-547D2440D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584250"/>
            <a:ext cx="4134929" cy="3027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2791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Nenhuma descrição de foto disponível.">
            <a:extLst>
              <a:ext uri="{FF2B5EF4-FFF2-40B4-BE49-F238E27FC236}">
                <a16:creationId xmlns:a16="http://schemas.microsoft.com/office/drawing/2014/main" id="{4E3F35C1-98E6-5D20-7DAB-6035251A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25"/>
            <a:ext cx="9144000" cy="47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egã">
            <a:hlinkClick r:id="" action="ppaction://media"/>
            <a:extLst>
              <a:ext uri="{FF2B5EF4-FFF2-40B4-BE49-F238E27FC236}">
                <a16:creationId xmlns:a16="http://schemas.microsoft.com/office/drawing/2014/main" id="{D6BD1C05-212B-99B9-0F46-B870D9A129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55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ulher em pé ao lado de menina&#10;&#10;Descrição gerada automaticamente">
            <a:extLst>
              <a:ext uri="{FF2B5EF4-FFF2-40B4-BE49-F238E27FC236}">
                <a16:creationId xmlns:a16="http://schemas.microsoft.com/office/drawing/2014/main" id="{EDAD6C05-2601-98A1-5A7A-8B1061004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50" y="255182"/>
            <a:ext cx="3665583" cy="36655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Uma imagem contendo pessoa, ao ar livre, segurando, mulher&#10;&#10;Descrição gerada automaticamente">
            <a:extLst>
              <a:ext uri="{FF2B5EF4-FFF2-40B4-BE49-F238E27FC236}">
                <a16:creationId xmlns:a16="http://schemas.microsoft.com/office/drawing/2014/main" id="{4EFBCD5B-96A5-98ED-36BE-9DCB24B26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796" y="1154620"/>
            <a:ext cx="3533087" cy="3533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4784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0F86DA6-83F1-8EF3-1780-4A8695D93B13}"/>
              </a:ext>
            </a:extLst>
          </p:cNvPr>
          <p:cNvSpPr txBox="1"/>
          <p:nvPr/>
        </p:nvSpPr>
        <p:spPr>
          <a:xfrm>
            <a:off x="374793" y="4177360"/>
            <a:ext cx="39344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Solução é Jesus Cristo!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A1F78A-18B9-AFB7-40BC-0B06EAF22A3A}"/>
              </a:ext>
            </a:extLst>
          </p:cNvPr>
          <p:cNvSpPr txBox="1"/>
          <p:nvPr/>
        </p:nvSpPr>
        <p:spPr>
          <a:xfrm>
            <a:off x="4572000" y="228162"/>
            <a:ext cx="4242391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para mim e para minha família, tem para qualquer um!</a:t>
            </a:r>
            <a:endParaRPr lang="pt-BR" sz="2400" dirty="0"/>
          </a:p>
        </p:txBody>
      </p:sp>
      <p:pic>
        <p:nvPicPr>
          <p:cNvPr id="3" name="Imagem 2" descr="Mulher em pé ao lado de menina&#10;&#10;Descrição gerada automaticamente">
            <a:extLst>
              <a:ext uri="{FF2B5EF4-FFF2-40B4-BE49-F238E27FC236}">
                <a16:creationId xmlns:a16="http://schemas.microsoft.com/office/drawing/2014/main" id="{EDAD6C05-2601-98A1-5A7A-8B1061004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50" y="255182"/>
            <a:ext cx="3665583" cy="36655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Uma imagem contendo pessoa, ao ar livre, segurando, mulher&#10;&#10;Descrição gerada automaticamente">
            <a:extLst>
              <a:ext uri="{FF2B5EF4-FFF2-40B4-BE49-F238E27FC236}">
                <a16:creationId xmlns:a16="http://schemas.microsoft.com/office/drawing/2014/main" id="{4EFBCD5B-96A5-98ED-36BE-9DCB24B26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796" y="1154620"/>
            <a:ext cx="3533087" cy="3533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2171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ônibus, estacionado, caminhão, grande&#10;&#10;Descrição gerada automaticamente">
            <a:extLst>
              <a:ext uri="{FF2B5EF4-FFF2-40B4-BE49-F238E27FC236}">
                <a16:creationId xmlns:a16="http://schemas.microsoft.com/office/drawing/2014/main" id="{30C64937-F7E5-360F-7071-5D494C2E2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004" y="258306"/>
            <a:ext cx="2916000" cy="1640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Via: Missionários, o Sal da terra ajudando a curar chagas sociais no Brasil  e na Amazônia">
            <a:extLst>
              <a:ext uri="{FF2B5EF4-FFF2-40B4-BE49-F238E27FC236}">
                <a16:creationId xmlns:a16="http://schemas.microsoft.com/office/drawing/2014/main" id="{5546CB14-5B57-430E-6FA7-B33850A42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90" y="258306"/>
            <a:ext cx="2916000" cy="1638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ristolândia – Missões Nacionais">
            <a:extLst>
              <a:ext uri="{FF2B5EF4-FFF2-40B4-BE49-F238E27FC236}">
                <a16:creationId xmlns:a16="http://schemas.microsoft.com/office/drawing/2014/main" id="{0084F6F8-AC54-7F5D-9AC4-AA4150B91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55" y="2298208"/>
            <a:ext cx="2916000" cy="14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nhuma descrição de foto disponível.">
            <a:extLst>
              <a:ext uri="{FF2B5EF4-FFF2-40B4-BE49-F238E27FC236}">
                <a16:creationId xmlns:a16="http://schemas.microsoft.com/office/drawing/2014/main" id="{216F75B1-04E6-864E-BE8F-05CA5CE89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000" y="3594427"/>
            <a:ext cx="2916000" cy="1417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 descr="Grupo de pessoas em pé na grama&#10;&#10;Descrição gerada automaticamente">
            <a:extLst>
              <a:ext uri="{FF2B5EF4-FFF2-40B4-BE49-F238E27FC236}">
                <a16:creationId xmlns:a16="http://schemas.microsoft.com/office/drawing/2014/main" id="{0D58422A-19AF-E291-CF2A-591FB49C59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3912" y="603438"/>
            <a:ext cx="1962770" cy="2453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2" descr="Nenhuma descrição de foto disponível.">
            <a:extLst>
              <a:ext uri="{FF2B5EF4-FFF2-40B4-BE49-F238E27FC236}">
                <a16:creationId xmlns:a16="http://schemas.microsoft.com/office/drawing/2014/main" id="{668545B2-5A9B-2F00-8F5E-CC795794E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90" y="2298208"/>
            <a:ext cx="2916000" cy="15283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EBD4E42-39E7-FB41-1E3C-FD03393D3DCB}"/>
              </a:ext>
            </a:extLst>
          </p:cNvPr>
          <p:cNvSpPr txBox="1"/>
          <p:nvPr/>
        </p:nvSpPr>
        <p:spPr>
          <a:xfrm rot="20930741">
            <a:off x="210407" y="4216107"/>
            <a:ext cx="2534652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 privilégio é nosso!</a:t>
            </a:r>
            <a:endParaRPr lang="pt-BR" sz="1200" dirty="0"/>
          </a:p>
        </p:txBody>
      </p:sp>
      <p:pic>
        <p:nvPicPr>
          <p:cNvPr id="15" name="Música 1">
            <a:hlinkClick r:id="" action="ppaction://media"/>
            <a:extLst>
              <a:ext uri="{FF2B5EF4-FFF2-40B4-BE49-F238E27FC236}">
                <a16:creationId xmlns:a16="http://schemas.microsoft.com/office/drawing/2014/main" id="{DA357113-44ED-1BD7-E47C-08F27B845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9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B6C3FB4-FD0F-18CB-F794-55AD9B875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060" y="-85060"/>
            <a:ext cx="9229060" cy="522856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D16F13-101D-6176-188C-A6555B58824A}"/>
              </a:ext>
            </a:extLst>
          </p:cNvPr>
          <p:cNvSpPr txBox="1"/>
          <p:nvPr/>
        </p:nvSpPr>
        <p:spPr>
          <a:xfrm>
            <a:off x="3774557" y="898728"/>
            <a:ext cx="5486400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dirty="0">
                <a:solidFill>
                  <a:srgbClr val="FFFF00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tem pra qualquer um! </a:t>
            </a:r>
            <a:endParaRPr lang="pt-BR" sz="4800" dirty="0">
              <a:solidFill>
                <a:srgbClr val="FFFF00"/>
              </a:solidFill>
              <a:effectLst/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754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6326" y="-74428"/>
            <a:ext cx="9356651" cy="5217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úsica 1">
            <a:hlinkClick r:id="" action="ppaction://media"/>
            <a:extLst>
              <a:ext uri="{FF2B5EF4-FFF2-40B4-BE49-F238E27FC236}">
                <a16:creationId xmlns:a16="http://schemas.microsoft.com/office/drawing/2014/main" id="{6D2F6BEA-AB93-B507-5ECE-1DE5A65B89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9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132</Words>
  <Application>Microsoft Office PowerPoint</Application>
  <PresentationFormat>Apresentação na tela (16:9)</PresentationFormat>
  <Paragraphs>18</Paragraphs>
  <Slides>23</Slides>
  <Notes>23</Notes>
  <HiddenSlides>0</HiddenSlides>
  <MMClips>9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6" baseType="lpstr">
      <vt:lpstr>Arial</vt:lpstr>
      <vt:lpstr>Brush Script MT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19</cp:revision>
  <dcterms:modified xsi:type="dcterms:W3CDTF">2023-07-27T18:18:42Z</dcterms:modified>
</cp:coreProperties>
</file>